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123"/>
  </p:notesMasterIdLst>
  <p:sldIdLst>
    <p:sldId id="1813" r:id="rId5"/>
    <p:sldId id="2318" r:id="rId6"/>
    <p:sldId id="2729" r:id="rId7"/>
    <p:sldId id="2728" r:id="rId8"/>
    <p:sldId id="2731" r:id="rId9"/>
    <p:sldId id="2730" r:id="rId10"/>
    <p:sldId id="2732" r:id="rId11"/>
    <p:sldId id="2582" r:id="rId12"/>
    <p:sldId id="2646" r:id="rId13"/>
    <p:sldId id="2583" r:id="rId14"/>
    <p:sldId id="2584" r:id="rId15"/>
    <p:sldId id="2643" r:id="rId16"/>
    <p:sldId id="2586" r:id="rId17"/>
    <p:sldId id="2644" r:id="rId18"/>
    <p:sldId id="2595" r:id="rId19"/>
    <p:sldId id="2645" r:id="rId20"/>
    <p:sldId id="324" r:id="rId21"/>
    <p:sldId id="993" r:id="rId22"/>
    <p:sldId id="3215" r:id="rId23"/>
    <p:sldId id="3216" r:id="rId24"/>
    <p:sldId id="3217" r:id="rId25"/>
    <p:sldId id="994" r:id="rId26"/>
    <p:sldId id="2356" r:id="rId27"/>
    <p:sldId id="2360" r:id="rId28"/>
    <p:sldId id="3248" r:id="rId29"/>
    <p:sldId id="2931" r:id="rId30"/>
    <p:sldId id="2535" r:id="rId31"/>
    <p:sldId id="2848" r:id="rId32"/>
    <p:sldId id="2842" r:id="rId33"/>
    <p:sldId id="2849" r:id="rId34"/>
    <p:sldId id="2843" r:id="rId35"/>
    <p:sldId id="2850" r:id="rId36"/>
    <p:sldId id="2844" r:id="rId37"/>
    <p:sldId id="2851" r:id="rId38"/>
    <p:sldId id="2365" r:id="rId39"/>
    <p:sldId id="2251" r:id="rId40"/>
    <p:sldId id="2252" r:id="rId41"/>
    <p:sldId id="2253" r:id="rId42"/>
    <p:sldId id="2254" r:id="rId43"/>
    <p:sldId id="2367" r:id="rId44"/>
    <p:sldId id="3249" r:id="rId45"/>
    <p:sldId id="2366" r:id="rId46"/>
    <p:sldId id="2668" r:id="rId47"/>
    <p:sldId id="2487" r:id="rId48"/>
    <p:sldId id="2499" r:id="rId49"/>
    <p:sldId id="2563" r:id="rId50"/>
    <p:sldId id="2500" r:id="rId51"/>
    <p:sldId id="2501" r:id="rId52"/>
    <p:sldId id="2564" r:id="rId53"/>
    <p:sldId id="2502" r:id="rId54"/>
    <p:sldId id="2565" r:id="rId55"/>
    <p:sldId id="2505" r:id="rId56"/>
    <p:sldId id="2562" r:id="rId57"/>
    <p:sldId id="2506" r:id="rId58"/>
    <p:sldId id="2507" r:id="rId59"/>
    <p:sldId id="2566" r:id="rId60"/>
    <p:sldId id="2508" r:id="rId61"/>
    <p:sldId id="2509" r:id="rId62"/>
    <p:sldId id="2510" r:id="rId63"/>
    <p:sldId id="2511" r:id="rId64"/>
    <p:sldId id="2512" r:id="rId65"/>
    <p:sldId id="2513" r:id="rId66"/>
    <p:sldId id="2519" r:id="rId67"/>
    <p:sldId id="2674" r:id="rId68"/>
    <p:sldId id="341" r:id="rId69"/>
    <p:sldId id="2605" r:id="rId70"/>
    <p:sldId id="281" r:id="rId71"/>
    <p:sldId id="2735" r:id="rId72"/>
    <p:sldId id="2675" r:id="rId73"/>
    <p:sldId id="2676" r:id="rId74"/>
    <p:sldId id="2677" r:id="rId75"/>
    <p:sldId id="2570" r:id="rId76"/>
    <p:sldId id="2678" r:id="rId77"/>
    <p:sldId id="2679" r:id="rId78"/>
    <p:sldId id="282" r:id="rId79"/>
    <p:sldId id="1806" r:id="rId80"/>
    <p:sldId id="3239" r:id="rId81"/>
    <p:sldId id="3240" r:id="rId82"/>
    <p:sldId id="284" r:id="rId83"/>
    <p:sldId id="2424" r:id="rId84"/>
    <p:sldId id="2685" r:id="rId85"/>
    <p:sldId id="2688" r:id="rId86"/>
    <p:sldId id="1281" r:id="rId87"/>
    <p:sldId id="2606" r:id="rId88"/>
    <p:sldId id="2607" r:id="rId89"/>
    <p:sldId id="2608" r:id="rId90"/>
    <p:sldId id="286" r:id="rId91"/>
    <p:sldId id="2436" r:id="rId92"/>
    <p:sldId id="2736" r:id="rId93"/>
    <p:sldId id="285" r:id="rId94"/>
    <p:sldId id="2585" r:id="rId95"/>
    <p:sldId id="3042" r:id="rId96"/>
    <p:sldId id="3043" r:id="rId97"/>
    <p:sldId id="3168" r:id="rId98"/>
    <p:sldId id="3169" r:id="rId99"/>
    <p:sldId id="3045" r:id="rId100"/>
    <p:sldId id="3046" r:id="rId101"/>
    <p:sldId id="287" r:id="rId102"/>
    <p:sldId id="2721" r:id="rId103"/>
    <p:sldId id="2722" r:id="rId104"/>
    <p:sldId id="2723" r:id="rId105"/>
    <p:sldId id="2724" r:id="rId106"/>
    <p:sldId id="2725" r:id="rId107"/>
    <p:sldId id="2726" r:id="rId108"/>
    <p:sldId id="3254" r:id="rId109"/>
    <p:sldId id="2698" r:id="rId110"/>
    <p:sldId id="3253" r:id="rId111"/>
    <p:sldId id="3251" r:id="rId112"/>
    <p:sldId id="3252" r:id="rId113"/>
    <p:sldId id="2625" r:id="rId114"/>
    <p:sldId id="2411" r:id="rId115"/>
    <p:sldId id="2435" r:id="rId116"/>
    <p:sldId id="1727" r:id="rId117"/>
    <p:sldId id="1537" r:id="rId118"/>
    <p:sldId id="3255" r:id="rId119"/>
    <p:sldId id="3256" r:id="rId120"/>
    <p:sldId id="3257" r:id="rId121"/>
    <p:sldId id="3258" r:id="rId122"/>
  </p:sldIdLst>
  <p:sldSz cx="9144000" cy="6858000" type="screen4x3"/>
  <p:notesSz cx="6796088"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6600"/>
    <a:srgbClr val="FFCC0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92526" autoAdjust="0"/>
  </p:normalViewPr>
  <p:slideViewPr>
    <p:cSldViewPr>
      <p:cViewPr varScale="1">
        <p:scale>
          <a:sx n="80" d="100"/>
          <a:sy n="80" d="100"/>
        </p:scale>
        <p:origin x="1464" y="67"/>
      </p:cViewPr>
      <p:guideLst>
        <p:guide orient="horz" pos="2160"/>
        <p:guide pos="2880"/>
      </p:guideLst>
    </p:cSldViewPr>
  </p:slideViewPr>
  <p:notesTextViewPr>
    <p:cViewPr>
      <p:scale>
        <a:sx n="400" d="100"/>
        <a:sy n="400" d="100"/>
      </p:scale>
      <p:origin x="0" y="0"/>
    </p:cViewPr>
  </p:notesTextViewPr>
  <p:sorterViewPr>
    <p:cViewPr>
      <p:scale>
        <a:sx n="100" d="100"/>
        <a:sy n="100" d="100"/>
      </p:scale>
      <p:origin x="0" y="3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971" cy="496411"/>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49544" y="0"/>
            <a:ext cx="2944971" cy="496411"/>
          </a:xfrm>
          <a:prstGeom prst="rect">
            <a:avLst/>
          </a:prstGeom>
        </p:spPr>
        <p:txBody>
          <a:bodyPr vert="horz" lIns="91440" tIns="45720" rIns="91440" bIns="45720" rtlCol="0"/>
          <a:lstStyle>
            <a:lvl1pPr algn="r">
              <a:defRPr sz="1200"/>
            </a:lvl1pPr>
          </a:lstStyle>
          <a:p>
            <a:fld id="{51685CD0-377E-489D-8373-C0D56012F784}" type="datetimeFigureOut">
              <a:rPr lang="fr-BE" smtClean="0"/>
              <a:pPr/>
              <a:t>30-03-24</a:t>
            </a:fld>
            <a:endParaRPr lang="fr-BE"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commentaires 4"/>
          <p:cNvSpPr>
            <a:spLocks noGrp="1"/>
          </p:cNvSpPr>
          <p:nvPr>
            <p:ph type="body" sz="quarter" idx="3"/>
          </p:nvPr>
        </p:nvSpPr>
        <p:spPr>
          <a:xfrm>
            <a:off x="679609" y="4715907"/>
            <a:ext cx="5436870" cy="446770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30091"/>
            <a:ext cx="2944971" cy="496411"/>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49544" y="9430091"/>
            <a:ext cx="2944971" cy="496411"/>
          </a:xfrm>
          <a:prstGeom prst="rect">
            <a:avLst/>
          </a:prstGeom>
        </p:spPr>
        <p:txBody>
          <a:bodyPr vert="horz" lIns="91440" tIns="45720" rIns="91440" bIns="45720" rtlCol="0" anchor="b"/>
          <a:lstStyle>
            <a:lvl1pPr algn="r">
              <a:defRPr sz="1200"/>
            </a:lvl1pPr>
          </a:lstStyle>
          <a:p>
            <a:fld id="{EF324E6D-7FF2-4558-9F6F-DB44045B73C5}" type="slidenum">
              <a:rPr lang="fr-BE" smtClean="0"/>
              <a:pPr/>
              <a:t>‹#›</a:t>
            </a:fld>
            <a:endParaRPr lang="fr-BE" dirty="0"/>
          </a:p>
        </p:txBody>
      </p:sp>
    </p:spTree>
    <p:extLst>
      <p:ext uri="{BB962C8B-B14F-4D97-AF65-F5344CB8AC3E}">
        <p14:creationId xmlns:p14="http://schemas.microsoft.com/office/powerpoint/2010/main" val="2392228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2</a:t>
            </a:fld>
            <a:endParaRPr lang="fr-BE" dirty="0"/>
          </a:p>
        </p:txBody>
      </p:sp>
    </p:spTree>
    <p:extLst>
      <p:ext uri="{BB962C8B-B14F-4D97-AF65-F5344CB8AC3E}">
        <p14:creationId xmlns:p14="http://schemas.microsoft.com/office/powerpoint/2010/main" val="3357266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3</a:t>
            </a:fld>
            <a:endParaRPr lang="fr-BE" dirty="0"/>
          </a:p>
        </p:txBody>
      </p:sp>
    </p:spTree>
    <p:extLst>
      <p:ext uri="{BB962C8B-B14F-4D97-AF65-F5344CB8AC3E}">
        <p14:creationId xmlns:p14="http://schemas.microsoft.com/office/powerpoint/2010/main" val="3245056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4</a:t>
            </a:fld>
            <a:endParaRPr lang="fr-BE" dirty="0"/>
          </a:p>
        </p:txBody>
      </p:sp>
    </p:spTree>
    <p:extLst>
      <p:ext uri="{BB962C8B-B14F-4D97-AF65-F5344CB8AC3E}">
        <p14:creationId xmlns:p14="http://schemas.microsoft.com/office/powerpoint/2010/main" val="1969203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5</a:t>
            </a:fld>
            <a:endParaRPr lang="fr-BE" dirty="0"/>
          </a:p>
        </p:txBody>
      </p:sp>
    </p:spTree>
    <p:extLst>
      <p:ext uri="{BB962C8B-B14F-4D97-AF65-F5344CB8AC3E}">
        <p14:creationId xmlns:p14="http://schemas.microsoft.com/office/powerpoint/2010/main" val="860759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6</a:t>
            </a:fld>
            <a:endParaRPr lang="fr-BE" dirty="0"/>
          </a:p>
        </p:txBody>
      </p:sp>
    </p:spTree>
    <p:extLst>
      <p:ext uri="{BB962C8B-B14F-4D97-AF65-F5344CB8AC3E}">
        <p14:creationId xmlns:p14="http://schemas.microsoft.com/office/powerpoint/2010/main" val="1566891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7</a:t>
            </a:fld>
            <a:endParaRPr lang="fr-BE" dirty="0"/>
          </a:p>
        </p:txBody>
      </p:sp>
    </p:spTree>
    <p:extLst>
      <p:ext uri="{BB962C8B-B14F-4D97-AF65-F5344CB8AC3E}">
        <p14:creationId xmlns:p14="http://schemas.microsoft.com/office/powerpoint/2010/main" val="664161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17</a:t>
            </a:fld>
            <a:endParaRPr lang="fr-BE" dirty="0"/>
          </a:p>
        </p:txBody>
      </p:sp>
    </p:spTree>
    <p:extLst>
      <p:ext uri="{BB962C8B-B14F-4D97-AF65-F5344CB8AC3E}">
        <p14:creationId xmlns:p14="http://schemas.microsoft.com/office/powerpoint/2010/main" val="1342850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18</a:t>
            </a:fld>
            <a:endParaRPr lang="fr-BE" dirty="0"/>
          </a:p>
        </p:txBody>
      </p:sp>
    </p:spTree>
    <p:extLst>
      <p:ext uri="{BB962C8B-B14F-4D97-AF65-F5344CB8AC3E}">
        <p14:creationId xmlns:p14="http://schemas.microsoft.com/office/powerpoint/2010/main" val="423066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917575" y="744538"/>
            <a:ext cx="4962525" cy="3722687"/>
          </a:xfrm>
          <a:prstGeom prst="rect">
            <a:avLst/>
          </a:prstGeom>
        </p:spPr>
        <p:txBody>
          <a:bodyPr/>
          <a:lstStyle/>
          <a:p>
            <a:endParaRPr/>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8F4631-AA82-408C-814D-28BC9B46DF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8927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917575" y="744538"/>
            <a:ext cx="4962525" cy="3722687"/>
          </a:xfrm>
          <a:prstGeom prst="rect">
            <a:avLst/>
          </a:prstGeom>
        </p:spPr>
        <p:txBody>
          <a:bodyPr/>
          <a:lstStyle/>
          <a:p>
            <a:endParaRPr/>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8F4631-AA82-408C-814D-28BC9B46DF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1848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917575" y="744538"/>
            <a:ext cx="4962525" cy="3722687"/>
          </a:xfrm>
          <a:prstGeom prst="rect">
            <a:avLst/>
          </a:prstGeom>
        </p:spPr>
        <p:txBody>
          <a:bodyPr/>
          <a:lstStyle/>
          <a:p>
            <a:endParaRPr/>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8F4631-AA82-408C-814D-28BC9B46DF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8107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22</a:t>
            </a:fld>
            <a:endParaRPr lang="fr-BE">
              <a:solidFill>
                <a:prstClr val="black"/>
              </a:solidFill>
            </a:endParaRPr>
          </a:p>
        </p:txBody>
      </p:sp>
    </p:spTree>
    <p:extLst>
      <p:ext uri="{BB962C8B-B14F-4D97-AF65-F5344CB8AC3E}">
        <p14:creationId xmlns:p14="http://schemas.microsoft.com/office/powerpoint/2010/main" val="3215345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23</a:t>
            </a:fld>
            <a:endParaRPr lang="fr-BE" dirty="0"/>
          </a:p>
        </p:txBody>
      </p:sp>
    </p:spTree>
    <p:extLst>
      <p:ext uri="{BB962C8B-B14F-4D97-AF65-F5344CB8AC3E}">
        <p14:creationId xmlns:p14="http://schemas.microsoft.com/office/powerpoint/2010/main" val="413200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24</a:t>
            </a:fld>
            <a:endParaRPr lang="fr-BE" dirty="0"/>
          </a:p>
        </p:txBody>
      </p:sp>
    </p:spTree>
    <p:extLst>
      <p:ext uri="{BB962C8B-B14F-4D97-AF65-F5344CB8AC3E}">
        <p14:creationId xmlns:p14="http://schemas.microsoft.com/office/powerpoint/2010/main" val="645135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EditPoints="1"/>
          </p:cNvSpPr>
          <p:nvPr>
            <p:ph type="sldImg"/>
          </p:nvPr>
        </p:nvSpPr>
        <p:spPr/>
        <p:txBody>
          <a:bodyPr/>
          <a:lstStyle/>
          <a:p>
            <a:endParaRPr/>
          </a:p>
        </p:txBody>
      </p:sp>
      <p:sp>
        <p:nvSpPr>
          <p:cNvPr id="3" name="Espace réservé des commentaires 2"/>
          <p:cNvSpPr>
            <a:spLocks noGrp="1" noEditPoints="1"/>
          </p:cNvSpPr>
          <p:nvPr>
            <p:ph type="body" idx="1"/>
          </p:nvPr>
        </p:nvSpPr>
        <p:spPr/>
        <p:txBody>
          <a:bodyPr>
            <a:normAutofit/>
          </a:bodyPr>
          <a:lstStyle/>
          <a:p>
            <a:endParaRPr lang="fr-BE" dirty="0"/>
          </a:p>
        </p:txBody>
      </p:sp>
      <p:sp>
        <p:nvSpPr>
          <p:cNvPr id="4" name="Espace réservé du numéro de diapositive 3"/>
          <p:cNvSpPr>
            <a:spLocks noGrp="1" noEditPoints="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2904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37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8383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4231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1385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6128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9331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1931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2866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585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40</a:t>
            </a:fld>
            <a:endParaRPr lang="fr-BE" dirty="0"/>
          </a:p>
        </p:txBody>
      </p:sp>
    </p:spTree>
    <p:extLst>
      <p:ext uri="{BB962C8B-B14F-4D97-AF65-F5344CB8AC3E}">
        <p14:creationId xmlns:p14="http://schemas.microsoft.com/office/powerpoint/2010/main" val="4037881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7457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42</a:t>
            </a:fld>
            <a:endParaRPr lang="fr-BE" dirty="0"/>
          </a:p>
        </p:txBody>
      </p:sp>
    </p:spTree>
    <p:extLst>
      <p:ext uri="{BB962C8B-B14F-4D97-AF65-F5344CB8AC3E}">
        <p14:creationId xmlns:p14="http://schemas.microsoft.com/office/powerpoint/2010/main" val="6451357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43</a:t>
            </a:fld>
            <a:endParaRPr lang="fr-BE" dirty="0"/>
          </a:p>
        </p:txBody>
      </p:sp>
    </p:spTree>
    <p:extLst>
      <p:ext uri="{BB962C8B-B14F-4D97-AF65-F5344CB8AC3E}">
        <p14:creationId xmlns:p14="http://schemas.microsoft.com/office/powerpoint/2010/main" val="26491021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44</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956315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45</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24704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46</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24704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47</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691688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48</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75569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49</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755690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50</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4296629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51</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429662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52</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334913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53</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334913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54</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28785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55</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092494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56</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092494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57</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959211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58</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609621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59</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0743408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60</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970139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61</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819310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62</a:t>
            </a:fld>
            <a:endParaRPr kumimoji="0" lang="fr-BE"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6640392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63</a:t>
            </a:fld>
            <a:endParaRPr kumimoji="0" lang="fr-BE"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2019608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64</a:t>
            </a:fld>
            <a:endParaRPr kumimoji="0" lang="fr-BE"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646012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8709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79500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BE"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646012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fr-BE"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3504737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fr-BE"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3514848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fr-BE"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120405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75</a:t>
            </a:fld>
            <a:endParaRPr lang="fr-BE" dirty="0"/>
          </a:p>
        </p:txBody>
      </p:sp>
    </p:spTree>
    <p:extLst>
      <p:ext uri="{BB962C8B-B14F-4D97-AF65-F5344CB8AC3E}">
        <p14:creationId xmlns:p14="http://schemas.microsoft.com/office/powerpoint/2010/main" val="11319636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76</a:t>
            </a:fld>
            <a:endParaRPr lang="fr-BE" dirty="0">
              <a:solidFill>
                <a:prstClr val="black"/>
              </a:solidFill>
            </a:endParaRPr>
          </a:p>
        </p:txBody>
      </p:sp>
    </p:spTree>
    <p:extLst>
      <p:ext uri="{BB962C8B-B14F-4D97-AF65-F5344CB8AC3E}">
        <p14:creationId xmlns:p14="http://schemas.microsoft.com/office/powerpoint/2010/main" val="34904075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39434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35022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79</a:t>
            </a:fld>
            <a:endParaRPr lang="fr-BE" dirty="0"/>
          </a:p>
        </p:txBody>
      </p:sp>
    </p:spTree>
    <p:extLst>
      <p:ext uri="{BB962C8B-B14F-4D97-AF65-F5344CB8AC3E}">
        <p14:creationId xmlns:p14="http://schemas.microsoft.com/office/powerpoint/2010/main" val="22042398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83</a:t>
            </a:fld>
            <a:endParaRPr lang="fr-BE" dirty="0"/>
          </a:p>
        </p:txBody>
      </p:sp>
    </p:spTree>
    <p:extLst>
      <p:ext uri="{BB962C8B-B14F-4D97-AF65-F5344CB8AC3E}">
        <p14:creationId xmlns:p14="http://schemas.microsoft.com/office/powerpoint/2010/main" val="11581923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87</a:t>
            </a:fld>
            <a:endParaRPr lang="fr-BE" dirty="0"/>
          </a:p>
        </p:txBody>
      </p:sp>
    </p:spTree>
    <p:extLst>
      <p:ext uri="{BB962C8B-B14F-4D97-AF65-F5344CB8AC3E}">
        <p14:creationId xmlns:p14="http://schemas.microsoft.com/office/powerpoint/2010/main" val="40510795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88</a:t>
            </a:fld>
            <a:endParaRPr lang="fr-BE">
              <a:solidFill>
                <a:prstClr val="black"/>
              </a:solidFill>
            </a:endParaRPr>
          </a:p>
        </p:txBody>
      </p:sp>
    </p:spTree>
    <p:extLst>
      <p:ext uri="{BB962C8B-B14F-4D97-AF65-F5344CB8AC3E}">
        <p14:creationId xmlns:p14="http://schemas.microsoft.com/office/powerpoint/2010/main" val="24556090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89</a:t>
            </a:fld>
            <a:endParaRPr lang="fr-BE">
              <a:solidFill>
                <a:prstClr val="black"/>
              </a:solidFill>
            </a:endParaRPr>
          </a:p>
        </p:txBody>
      </p:sp>
    </p:spTree>
    <p:extLst>
      <p:ext uri="{BB962C8B-B14F-4D97-AF65-F5344CB8AC3E}">
        <p14:creationId xmlns:p14="http://schemas.microsoft.com/office/powerpoint/2010/main" val="22250104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90</a:t>
            </a:fld>
            <a:endParaRPr lang="fr-BE" dirty="0"/>
          </a:p>
        </p:txBody>
      </p:sp>
    </p:spTree>
    <p:extLst>
      <p:ext uri="{BB962C8B-B14F-4D97-AF65-F5344CB8AC3E}">
        <p14:creationId xmlns:p14="http://schemas.microsoft.com/office/powerpoint/2010/main" val="29509561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47465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18840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73090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73193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43463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1965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23689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98</a:t>
            </a:fld>
            <a:endParaRPr lang="fr-BE" dirty="0"/>
          </a:p>
        </p:txBody>
      </p:sp>
    </p:spTree>
    <p:extLst>
      <p:ext uri="{BB962C8B-B14F-4D97-AF65-F5344CB8AC3E}">
        <p14:creationId xmlns:p14="http://schemas.microsoft.com/office/powerpoint/2010/main" val="5087178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99</a:t>
            </a:fld>
            <a:endParaRPr kumimoji="0" lang="fr-BE"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9283059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100</a:t>
            </a:fld>
            <a:endParaRPr kumimoji="0" lang="fr-BE"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354999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a:t>
            </a:fld>
            <a:endParaRPr kumimoji="0" lang="fr-BE"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676099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a:t>
            </a:fld>
            <a:endParaRPr kumimoji="0" lang="fr-BE"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7675057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103</a:t>
            </a:fld>
            <a:endParaRPr kumimoji="0" lang="fr-BE"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7365259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104</a:t>
            </a:fld>
            <a:endParaRPr kumimoji="0" lang="fr-BE"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7417465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fr-BE" sz="1800" b="0" i="0" u="none" strike="noStrike" kern="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14972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106</a:t>
            </a:fld>
            <a:endParaRPr kumimoji="0" lang="fr-BE"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7502902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fr-BE" sz="1800" b="0" i="0" u="none" strike="noStrike" kern="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33732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fr-BE" sz="1800" b="0" i="0" u="none" strike="noStrike" kern="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69225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800" b="0" i="0" u="none" strike="noStrike" kern="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fr-BE" sz="1800" b="0" i="0" u="none" strike="noStrike" kern="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21707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110</a:t>
            </a:fld>
            <a:endParaRPr lang="fr-BE" dirty="0">
              <a:solidFill>
                <a:prstClr val="black"/>
              </a:solidFill>
            </a:endParaRPr>
          </a:p>
        </p:txBody>
      </p:sp>
    </p:spTree>
    <p:extLst>
      <p:ext uri="{BB962C8B-B14F-4D97-AF65-F5344CB8AC3E}">
        <p14:creationId xmlns:p14="http://schemas.microsoft.com/office/powerpoint/2010/main" val="2862619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0803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56531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113</a:t>
            </a:fld>
            <a:endParaRPr lang="fr-BE" dirty="0">
              <a:solidFill>
                <a:prstClr val="black"/>
              </a:solidFill>
            </a:endParaRPr>
          </a:p>
        </p:txBody>
      </p:sp>
    </p:spTree>
    <p:extLst>
      <p:ext uri="{BB962C8B-B14F-4D97-AF65-F5344CB8AC3E}">
        <p14:creationId xmlns:p14="http://schemas.microsoft.com/office/powerpoint/2010/main" val="2928542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4289819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728510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365647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1143221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186256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e la date 2"/>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540036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08314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582332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642015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988191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4096946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17" name="Espace réservé du pied de page 16"/>
          <p:cNvSpPr>
            <a:spLocks noGrp="1"/>
          </p:cNvSpPr>
          <p:nvPr>
            <p:ph type="ftr" sz="quarter" idx="11"/>
          </p:nvPr>
        </p:nvSpPr>
        <p:spPr/>
        <p:txBody>
          <a:bodyPr/>
          <a:lstStyle/>
          <a:p>
            <a:endParaRPr lang="fr-BE" dirty="0"/>
          </a:p>
        </p:txBody>
      </p:sp>
      <p:sp>
        <p:nvSpPr>
          <p:cNvPr id="29" name="Espace réservé du numéro de diapositive 28"/>
          <p:cNvSpPr>
            <a:spLocks noGrp="1"/>
          </p:cNvSpPr>
          <p:nvPr>
            <p:ph type="sldNum" sz="quarter" idx="12"/>
          </p:nvPr>
        </p:nvSpPr>
        <p:spPr/>
        <p:txBody>
          <a:bodyPr/>
          <a:lstStyle/>
          <a:p>
            <a:fld id="{696C554E-D405-4393-AE87-46DAAB1FBB3C}" type="slidenum">
              <a:rPr lang="fr-BE" smtClean="0"/>
              <a:pPr/>
              <a:t>‹#›</a:t>
            </a:fld>
            <a:endParaRPr lang="fr-BE"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a:t>Modifiez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132252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879492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a:t>Modifiez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105137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1416905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696C554E-D405-4393-AE87-46DAAB1FBB3C}" type="slidenum">
              <a:rPr lang="fr-BE" smtClean="0"/>
              <a:pPr/>
              <a:t>‹#›</a:t>
            </a:fld>
            <a:endParaRPr lang="fr-BE"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68045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1565004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1158384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4194011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a:t>Modifiez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dirty="0"/>
              <a:t>Cliquez sur l'icône pour ajouter une image</a:t>
            </a:r>
            <a:endParaRPr kumimoji="0" lang="en-US" dirty="0"/>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p>
            <a:fld id="{BB15BBA1-A75A-4BDF-BEB5-E9ADECC16DA7}" type="datetimeFigureOut">
              <a:rPr lang="fr-BE" smtClean="0"/>
              <a:pPr/>
              <a:t>30-03-24</a:t>
            </a:fld>
            <a:endParaRPr lang="fr-BE" dirty="0"/>
          </a:p>
        </p:txBody>
      </p:sp>
      <p:sp>
        <p:nvSpPr>
          <p:cNvPr id="6" name="Espace réservé du pied de page 5"/>
          <p:cNvSpPr>
            <a:spLocks noGrp="1"/>
          </p:cNvSpPr>
          <p:nvPr>
            <p:ph type="ftr" sz="quarter" idx="11"/>
          </p:nvPr>
        </p:nvSpPr>
        <p:spPr>
          <a:xfrm>
            <a:off x="914400" y="55499"/>
            <a:ext cx="5562600" cy="365125"/>
          </a:xfrm>
        </p:spPr>
        <p:txBody>
          <a:bodyPr/>
          <a:lstStyle/>
          <a:p>
            <a:endParaRPr lang="fr-BE" dirty="0"/>
          </a:p>
        </p:txBody>
      </p:sp>
      <p:sp>
        <p:nvSpPr>
          <p:cNvPr id="7" name="Espace réservé du numéro de diapositive 6"/>
          <p:cNvSpPr>
            <a:spLocks noGrp="1"/>
          </p:cNvSpPr>
          <p:nvPr>
            <p:ph type="sldNum" sz="quarter" idx="12"/>
          </p:nvPr>
        </p:nvSpPr>
        <p:spPr>
          <a:xfrm>
            <a:off x="8610600" y="55499"/>
            <a:ext cx="457200" cy="365125"/>
          </a:xfrm>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271012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538650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3554142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17" name="Espace réservé du pied de page 16"/>
          <p:cNvSpPr>
            <a:spLocks noGrp="1" noEditPoints="1"/>
          </p:cNvSpPr>
          <p:nvPr>
            <p:ph type="ftr" sz="quarter" idx="11"/>
          </p:nvPr>
        </p:nvSpPr>
        <p:spPr/>
        <p:txBody>
          <a:bodyPr/>
          <a:lstStyle/>
          <a:p>
            <a:endParaRPr lang="fr-BE" dirty="0"/>
          </a:p>
        </p:txBody>
      </p:sp>
      <p:sp>
        <p:nvSpPr>
          <p:cNvPr id="29" name="Espace réservé du numéro de diapositive 28"/>
          <p:cNvSpPr>
            <a:spLocks noGrp="1" noEditPoints="1"/>
          </p:cNvSpPr>
          <p:nvPr>
            <p:ph type="sldNum" sz="quarter" idx="12"/>
          </p:nvPr>
        </p:nvSpPr>
        <p:spPr/>
        <p:txBody>
          <a:bodyPr/>
          <a:lstStyle/>
          <a:p>
            <a:fld id="{696C554E-D405-4393-AE87-46DAAB1FBB3C}" type="slidenum">
              <a:rPr lang="fr-BE" smtClean="0"/>
              <a:t>‹#›</a:t>
            </a:fld>
            <a:endParaRPr lang="fr-BE"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re 7"/>
          <p:cNvSpPr>
            <a:spLocks noGrp="1" noEditPoints="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lstStyle>
          <a:p>
            <a:r>
              <a:rPr kumimoji="0" lang="fr-FR"/>
              <a:t>Modifiez le style du titre</a:t>
            </a:r>
            <a:endParaRPr kumimoji="0" lang="en-US"/>
          </a:p>
        </p:txBody>
      </p:sp>
      <p:sp>
        <p:nvSpPr>
          <p:cNvPr id="9" name="Sous-titre 8"/>
          <p:cNvSpPr>
            <a:spLocks noGrp="1" noEditPoints="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r>
              <a:rPr kumimoji="0" lang="fr-FR"/>
              <a:t>Modifiez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2106283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noEditPoints="1"/>
          </p:cNvSpPr>
          <p:nvPr>
            <p:ph type="title"/>
          </p:nvPr>
        </p:nvSpPr>
        <p:spPr/>
        <p:txBody>
          <a:bodyPr/>
          <a:lstStyle/>
          <a:p>
            <a:r>
              <a:rPr kumimoji="0" lang="fr-FR"/>
              <a:t>Modifiez le style du titre</a:t>
            </a:r>
            <a:endParaRPr kumimoji="0" lang="en-US"/>
          </a:p>
        </p:txBody>
      </p:sp>
      <p:sp>
        <p:nvSpPr>
          <p:cNvPr id="3" name="Espace réservé du contenu 2"/>
          <p:cNvSpPr>
            <a:spLocks noGrp="1" noEditPoints="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5" name="Espace réservé du pied de page 4"/>
          <p:cNvSpPr>
            <a:spLocks noGrp="1" noEditPoints="1"/>
          </p:cNvSpPr>
          <p:nvPr>
            <p:ph type="ftr" sz="quarter" idx="11"/>
          </p:nvPr>
        </p:nvSpPr>
        <p:spPr/>
        <p:txBody>
          <a:bodyPr/>
          <a:lstStyle/>
          <a:p>
            <a:endParaRPr lang="fr-BE" dirty="0"/>
          </a:p>
        </p:txBody>
      </p:sp>
      <p:sp>
        <p:nvSpPr>
          <p:cNvPr id="6" name="Espace réservé du numéro de diapositive 5"/>
          <p:cNvSpPr>
            <a:spLocks noGrp="1" noEditPoints="1"/>
          </p:cNvSpPr>
          <p:nvPr>
            <p:ph type="sldNum" sz="quarter" idx="12"/>
          </p:nvPr>
        </p:nvSpPr>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16192304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p:nvPr/>
        </p:nvSpPr>
        <p:spPr bwMode="auto">
          <a:xfrm>
            <a:off x="4828952" y="1073888"/>
            <a:ext cx="4322136" cy="5791200"/>
          </a:xfrm>
          <a:custGeom>
            <a:avLst/>
            <a:gdLst/>
            <a:ahLst/>
            <a:cxnLst/>
            <a:rect l="l" t="t" r="r" b="b"/>
            <a:pathLst>
              <a:path w="2736" h="3648">
                <a:moveTo>
                  <a:pt x="0" y="3648"/>
                </a:moveTo>
                <a:lnTo>
                  <a:pt x="720" y="2016"/>
                </a:lnTo>
                <a:lnTo>
                  <a:pt x="2736" y="672"/>
                </a:lnTo>
                <a:lnTo>
                  <a:pt x="2736" y="720"/>
                </a:lnTo>
                <a:lnTo>
                  <a:pt x="744" y="2038"/>
                </a:lnTo>
                <a:lnTo>
                  <a:pt x="48" y="3648"/>
                </a:lnTo>
                <a:lnTo>
                  <a:pt x="48" y="3648"/>
                </a:lnTo>
                <a:lnTo>
                  <a:pt x="0"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15" name="Forme libre 14"/>
          <p:cNvSpPr/>
          <p:nvPr/>
        </p:nvSpPr>
        <p:spPr bwMode="auto">
          <a:xfrm>
            <a:off x="373966" y="0"/>
            <a:ext cx="5514536" cy="6615332"/>
          </a:xfrm>
          <a:custGeom>
            <a:avLst/>
            <a:gdLst/>
            <a:ahLst/>
            <a:cxnLst/>
            <a:rect l="l" t="t" r="r" b="b"/>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13" name="Forme libre 12"/>
          <p:cNvSpPr/>
          <p:nvPr/>
        </p:nvSpPr>
        <p:spPr bwMode="auto">
          <a:xfrm rot="5236414">
            <a:off x="4462128" y="1483600"/>
            <a:ext cx="4114800" cy="1188720"/>
          </a:xfrm>
          <a:custGeom>
            <a:avLst/>
            <a:gdLst/>
            <a:ahLst/>
            <a:cxnLst/>
            <a:rect l="l" t="t" r="r" b="b"/>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16" name="Forme libre 15"/>
          <p:cNvSpPr/>
          <p:nvPr/>
        </p:nvSpPr>
        <p:spPr bwMode="auto">
          <a:xfrm>
            <a:off x="5943600" y="0"/>
            <a:ext cx="2743200" cy="4267200"/>
          </a:xfrm>
          <a:custGeom>
            <a:avLst/>
            <a:gdLst/>
            <a:ahLst/>
            <a:cxnLst/>
            <a:rect l="l" t="t" r="r" b="b"/>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17" name="Forme libre 16"/>
          <p:cNvSpPr/>
          <p:nvPr/>
        </p:nvSpPr>
        <p:spPr bwMode="auto">
          <a:xfrm>
            <a:off x="5943600" y="4267200"/>
            <a:ext cx="3200400" cy="1143000"/>
          </a:xfrm>
          <a:custGeom>
            <a:avLst/>
            <a:gdLst/>
            <a:ahLst/>
            <a:cxnLst/>
            <a:rect l="l" t="t" r="r" b="b"/>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18" name="Forme libre 17"/>
          <p:cNvSpPr/>
          <p:nvPr/>
        </p:nvSpPr>
        <p:spPr bwMode="auto">
          <a:xfrm>
            <a:off x="5943600" y="0"/>
            <a:ext cx="1371600" cy="4267200"/>
          </a:xfrm>
          <a:custGeom>
            <a:avLst/>
            <a:gdLst/>
            <a:ahLst/>
            <a:cxnLst/>
            <a:rect l="l" t="t" r="r" b="b"/>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19" name="Forme libre 18"/>
          <p:cNvSpPr/>
          <p:nvPr/>
        </p:nvSpPr>
        <p:spPr bwMode="auto">
          <a:xfrm>
            <a:off x="5948363" y="4246563"/>
            <a:ext cx="2090737" cy="2611437"/>
          </a:xfrm>
          <a:custGeom>
            <a:avLst/>
            <a:gdLst/>
            <a:ahLst/>
            <a:cxnLst/>
            <a:rect l="l" t="t" r="r" b="b"/>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0" name="Forme libre 19"/>
          <p:cNvSpPr/>
          <p:nvPr/>
        </p:nvSpPr>
        <p:spPr bwMode="auto">
          <a:xfrm>
            <a:off x="5943600" y="4267200"/>
            <a:ext cx="1600200" cy="2590800"/>
          </a:xfrm>
          <a:custGeom>
            <a:avLst/>
            <a:gdLst/>
            <a:ahLst/>
            <a:cxnLst/>
            <a:rect l="l" t="t" r="r" b="b"/>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1" name="Forme libre 20"/>
          <p:cNvSpPr/>
          <p:nvPr/>
        </p:nvSpPr>
        <p:spPr bwMode="auto">
          <a:xfrm>
            <a:off x="5943600" y="1371600"/>
            <a:ext cx="3200400" cy="2895600"/>
          </a:xfrm>
          <a:custGeom>
            <a:avLst/>
            <a:gdLst/>
            <a:ahLst/>
            <a:cxnLst/>
            <a:rect l="l" t="t" r="r" b="b"/>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2" name="Forme libre 21"/>
          <p:cNvSpPr/>
          <p:nvPr/>
        </p:nvSpPr>
        <p:spPr bwMode="auto">
          <a:xfrm>
            <a:off x="5943600" y="1752600"/>
            <a:ext cx="3200400" cy="2514600"/>
          </a:xfrm>
          <a:custGeom>
            <a:avLst/>
            <a:gdLst/>
            <a:ahLst/>
            <a:cxnLst/>
            <a:rect l="l" t="t" r="r" b="b"/>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3" name="Forme libre 22"/>
          <p:cNvSpPr/>
          <p:nvPr/>
        </p:nvSpPr>
        <p:spPr bwMode="auto">
          <a:xfrm>
            <a:off x="990600" y="4267200"/>
            <a:ext cx="4953000" cy="2590800"/>
          </a:xfrm>
          <a:custGeom>
            <a:avLst/>
            <a:gdLst/>
            <a:ahLst/>
            <a:cxnLst/>
            <a:rect l="l" t="t" r="r" b="b"/>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4" name="Forme libre 23"/>
          <p:cNvSpPr/>
          <p:nvPr/>
        </p:nvSpPr>
        <p:spPr bwMode="auto">
          <a:xfrm>
            <a:off x="533400" y="4267200"/>
            <a:ext cx="5334000" cy="2590800"/>
          </a:xfrm>
          <a:custGeom>
            <a:avLst/>
            <a:gdLst/>
            <a:ahLst/>
            <a:cxnLst/>
            <a:rect l="l" t="t" r="r" b="b"/>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5" name="Forme libre 24"/>
          <p:cNvSpPr/>
          <p:nvPr/>
        </p:nvSpPr>
        <p:spPr bwMode="auto">
          <a:xfrm>
            <a:off x="366824" y="2438400"/>
            <a:ext cx="5638800" cy="1828800"/>
          </a:xfrm>
          <a:custGeom>
            <a:avLst/>
            <a:gdLst/>
            <a:ahLst/>
            <a:cxnLst/>
            <a:rect l="l" t="t" r="r" b="b"/>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6" name="Forme libre 25"/>
          <p:cNvSpPr/>
          <p:nvPr/>
        </p:nvSpPr>
        <p:spPr bwMode="auto">
          <a:xfrm>
            <a:off x="366824" y="2133600"/>
            <a:ext cx="5638800" cy="2133600"/>
          </a:xfrm>
          <a:custGeom>
            <a:avLst/>
            <a:gdLst/>
            <a:ahLst/>
            <a:cxnLst/>
            <a:rect l="l" t="t" r="r" b="b"/>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27" name="Forme libre 26"/>
          <p:cNvSpPr/>
          <p:nvPr/>
        </p:nvSpPr>
        <p:spPr bwMode="auto">
          <a:xfrm>
            <a:off x="4572000" y="4267200"/>
            <a:ext cx="1371600" cy="2590800"/>
          </a:xfrm>
          <a:custGeom>
            <a:avLst/>
            <a:gdLst/>
            <a:ahLst/>
            <a:cxnLst/>
            <a:rect l="l" t="t" r="r" b="b"/>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a:lstStyle/>
          <a:p>
            <a:endParaRPr kumimoji="0" lang="en-US" dirty="0"/>
          </a:p>
        </p:txBody>
      </p:sp>
      <p:sp>
        <p:nvSpPr>
          <p:cNvPr id="3" name="Espace réservé du texte 2"/>
          <p:cNvSpPr>
            <a:spLocks noGrp="1" noEditPoints="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Modifiez les styles du texte du masque</a:t>
            </a:r>
          </a:p>
        </p:txBody>
      </p:sp>
      <p:sp>
        <p:nvSpPr>
          <p:cNvPr id="4" name="Espace réservé de la date 3"/>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5" name="Espace réservé du pied de page 4"/>
          <p:cNvSpPr>
            <a:spLocks noGrp="1" noEditPoints="1"/>
          </p:cNvSpPr>
          <p:nvPr>
            <p:ph type="ftr" sz="quarter" idx="11"/>
          </p:nvPr>
        </p:nvSpPr>
        <p:spPr/>
        <p:txBody>
          <a:bodyPr/>
          <a:lstStyle/>
          <a:p>
            <a:endParaRPr lang="fr-BE" dirty="0"/>
          </a:p>
        </p:txBody>
      </p:sp>
      <p:sp>
        <p:nvSpPr>
          <p:cNvPr id="6" name="Espace réservé du numéro de diapositive 5"/>
          <p:cNvSpPr>
            <a:spLocks noGrp="1" noEditPoints="1"/>
          </p:cNvSpPr>
          <p:nvPr>
            <p:ph type="sldNum" sz="quarter" idx="12"/>
          </p:nvPr>
        </p:nvSpPr>
        <p:spPr/>
        <p:txBody>
          <a:bodyPr/>
          <a:lstStyle/>
          <a:p>
            <a:fld id="{696C554E-D405-4393-AE87-46DAAB1FBB3C}" type="slidenum">
              <a:rPr lang="fr-BE" smtClean="0"/>
              <a:t>‹#›</a:t>
            </a:fld>
            <a:endParaRPr lang="fr-BE"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noEditPoints="1"/>
          </p:cNvSpPr>
          <p:nvPr>
            <p:ph type="title"/>
          </p:nvPr>
        </p:nvSpPr>
        <p:spPr>
          <a:xfrm>
            <a:off x="706902" y="512064"/>
            <a:ext cx="8156448" cy="777240"/>
          </a:xfrm>
        </p:spPr>
        <p:txBody>
          <a:bodyPr tIns="64008"/>
          <a:lstStyle>
            <a:lvl1pPr algn="l">
              <a:buNone/>
              <a:defRPr sz="3800" b="0" cap="none" spc="-150" baseline="0"/>
            </a:lvl1pPr>
          </a:lstStyle>
          <a:p>
            <a:r>
              <a:rPr kumimoji="0" lang="fr-FR"/>
              <a:t>Modifiez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6918537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noEditPoints="1"/>
          </p:cNvSpPr>
          <p:nvPr>
            <p:ph type="title"/>
          </p:nvPr>
        </p:nvSpPr>
        <p:spPr>
          <a:xfrm>
            <a:off x="457200" y="512064"/>
            <a:ext cx="8229600" cy="914400"/>
          </a:xfrm>
        </p:spPr>
        <p:txBody>
          <a:bodyPr/>
          <a:lstStyle/>
          <a:p>
            <a:r>
              <a:rPr kumimoji="0" lang="fr-FR"/>
              <a:t>Modifiez le style du titre</a:t>
            </a:r>
            <a:endParaRPr kumimoji="0" lang="en-US"/>
          </a:p>
        </p:txBody>
      </p:sp>
      <p:sp>
        <p:nvSpPr>
          <p:cNvPr id="3" name="Espace réservé du contenu 2"/>
          <p:cNvSpPr>
            <a:spLocks noGrp="1" noEditPoints="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noEditPoints="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6" name="Espace réservé du pied de page 5"/>
          <p:cNvSpPr>
            <a:spLocks noGrp="1" noEditPoints="1"/>
          </p:cNvSpPr>
          <p:nvPr>
            <p:ph type="ftr" sz="quarter" idx="11"/>
          </p:nvPr>
        </p:nvSpPr>
        <p:spPr/>
        <p:txBody>
          <a:bodyPr/>
          <a:lstStyle/>
          <a:p>
            <a:endParaRPr lang="fr-BE" dirty="0"/>
          </a:p>
        </p:txBody>
      </p:sp>
      <p:sp>
        <p:nvSpPr>
          <p:cNvPr id="7" name="Espace réservé du numéro de diapositive 6"/>
          <p:cNvSpPr>
            <a:spLocks noGrp="1" noEditPoints="1"/>
          </p:cNvSpPr>
          <p:nvPr>
            <p:ph type="sldNum" sz="quarter" idx="12"/>
          </p:nvPr>
        </p:nvSpPr>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3387823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noEditPoints="1"/>
          </p:cNvSpPr>
          <p:nvPr>
            <p:ph type="title"/>
          </p:nvPr>
        </p:nvSpPr>
        <p:spPr>
          <a:xfrm>
            <a:off x="504824" y="512064"/>
            <a:ext cx="7772400" cy="914400"/>
          </a:xfrm>
        </p:spPr>
        <p:txBody>
          <a:bodyPr anchor="t"/>
          <a:lstStyle>
            <a:lvl1pPr>
              <a:defRPr sz="4000"/>
            </a:lvl1pPr>
          </a:lstStyle>
          <a:p>
            <a:r>
              <a:rPr kumimoji="0" lang="fr-FR"/>
              <a:t>Modifiez le style du titre</a:t>
            </a:r>
            <a:endParaRPr kumimoji="0" lang="en-US"/>
          </a:p>
        </p:txBody>
      </p:sp>
      <p:sp>
        <p:nvSpPr>
          <p:cNvPr id="3" name="Espace réservé du texte 2"/>
          <p:cNvSpPr>
            <a:spLocks noGrp="1" noEditPoints="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4" name="Espace réservé du texte 3"/>
          <p:cNvSpPr>
            <a:spLocks noGrp="1" noEditPoints="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5" name="Espace réservé du contenu 4"/>
          <p:cNvSpPr>
            <a:spLocks noGrp="1" noEditPoints="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noEditPoints="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8" name="Espace réservé du pied de page 7"/>
          <p:cNvSpPr>
            <a:spLocks noGrp="1" noEditPoints="1"/>
          </p:cNvSpPr>
          <p:nvPr>
            <p:ph type="ftr" sz="quarter" idx="11"/>
          </p:nvPr>
        </p:nvSpPr>
        <p:spPr/>
        <p:txBody>
          <a:bodyPr/>
          <a:lstStyle/>
          <a:p>
            <a:endParaRPr lang="fr-BE" dirty="0"/>
          </a:p>
        </p:txBody>
      </p:sp>
      <p:sp>
        <p:nvSpPr>
          <p:cNvPr id="9" name="Espace réservé du numéro de diapositive 8"/>
          <p:cNvSpPr>
            <a:spLocks noGrp="1" noEditPoints="1"/>
          </p:cNvSpPr>
          <p:nvPr>
            <p:ph type="sldNum" sz="quarter" idx="12"/>
          </p:nvPr>
        </p:nvSpPr>
        <p:spPr/>
        <p:txBody>
          <a:bodyPr/>
          <a:lstStyle/>
          <a:p>
            <a:fld id="{696C554E-D405-4393-AE87-46DAAB1FBB3C}" type="slidenum">
              <a:rPr lang="fr-BE" smtClean="0"/>
              <a:t>‹#›</a:t>
            </a:fld>
            <a:endParaRPr lang="fr-BE"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3486360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noEditPoints="1"/>
          </p:cNvSpPr>
          <p:nvPr>
            <p:ph type="title"/>
          </p:nvPr>
        </p:nvSpPr>
        <p:spPr>
          <a:xfrm>
            <a:off x="914400" y="512064"/>
            <a:ext cx="7772400" cy="914400"/>
          </a:xfrm>
        </p:spPr>
        <p:txBody>
          <a:bodyPr/>
          <a:lstStyle>
            <a:lvl1pPr>
              <a:defRPr sz="4000" cap="none" baseline="0"/>
            </a:lvl1pPr>
          </a:lstStyle>
          <a:p>
            <a:r>
              <a:rPr kumimoji="0" lang="fr-FR"/>
              <a:t>Modifiez le style du titre</a:t>
            </a:r>
            <a:endParaRPr kumimoji="0" lang="en-US"/>
          </a:p>
        </p:txBody>
      </p:sp>
      <p:sp>
        <p:nvSpPr>
          <p:cNvPr id="3" name="Espace réservé de la date 2"/>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4" name="Espace réservé du pied de page 3"/>
          <p:cNvSpPr>
            <a:spLocks noGrp="1" noEditPoints="1"/>
          </p:cNvSpPr>
          <p:nvPr>
            <p:ph type="ftr" sz="quarter" idx="11"/>
          </p:nvPr>
        </p:nvSpPr>
        <p:spPr/>
        <p:txBody>
          <a:bodyPr/>
          <a:lstStyle/>
          <a:p>
            <a:endParaRPr lang="fr-BE" dirty="0"/>
          </a:p>
        </p:txBody>
      </p:sp>
      <p:sp>
        <p:nvSpPr>
          <p:cNvPr id="5" name="Espace réservé du numéro de diapositive 4"/>
          <p:cNvSpPr>
            <a:spLocks noGrp="1" noEditPoints="1"/>
          </p:cNvSpPr>
          <p:nvPr>
            <p:ph type="sldNum" sz="quarter" idx="12"/>
          </p:nvPr>
        </p:nvSpPr>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22722690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3" name="Espace réservé du pied de page 2"/>
          <p:cNvSpPr>
            <a:spLocks noGrp="1" noEditPoints="1"/>
          </p:cNvSpPr>
          <p:nvPr>
            <p:ph type="ftr" sz="quarter" idx="11"/>
          </p:nvPr>
        </p:nvSpPr>
        <p:spPr/>
        <p:txBody>
          <a:bodyPr/>
          <a:lstStyle/>
          <a:p>
            <a:endParaRPr lang="fr-BE" dirty="0"/>
          </a:p>
        </p:txBody>
      </p:sp>
      <p:sp>
        <p:nvSpPr>
          <p:cNvPr id="4" name="Espace réservé du numéro de diapositive 3"/>
          <p:cNvSpPr>
            <a:spLocks noGrp="1" noEditPoints="1"/>
          </p:cNvSpPr>
          <p:nvPr>
            <p:ph type="sldNum" sz="quarter" idx="12"/>
          </p:nvPr>
        </p:nvSpPr>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32845789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noEditPoints="1"/>
          </p:cNvSpPr>
          <p:nvPr>
            <p:ph type="title"/>
          </p:nvPr>
        </p:nvSpPr>
        <p:spPr>
          <a:xfrm>
            <a:off x="685800" y="273050"/>
            <a:ext cx="8229600" cy="1162050"/>
          </a:xfrm>
        </p:spPr>
        <p:txBody>
          <a:bodyPr anchor="ctr"/>
          <a:lstStyle>
            <a:lvl1pPr algn="l">
              <a:buNone/>
              <a:defRPr sz="3600" b="0"/>
            </a:lvl1pPr>
          </a:lstStyle>
          <a:p>
            <a:r>
              <a:rPr kumimoji="0" lang="fr-FR"/>
              <a:t>Modifiez le style du titre</a:t>
            </a:r>
            <a:endParaRPr kumimoji="0" lang="en-US"/>
          </a:p>
        </p:txBody>
      </p:sp>
      <p:sp>
        <p:nvSpPr>
          <p:cNvPr id="3" name="Espace réservé du texte 2"/>
          <p:cNvSpPr>
            <a:spLocks noGrp="1" noEditPoints="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a:t>Modifiez les styles du texte du masque</a:t>
            </a:r>
          </a:p>
        </p:txBody>
      </p:sp>
      <p:sp>
        <p:nvSpPr>
          <p:cNvPr id="4" name="Espace réservé du contenu 3"/>
          <p:cNvSpPr>
            <a:spLocks noGrp="1" noEditPoints="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6" name="Espace réservé du pied de page 5"/>
          <p:cNvSpPr>
            <a:spLocks noGrp="1" noEditPoints="1"/>
          </p:cNvSpPr>
          <p:nvPr>
            <p:ph type="ftr" sz="quarter" idx="11"/>
          </p:nvPr>
        </p:nvSpPr>
        <p:spPr/>
        <p:txBody>
          <a:bodyPr/>
          <a:lstStyle/>
          <a:p>
            <a:endParaRPr lang="fr-BE" dirty="0"/>
          </a:p>
        </p:txBody>
      </p:sp>
      <p:sp>
        <p:nvSpPr>
          <p:cNvPr id="7" name="Espace réservé du numéro de diapositive 6"/>
          <p:cNvSpPr>
            <a:spLocks noGrp="1" noEditPoints="1"/>
          </p:cNvSpPr>
          <p:nvPr>
            <p:ph type="sldNum" sz="quarter" idx="12"/>
          </p:nvPr>
        </p:nvSpPr>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41240583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noEditPoints="1"/>
          </p:cNvSpPr>
          <p:nvPr>
            <p:ph type="title"/>
          </p:nvPr>
        </p:nvSpPr>
        <p:spPr bwMode="grayWhite">
          <a:xfrm>
            <a:off x="914400" y="441251"/>
            <a:ext cx="6858000" cy="701749"/>
          </a:xfrm>
        </p:spPr>
        <p:txBody>
          <a:bodyPr anchor="b"/>
          <a:lstStyle>
            <a:lvl1pPr algn="l">
              <a:buNone/>
              <a:defRPr sz="2100" b="0"/>
            </a:lvl1pPr>
          </a:lstStyle>
          <a:p>
            <a:r>
              <a:rPr kumimoji="0" lang="fr-FR"/>
              <a:t>Modifiez le style du titre</a:t>
            </a:r>
            <a:endParaRPr kumimoji="0" lang="en-US"/>
          </a:p>
        </p:txBody>
      </p:sp>
      <p:sp>
        <p:nvSpPr>
          <p:cNvPr id="3" name="Espace réservé pour une image  2"/>
          <p:cNvSpPr>
            <a:spLocks noGrp="1" noEditPoints="1"/>
          </p:cNvSpPr>
          <p:nvPr>
            <p:ph type="pic" idx="1"/>
          </p:nvPr>
        </p:nvSpPr>
        <p:spPr>
          <a:xfrm>
            <a:off x="368032" y="1893781"/>
            <a:ext cx="8778240" cy="4960144"/>
          </a:xfrm>
          <a:solidFill>
            <a:schemeClr val="bg2"/>
          </a:solidFill>
        </p:spPr>
        <p:txBody>
          <a:bodyPr/>
          <a:lstStyle>
            <a:lvl1pPr marL="0" indent="0">
              <a:buNone/>
              <a:defRPr sz="3200"/>
            </a:lvl1pPr>
          </a:lstStyle>
          <a:p>
            <a:pPr lvl="0"/>
            <a:r>
              <a:rPr kumimoji="0" lang="fr-FR" dirty="0"/>
              <a:t>Cliquez sur l'icône pour ajouter une image</a:t>
            </a:r>
            <a:endParaRPr kumimoji="0" lang="en-US" dirty="0"/>
          </a:p>
        </p:txBody>
      </p:sp>
      <p:sp>
        <p:nvSpPr>
          <p:cNvPr id="4" name="Espace réservé du texte 3"/>
          <p:cNvSpPr>
            <a:spLocks noGrp="1" noEditPoints="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lstStyle>
          <a:p>
            <a:pPr lvl="0" eaLnBrk="1" latinLnBrk="0" hangingPunct="1"/>
            <a:r>
              <a:rPr kumimoji="0" lang="fr-FR"/>
              <a:t>Modifiez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noEditPoints="1"/>
          </p:cNvSpPr>
          <p:nvPr>
            <p:ph type="dt" sz="half" idx="10"/>
          </p:nvPr>
        </p:nvSpPr>
        <p:spPr>
          <a:xfrm>
            <a:off x="6477000" y="55499"/>
            <a:ext cx="2133600" cy="365125"/>
          </a:xfrm>
        </p:spPr>
        <p:txBody>
          <a:bodyPr/>
          <a:lstStyle/>
          <a:p>
            <a:fld id="{BB15BBA1-A75A-4BDF-BEB5-E9ADECC16DA7}" type="datetimeFigureOut">
              <a:rPr lang="fr-BE" smtClean="0"/>
              <a:t>30-03-24</a:t>
            </a:fld>
            <a:endParaRPr lang="fr-BE" dirty="0"/>
          </a:p>
        </p:txBody>
      </p:sp>
      <p:sp>
        <p:nvSpPr>
          <p:cNvPr id="6" name="Espace réservé du pied de page 5"/>
          <p:cNvSpPr>
            <a:spLocks noGrp="1" noEditPoints="1"/>
          </p:cNvSpPr>
          <p:nvPr>
            <p:ph type="ftr" sz="quarter" idx="11"/>
          </p:nvPr>
        </p:nvSpPr>
        <p:spPr>
          <a:xfrm>
            <a:off x="914400" y="55499"/>
            <a:ext cx="5562600" cy="365125"/>
          </a:xfrm>
        </p:spPr>
        <p:txBody>
          <a:bodyPr/>
          <a:lstStyle/>
          <a:p>
            <a:endParaRPr lang="fr-BE" dirty="0"/>
          </a:p>
        </p:txBody>
      </p:sp>
      <p:sp>
        <p:nvSpPr>
          <p:cNvPr id="7" name="Espace réservé du numéro de diapositive 6"/>
          <p:cNvSpPr>
            <a:spLocks noGrp="1" noEditPoints="1"/>
          </p:cNvSpPr>
          <p:nvPr>
            <p:ph type="sldNum" sz="quarter" idx="12"/>
          </p:nvPr>
        </p:nvSpPr>
        <p:spPr>
          <a:xfrm>
            <a:off x="8610600" y="55499"/>
            <a:ext cx="457200" cy="365125"/>
          </a:xfrm>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27051530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noEditPoints="1"/>
          </p:cNvSpPr>
          <p:nvPr>
            <p:ph type="title"/>
          </p:nvPr>
        </p:nvSpPr>
        <p:spPr/>
        <p:txBody>
          <a:bodyPr/>
          <a:lstStyle/>
          <a:p>
            <a:r>
              <a:rPr kumimoji="0" lang="fr-FR"/>
              <a:t>Modifiez le style du titre</a:t>
            </a:r>
            <a:endParaRPr kumimoji="0" lang="en-US"/>
          </a:p>
        </p:txBody>
      </p:sp>
      <p:sp>
        <p:nvSpPr>
          <p:cNvPr id="3" name="Espace réservé du texte vertical 2"/>
          <p:cNvSpPr>
            <a:spLocks noGrp="1" noEditPoints="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5" name="Espace réservé du pied de page 4"/>
          <p:cNvSpPr>
            <a:spLocks noGrp="1" noEditPoints="1"/>
          </p:cNvSpPr>
          <p:nvPr>
            <p:ph type="ftr" sz="quarter" idx="11"/>
          </p:nvPr>
        </p:nvSpPr>
        <p:spPr/>
        <p:txBody>
          <a:bodyPr/>
          <a:lstStyle/>
          <a:p>
            <a:endParaRPr lang="fr-BE" dirty="0"/>
          </a:p>
        </p:txBody>
      </p:sp>
      <p:sp>
        <p:nvSpPr>
          <p:cNvPr id="6" name="Espace réservé du numéro de diapositive 5"/>
          <p:cNvSpPr>
            <a:spLocks noGrp="1" noEditPoints="1"/>
          </p:cNvSpPr>
          <p:nvPr>
            <p:ph type="sldNum" sz="quarter" idx="12"/>
          </p:nvPr>
        </p:nvSpPr>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32593533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noEditPoints="1"/>
          </p:cNvSpPr>
          <p:nvPr>
            <p:ph type="title" orient="vert"/>
          </p:nvPr>
        </p:nvSpPr>
        <p:spPr>
          <a:xfrm>
            <a:off x="6629400" y="274639"/>
            <a:ext cx="1981200" cy="5851525"/>
          </a:xfrm>
        </p:spPr>
        <p:txBody>
          <a:bodyPr vert="eaVert" anchor="ctr"/>
          <a:lstStyle/>
          <a:p>
            <a:r>
              <a:rPr kumimoji="0" lang="fr-FR"/>
              <a:t>Modifiez le style du titre</a:t>
            </a:r>
            <a:endParaRPr kumimoji="0" lang="en-US"/>
          </a:p>
        </p:txBody>
      </p:sp>
      <p:sp>
        <p:nvSpPr>
          <p:cNvPr id="3" name="Espace réservé du texte vertical 2"/>
          <p:cNvSpPr>
            <a:spLocks noGrp="1" noEditPoints="1"/>
          </p:cNvSpPr>
          <p:nvPr>
            <p:ph type="body" orient="vert" idx="1"/>
          </p:nvPr>
        </p:nvSpPr>
        <p:spPr>
          <a:xfrm>
            <a:off x="609600" y="274639"/>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noEditPoints="1"/>
          </p:cNvSpPr>
          <p:nvPr>
            <p:ph type="dt" sz="half" idx="10"/>
          </p:nvPr>
        </p:nvSpPr>
        <p:spPr/>
        <p:txBody>
          <a:bodyPr/>
          <a:lstStyle/>
          <a:p>
            <a:fld id="{BB15BBA1-A75A-4BDF-BEB5-E9ADECC16DA7}" type="datetimeFigureOut">
              <a:rPr lang="fr-BE" smtClean="0"/>
              <a:t>30-03-24</a:t>
            </a:fld>
            <a:endParaRPr lang="fr-BE" dirty="0"/>
          </a:p>
        </p:txBody>
      </p:sp>
      <p:sp>
        <p:nvSpPr>
          <p:cNvPr id="5" name="Espace réservé du pied de page 4"/>
          <p:cNvSpPr>
            <a:spLocks noGrp="1" noEditPoints="1"/>
          </p:cNvSpPr>
          <p:nvPr>
            <p:ph type="ftr" sz="quarter" idx="11"/>
          </p:nvPr>
        </p:nvSpPr>
        <p:spPr/>
        <p:txBody>
          <a:bodyPr/>
          <a:lstStyle/>
          <a:p>
            <a:endParaRPr lang="fr-BE" dirty="0"/>
          </a:p>
        </p:txBody>
      </p:sp>
      <p:sp>
        <p:nvSpPr>
          <p:cNvPr id="6" name="Espace réservé du numéro de diapositive 5"/>
          <p:cNvSpPr>
            <a:spLocks noGrp="1" noEditPoints="1"/>
          </p:cNvSpPr>
          <p:nvPr>
            <p:ph type="sldNum" sz="quarter" idx="12"/>
          </p:nvPr>
        </p:nvSpPr>
        <p:spPr/>
        <p:txBody>
          <a:bodyPr/>
          <a:lstStyle/>
          <a:p>
            <a:fld id="{696C554E-D405-4393-AE87-46DAAB1FBB3C}" type="slidenum">
              <a:rPr lang="fr-BE" smtClean="0"/>
              <a:t>‹#›</a:t>
            </a:fld>
            <a:endParaRPr lang="fr-BE" dirty="0"/>
          </a:p>
        </p:txBody>
      </p:sp>
    </p:spTree>
    <p:extLst>
      <p:ext uri="{BB962C8B-B14F-4D97-AF65-F5344CB8AC3E}">
        <p14:creationId xmlns:p14="http://schemas.microsoft.com/office/powerpoint/2010/main" val="1791560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17" name="Espace réservé du pied de page 16"/>
          <p:cNvSpPr>
            <a:spLocks noGrp="1"/>
          </p:cNvSpPr>
          <p:nvPr>
            <p:ph type="ftr" sz="quarter" idx="11"/>
          </p:nvPr>
        </p:nvSpPr>
        <p:spPr/>
        <p:txBody>
          <a:bodyPr/>
          <a:lstStyle/>
          <a:p>
            <a:endParaRPr lang="fr-BE" dirty="0">
              <a:solidFill>
                <a:srgbClr val="D6ECFF"/>
              </a:solidFill>
            </a:endParaRPr>
          </a:p>
        </p:txBody>
      </p:sp>
      <p:sp>
        <p:nvSpPr>
          <p:cNvPr id="29" name="Espace réservé du numéro de diapositive 28"/>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a:t>Modifiez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384077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14100232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a:t>Modifiez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1070226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6" name="Espace réservé du pied de page 5"/>
          <p:cNvSpPr>
            <a:spLocks noGrp="1"/>
          </p:cNvSpPr>
          <p:nvPr>
            <p:ph type="ftr" sz="quarter" idx="11"/>
          </p:nvPr>
        </p:nvSpPr>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5524263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8" name="Espace réservé du pied de page 7"/>
          <p:cNvSpPr>
            <a:spLocks noGrp="1"/>
          </p:cNvSpPr>
          <p:nvPr>
            <p:ph type="ftr" sz="quarter" idx="11"/>
          </p:nvPr>
        </p:nvSpPr>
        <p:spPr/>
        <p:txBody>
          <a:bodyPr/>
          <a:lstStyle/>
          <a:p>
            <a:endParaRPr lang="fr-BE" dirty="0">
              <a:solidFill>
                <a:srgbClr val="D6ECFF"/>
              </a:solidFill>
            </a:endParaRPr>
          </a:p>
        </p:txBody>
      </p:sp>
      <p:sp>
        <p:nvSpPr>
          <p:cNvPr id="9" name="Espace réservé du numéro de diapositive 8"/>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260970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4" name="Espace réservé du pied de page 3"/>
          <p:cNvSpPr>
            <a:spLocks noGrp="1"/>
          </p:cNvSpPr>
          <p:nvPr>
            <p:ph type="ftr" sz="quarter" idx="11"/>
          </p:nvPr>
        </p:nvSpPr>
        <p:spPr/>
        <p:txBody>
          <a:bodyPr/>
          <a:lstStyle/>
          <a:p>
            <a:endParaRPr lang="fr-BE" dirty="0">
              <a:solidFill>
                <a:srgbClr val="D6ECFF"/>
              </a:solidFill>
            </a:endParaRPr>
          </a:p>
        </p:txBody>
      </p:sp>
      <p:sp>
        <p:nvSpPr>
          <p:cNvPr id="5" name="Espace réservé du numéro de diapositive 4"/>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12997261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3" name="Espace réservé du pied de page 2"/>
          <p:cNvSpPr>
            <a:spLocks noGrp="1"/>
          </p:cNvSpPr>
          <p:nvPr>
            <p:ph type="ftr" sz="quarter" idx="11"/>
          </p:nvPr>
        </p:nvSpPr>
        <p:spPr/>
        <p:txBody>
          <a:bodyPr/>
          <a:lstStyle/>
          <a:p>
            <a:endParaRPr lang="fr-BE" dirty="0">
              <a:solidFill>
                <a:srgbClr val="D6ECFF"/>
              </a:solidFill>
            </a:endParaRPr>
          </a:p>
        </p:txBody>
      </p:sp>
      <p:sp>
        <p:nvSpPr>
          <p:cNvPr id="4" name="Espace réservé du numéro de diapositive 3"/>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18684538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6" name="Espace réservé du pied de page 5"/>
          <p:cNvSpPr>
            <a:spLocks noGrp="1"/>
          </p:cNvSpPr>
          <p:nvPr>
            <p:ph type="ftr" sz="quarter" idx="11"/>
          </p:nvPr>
        </p:nvSpPr>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5759288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a:t>Modifiez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a:t>Cliquez sur l'icône pour ajouter une image</a:t>
            </a:r>
            <a:endParaRPr kumimoji="0" lang="en-US"/>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6" name="Espace réservé du pied de page 5"/>
          <p:cNvSpPr>
            <a:spLocks noGrp="1"/>
          </p:cNvSpPr>
          <p:nvPr>
            <p:ph type="ftr" sz="quarter" idx="11"/>
          </p:nvPr>
        </p:nvSpPr>
        <p:spPr>
          <a:xfrm>
            <a:off x="914400" y="55499"/>
            <a:ext cx="5562600" cy="365125"/>
          </a:xfrm>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a:xfrm>
            <a:off x="8610600" y="55499"/>
            <a:ext cx="457200" cy="365125"/>
          </a:xfrm>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33509008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18856765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87311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5BBA1-A75A-4BDF-BEB5-E9ADECC16DA7}" type="datetimeFigureOut">
              <a:rPr lang="fr-BE" smtClean="0"/>
              <a:pPr/>
              <a:t>30-03-24</a:t>
            </a:fld>
            <a:endParaRPr lang="fr-BE"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6C554E-D405-4393-AE87-46DAAB1FBB3C}" type="slidenum">
              <a:rPr lang="fr-BE" smtClean="0"/>
              <a:pPr/>
              <a:t>‹#›</a:t>
            </a:fld>
            <a:endParaRPr lang="fr-BE" dirty="0"/>
          </a:p>
        </p:txBody>
      </p:sp>
      <p:sp>
        <p:nvSpPr>
          <p:cNvPr id="7" name="MSIPCMContentMarking" descr="{&quot;HashCode&quot;:-309203560,&quot;Placement&quot;:&quot;Footer&quot;,&quot;Top&quot;:523.8,&quot;Left&quot;:315.058655,&quot;SlideWidth&quot;:720,&quot;SlideHeight&quot;:540}">
            <a:extLst>
              <a:ext uri="{FF2B5EF4-FFF2-40B4-BE49-F238E27FC236}">
                <a16:creationId xmlns:a16="http://schemas.microsoft.com/office/drawing/2014/main" id="{B0771526-E9AA-4DF1-B7AE-EA352109F113}"/>
              </a:ext>
            </a:extLst>
          </p:cNvPr>
          <p:cNvSpPr txBox="1"/>
          <p:nvPr userDrawn="1"/>
        </p:nvSpPr>
        <p:spPr>
          <a:xfrm>
            <a:off x="4001245" y="6652260"/>
            <a:ext cx="1141510" cy="205740"/>
          </a:xfrm>
          <a:prstGeom prst="rect">
            <a:avLst/>
          </a:prstGeom>
          <a:noFill/>
        </p:spPr>
        <p:txBody>
          <a:bodyPr vert="horz" wrap="square" lIns="0" tIns="0" rIns="0" bIns="0" rtlCol="0" anchor="ctr" anchorCtr="1">
            <a:spAutoFit/>
          </a:bodyPr>
          <a:lstStyle/>
          <a:p>
            <a:pPr algn="ctr">
              <a:spcBef>
                <a:spcPts val="0"/>
              </a:spcBef>
              <a:spcAft>
                <a:spcPts val="0"/>
              </a:spcAft>
            </a:pPr>
            <a:r>
              <a:rPr lang="en-US" sz="800">
                <a:solidFill>
                  <a:srgbClr val="ED7D31"/>
                </a:solidFill>
                <a:latin typeface="Helvetica 75 Bold" panose="020B0804020202020204" pitchFamily="34" charset="0"/>
              </a:rPr>
              <a:t>Orange Restricted</a:t>
            </a:r>
          </a:p>
        </p:txBody>
      </p:sp>
    </p:spTree>
    <p:extLst>
      <p:ext uri="{BB962C8B-B14F-4D97-AF65-F5344CB8AC3E}">
        <p14:creationId xmlns:p14="http://schemas.microsoft.com/office/powerpoint/2010/main" val="27107802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p>
            <a:r>
              <a:rPr kumimoji="0" lang="fr-FR"/>
              <a:t>Modifiez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B15BBA1-A75A-4BDF-BEB5-E9ADECC16DA7}" type="datetimeFigureOut">
              <a:rPr lang="fr-BE" smtClean="0"/>
              <a:pPr/>
              <a:t>30-03-24</a:t>
            </a:fld>
            <a:endParaRPr lang="fr-BE" dirty="0"/>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BE" dirty="0"/>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696C554E-D405-4393-AE87-46DAAB1FBB3C}" type="slidenum">
              <a:rPr lang="fr-BE" smtClean="0"/>
              <a:pPr/>
              <a:t>‹#›</a:t>
            </a:fld>
            <a:endParaRPr lang="fr-BE" dirty="0"/>
          </a:p>
        </p:txBody>
      </p:sp>
      <p:sp>
        <p:nvSpPr>
          <p:cNvPr id="4" name="TextBox 3">
            <a:extLst>
              <a:ext uri="{FF2B5EF4-FFF2-40B4-BE49-F238E27FC236}">
                <a16:creationId xmlns:a16="http://schemas.microsoft.com/office/drawing/2014/main" id="{83667F89-D88B-CB57-8B2E-484D1763629D}"/>
              </a:ext>
            </a:extLst>
          </p:cNvPr>
          <p:cNvSpPr txBox="1"/>
          <p:nvPr userDrawn="1">
            <p:extLst>
              <p:ext uri="{1162E1C5-73C7-4A58-AE30-91384D911F3F}">
                <p184:classification xmlns:p184="http://schemas.microsoft.com/office/powerpoint/2018/4/main" val="ftr"/>
              </p:ext>
            </p:extLst>
          </p:nvPr>
        </p:nvSpPr>
        <p:spPr>
          <a:xfrm>
            <a:off x="4125913" y="6672580"/>
            <a:ext cx="920750" cy="121920"/>
          </a:xfrm>
          <a:prstGeom prst="rect">
            <a:avLst/>
          </a:prstGeom>
        </p:spPr>
        <p:txBody>
          <a:bodyPr horzOverflow="overflow" lIns="0" tIns="0" rIns="0" bIns="0">
            <a:spAutoFit/>
          </a:bodyPr>
          <a:lstStyle/>
          <a:p>
            <a:pPr algn="l"/>
            <a:r>
              <a:rPr lang="en-US" sz="800">
                <a:solidFill>
                  <a:srgbClr val="ED7D31"/>
                </a:solidFill>
                <a:latin typeface="Helvetica 75 Bold" panose="020B0804020202020204" pitchFamily="34" charset="0"/>
              </a:rPr>
              <a:t>Orange Restricted</a:t>
            </a:r>
          </a:p>
        </p:txBody>
      </p:sp>
    </p:spTree>
    <p:extLst>
      <p:ext uri="{BB962C8B-B14F-4D97-AF65-F5344CB8AC3E}">
        <p14:creationId xmlns:p14="http://schemas.microsoft.com/office/powerpoint/2010/main" val="205975599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noEditPoints="1"/>
          </p:cNvSpPr>
          <p:nvPr>
            <p:ph type="title"/>
          </p:nvPr>
        </p:nvSpPr>
        <p:spPr>
          <a:xfrm>
            <a:off x="914400" y="512064"/>
            <a:ext cx="7772400" cy="914400"/>
          </a:xfrm>
          <a:prstGeom prst="rect">
            <a:avLst/>
          </a:prstGeom>
        </p:spPr>
        <p:txBody>
          <a:bodyPr vert="horz" anchor="t">
            <a:noAutofit/>
          </a:bodyPr>
          <a:lstStyle/>
          <a:p>
            <a:r>
              <a:rPr kumimoji="0" lang="fr-FR"/>
              <a:t>Modifiez le style du titre</a:t>
            </a:r>
            <a:endParaRPr kumimoji="0" lang="en-US"/>
          </a:p>
        </p:txBody>
      </p:sp>
      <p:sp>
        <p:nvSpPr>
          <p:cNvPr id="13" name="Espace réservé du texte 12"/>
          <p:cNvSpPr>
            <a:spLocks noGrp="1" noEditPoints="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noEditPoints="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lstStyle>
          <a:p>
            <a:fld id="{BB15BBA1-A75A-4BDF-BEB5-E9ADECC16DA7}" type="datetimeFigureOut">
              <a:rPr lang="fr-BE" smtClean="0"/>
              <a:t>30-03-24</a:t>
            </a:fld>
            <a:endParaRPr lang="fr-BE" dirty="0"/>
          </a:p>
        </p:txBody>
      </p:sp>
      <p:sp>
        <p:nvSpPr>
          <p:cNvPr id="3" name="Espace réservé du pied de page 2"/>
          <p:cNvSpPr>
            <a:spLocks noGrp="1" noEditPoints="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lstStyle>
          <a:p>
            <a:endParaRPr lang="fr-BE" dirty="0"/>
          </a:p>
        </p:txBody>
      </p:sp>
      <p:sp>
        <p:nvSpPr>
          <p:cNvPr id="23" name="Espace réservé du numéro de diapositive 22"/>
          <p:cNvSpPr>
            <a:spLocks noGrp="1" noEditPoints="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lstStyle>
          <a:p>
            <a:fld id="{696C554E-D405-4393-AE87-46DAAB1FBB3C}" type="slidenum">
              <a:rPr lang="fr-BE" smtClean="0"/>
              <a:t>‹#›</a:t>
            </a:fld>
            <a:endParaRPr lang="fr-BE" dirty="0"/>
          </a:p>
        </p:txBody>
      </p:sp>
    </p:spTree>
    <p:extLst>
      <p:ext uri="{BB962C8B-B14F-4D97-AF65-F5344CB8AC3E}">
        <p14:creationId xmlns:p14="http://schemas.microsoft.com/office/powerpoint/2010/main" val="270058040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p>
            <a:r>
              <a:rPr kumimoji="0" lang="fr-FR"/>
              <a:t>Modifiez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B15BBA1-A75A-4BDF-BEB5-E9ADECC16DA7}" type="datetimeFigureOut">
              <a:rPr lang="fr-BE" smtClean="0">
                <a:solidFill>
                  <a:srgbClr val="D6ECFF"/>
                </a:solidFill>
              </a:rPr>
              <a:pPr/>
              <a:t>30-03-24</a:t>
            </a:fld>
            <a:endParaRPr lang="fr-BE" dirty="0">
              <a:solidFill>
                <a:srgbClr val="D6ECFF"/>
              </a:solidFill>
            </a:endParaRPr>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BE" dirty="0">
              <a:solidFill>
                <a:srgbClr val="D6ECFF"/>
              </a:solidFill>
            </a:endParaRPr>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44470513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google.be/url?sa=i&amp;rct=j&amp;q=&amp;esrc=s&amp;source=images&amp;cd=&amp;cad=rja&amp;uact=8&amp;ved=0CAcQjRw&amp;url=http://paroissefachesthumesnil.over-blog.com/&amp;ei=_RK5VMeRHcKvacHfgMAO&amp;bvm=bv.83829542,d.d2s&amp;psig=AFQjCNEd4qH5dvQs9_80Ei5EKXpjGYOQ_A&amp;ust=1421501546275893"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www.google.be/url?sa=i&amp;rct=j&amp;q=&amp;esrc=s&amp;frm=1&amp;source=images&amp;cd=&amp;cad=rja&amp;docid=BteMHi5LLGOJ4M&amp;tbnid=d1b0-I2LzP_D2M:&amp;ved=0CAUQjRw&amp;url=http://thebaut.bertrand.chez-alice.fr/ordination_presbyterale/photos/album_photos.htm&amp;ei=zJkSUf2SGcPG0QX8goHoCQ&amp;psig=AFQjCNEg0RuQfd4sX_fsDqrzeEJIpR0Bgg&amp;ust=1360259597461534"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thumbs.dreamstime.com/z/enfants-africains-13167897.jpg" TargetMode="External"/><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4.xml"/></Relationships>
</file>

<file path=ppt/slides/_rels/slide9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hyperlink" Target="https://www.google.be/url?sa=i&amp;rct=j&amp;q=&amp;esrc=s&amp;source=images&amp;cd=&amp;cad=rja&amp;uact=8&amp;ved=2ahUKEwiYqJD9jfbZAhUFGuwKHSUNBW8QjRx6BAgAEAU&amp;url=https://www.artisanatmonastique.com/vierge-marie.htm&amp;psig=AOvVaw2PTIjPkQYJ8ScI90szh5Ad&amp;ust=1521470614405060" TargetMode="External"/><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96025" y="4365104"/>
            <a:ext cx="2847975" cy="2516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5468"/>
            <a:ext cx="6296025" cy="629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6296025" y="585468"/>
            <a:ext cx="2847975" cy="2483492"/>
          </a:xfrm>
          <a:prstGeom prst="rect">
            <a:avLst/>
          </a:prstGeom>
          <a:gradFill flip="none" rotWithShape="1">
            <a:gsLst>
              <a:gs pos="0">
                <a:srgbClr val="FF3399"/>
              </a:gs>
              <a:gs pos="25000">
                <a:srgbClr val="FF6633"/>
              </a:gs>
              <a:gs pos="50000">
                <a:srgbClr val="FFFF00"/>
              </a:gs>
              <a:gs pos="75000">
                <a:srgbClr val="01A78F"/>
              </a:gs>
              <a:gs pos="100000">
                <a:srgbClr val="3366FF"/>
              </a:gs>
            </a:gsLst>
            <a:lin ang="2700000" scaled="0"/>
            <a:tileRect/>
          </a:gradFill>
        </p:spPr>
        <p:txBody>
          <a:bodyPr wrap="square" rtlCol="0">
            <a:prstTxWarp prst="textTriangleInverted">
              <a:avLst/>
            </a:prstTxWarp>
            <a:spAutoFit/>
          </a:bodyPr>
          <a:lstStyle/>
          <a:p>
            <a:r>
              <a:rPr lang="fr-BE" b="1" cap="all" dirty="0">
                <a:ln w="9000" cmpd="sng">
                  <a:solidFill>
                    <a:schemeClr val="accent4">
                      <a:shade val="50000"/>
                      <a:satMod val="120000"/>
                    </a:schemeClr>
                  </a:solidFill>
                  <a:prstDash val="solid"/>
                </a:ln>
                <a:solidFill>
                  <a:schemeClr val="bg2">
                    <a:lumMod val="50000"/>
                  </a:schemeClr>
                </a:solidFill>
                <a:effectLst>
                  <a:reflection blurRad="12700" stA="28000" endPos="45000" dist="1000" dir="5400000" sy="-100000" algn="bl" rotWithShape="0"/>
                </a:effectLst>
              </a:rPr>
              <a:t>VEILLEE PASCALE</a:t>
            </a:r>
          </a:p>
        </p:txBody>
      </p:sp>
    </p:spTree>
    <p:extLst>
      <p:ext uri="{BB962C8B-B14F-4D97-AF65-F5344CB8AC3E}">
        <p14:creationId xmlns:p14="http://schemas.microsoft.com/office/powerpoint/2010/main" val="3167014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FF00"/>
                </a:solidFill>
                <a:latin typeface="Lucida Bright" panose="02040602050505020304" pitchFamily="18" charset="0"/>
              </a:rPr>
              <a:t>DEHORS</a:t>
            </a:r>
            <a:endParaRPr lang="fr-BE" dirty="0">
              <a:solidFill>
                <a:srgbClr val="FFFF00"/>
              </a:solidFill>
              <a:latin typeface="Lucida Bright" panose="02040602050505020304" pitchFamily="18"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954854207"/>
              </p:ext>
            </p:extLst>
          </p:nvPr>
        </p:nvGraphicFramePr>
        <p:xfrm>
          <a:off x="138272" y="2060848"/>
          <a:ext cx="9036496" cy="5400600"/>
        </p:xfrm>
        <a:graphic>
          <a:graphicData uri="http://schemas.openxmlformats.org/drawingml/2006/table">
            <a:tbl>
              <a:tblPr firstRow="1" bandRow="1">
                <a:tableStyleId>{2D5ABB26-0587-4C30-8999-92F81FD0307C}</a:tableStyleId>
              </a:tblPr>
              <a:tblGrid>
                <a:gridCol w="9036496">
                  <a:extLst>
                    <a:ext uri="{9D8B030D-6E8A-4147-A177-3AD203B41FA5}">
                      <a16:colId xmlns:a16="http://schemas.microsoft.com/office/drawing/2014/main" val="20000"/>
                    </a:ext>
                  </a:extLst>
                </a:gridCol>
              </a:tblGrid>
              <a:tr h="5400600">
                <a:tc>
                  <a:txBody>
                    <a:bodyPr/>
                    <a:lstStyle/>
                    <a:p>
                      <a:pPr rtl="0"/>
                      <a:r>
                        <a:rPr lang="fr-FR" sz="4000" b="0" i="0" kern="1200" dirty="0">
                          <a:solidFill>
                            <a:schemeClr val="bg1"/>
                          </a:solidFill>
                          <a:effectLst/>
                          <a:latin typeface="+mn-lt"/>
                          <a:ea typeface="+mn-ea"/>
                          <a:cs typeface="+mn-cs"/>
                        </a:rPr>
                        <a:t>1/ Brûle, brûle, flamme ardente, flamme ardente dans mon cœur</a:t>
                      </a:r>
                    </a:p>
                    <a:p>
                      <a:pPr rtl="0"/>
                      <a:r>
                        <a:rPr lang="fr-FR" sz="4000" b="0" i="0" kern="1200" dirty="0">
                          <a:solidFill>
                            <a:schemeClr val="bg1"/>
                          </a:solidFill>
                          <a:effectLst/>
                          <a:latin typeface="+mn-lt"/>
                          <a:ea typeface="+mn-ea"/>
                          <a:cs typeface="+mn-cs"/>
                        </a:rPr>
                        <a:t>Brûle et comble mon attente de lumière et de chaleur</a:t>
                      </a:r>
                    </a:p>
                    <a:p>
                      <a:pPr rtl="0"/>
                      <a:r>
                        <a:rPr lang="fr-FR" sz="4000" b="0" i="0" kern="1200" dirty="0">
                          <a:solidFill>
                            <a:schemeClr val="bg1"/>
                          </a:solidFill>
                          <a:effectLst/>
                          <a:latin typeface="+mn-lt"/>
                          <a:ea typeface="+mn-ea"/>
                          <a:cs typeface="+mn-cs"/>
                        </a:rPr>
                        <a:t>     </a:t>
                      </a:r>
                      <a:endParaRPr lang="fr-FR" sz="4000" b="1" dirty="0">
                        <a:solidFill>
                          <a:schemeClr val="bg1"/>
                        </a:solidFill>
                        <a:latin typeface="Comic Sans MS" pitchFamily="66"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87F97EB0-3F81-41CE-AAC3-0C07184888D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DEA40C8-086B-A1A3-C3CC-FD1122D8E0E9}"/>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137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FF00"/>
                </a:solidFill>
                <a:latin typeface="Lucida Bright" panose="02040602050505020304" pitchFamily="18" charset="0"/>
              </a:rPr>
              <a:t>DEHORS</a:t>
            </a:r>
            <a:endParaRPr lang="fr-BE" dirty="0">
              <a:solidFill>
                <a:srgbClr val="FFFF00"/>
              </a:solidFill>
              <a:latin typeface="Lucida Bright" panose="02040602050505020304" pitchFamily="18"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208071993"/>
              </p:ext>
            </p:extLst>
          </p:nvPr>
        </p:nvGraphicFramePr>
        <p:xfrm>
          <a:off x="53752" y="1556792"/>
          <a:ext cx="9036496" cy="5400600"/>
        </p:xfrm>
        <a:graphic>
          <a:graphicData uri="http://schemas.openxmlformats.org/drawingml/2006/table">
            <a:tbl>
              <a:tblPr firstRow="1" bandRow="1">
                <a:tableStyleId>{2D5ABB26-0587-4C30-8999-92F81FD0307C}</a:tableStyleId>
              </a:tblPr>
              <a:tblGrid>
                <a:gridCol w="9036496">
                  <a:extLst>
                    <a:ext uri="{9D8B030D-6E8A-4147-A177-3AD203B41FA5}">
                      <a16:colId xmlns:a16="http://schemas.microsoft.com/office/drawing/2014/main" val="20000"/>
                    </a:ext>
                  </a:extLst>
                </a:gridCol>
              </a:tblGrid>
              <a:tr h="5400600">
                <a:tc>
                  <a:txBody>
                    <a:bodyPr/>
                    <a:lstStyle/>
                    <a:p>
                      <a:pPr rtl="0"/>
                      <a:r>
                        <a:rPr lang="fr-FR" sz="4000" b="0" i="0" kern="1200" dirty="0">
                          <a:solidFill>
                            <a:schemeClr val="bg1"/>
                          </a:solidFill>
                          <a:effectLst/>
                          <a:latin typeface="+mn-lt"/>
                          <a:ea typeface="+mn-ea"/>
                          <a:cs typeface="+mn-cs"/>
                        </a:rPr>
                        <a:t>R/Brûle encore, purifie, Saint-Esprit qui vis en moi</a:t>
                      </a:r>
                    </a:p>
                    <a:p>
                      <a:pPr rtl="0"/>
                      <a:r>
                        <a:rPr lang="fr-FR" sz="4000" b="0" i="0" kern="1200" dirty="0">
                          <a:solidFill>
                            <a:schemeClr val="bg1"/>
                          </a:solidFill>
                          <a:effectLst/>
                          <a:latin typeface="+mn-lt"/>
                          <a:ea typeface="+mn-ea"/>
                          <a:cs typeface="+mn-cs"/>
                        </a:rPr>
                        <a:t>Vois, ma volonté se plie à la tienne par la foi</a:t>
                      </a:r>
                    </a:p>
                    <a:p>
                      <a:pPr rtl="0"/>
                      <a:r>
                        <a:rPr lang="fr-FR" sz="4000" b="0" i="0" kern="1200" dirty="0">
                          <a:solidFill>
                            <a:schemeClr val="bg1"/>
                          </a:solidFill>
                          <a:effectLst/>
                          <a:latin typeface="+mn-lt"/>
                          <a:ea typeface="+mn-ea"/>
                          <a:cs typeface="+mn-cs"/>
                        </a:rPr>
                        <a:t>     </a:t>
                      </a:r>
                      <a:endParaRPr lang="fr-FR" sz="4000" b="1" dirty="0">
                        <a:solidFill>
                          <a:schemeClr val="bg1"/>
                        </a:solidFill>
                        <a:latin typeface="Comic Sans MS" pitchFamily="66"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87F97EB0-3F81-41CE-AAC3-0C07184888D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091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FF00"/>
                </a:solidFill>
                <a:latin typeface="Lucida Bright" panose="02040602050505020304" pitchFamily="18" charset="0"/>
              </a:rPr>
              <a:t>DEHORS</a:t>
            </a:r>
            <a:endParaRPr lang="fr-BE" dirty="0">
              <a:solidFill>
                <a:srgbClr val="FFFF00"/>
              </a:solidFill>
              <a:latin typeface="Lucida Bright" panose="02040602050505020304" pitchFamily="18"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273004214"/>
              </p:ext>
            </p:extLst>
          </p:nvPr>
        </p:nvGraphicFramePr>
        <p:xfrm>
          <a:off x="53752" y="1556792"/>
          <a:ext cx="9036496" cy="5400600"/>
        </p:xfrm>
        <a:graphic>
          <a:graphicData uri="http://schemas.openxmlformats.org/drawingml/2006/table">
            <a:tbl>
              <a:tblPr firstRow="1" bandRow="1">
                <a:tableStyleId>{2D5ABB26-0587-4C30-8999-92F81FD0307C}</a:tableStyleId>
              </a:tblPr>
              <a:tblGrid>
                <a:gridCol w="9036496">
                  <a:extLst>
                    <a:ext uri="{9D8B030D-6E8A-4147-A177-3AD203B41FA5}">
                      <a16:colId xmlns:a16="http://schemas.microsoft.com/office/drawing/2014/main" val="20000"/>
                    </a:ext>
                  </a:extLst>
                </a:gridCol>
              </a:tblGrid>
              <a:tr h="5400600">
                <a:tc>
                  <a:txBody>
                    <a:bodyPr/>
                    <a:lstStyle/>
                    <a:p>
                      <a:pPr rtl="0"/>
                      <a:r>
                        <a:rPr lang="fr-FR" sz="4000" b="0" i="0" kern="1200" dirty="0">
                          <a:solidFill>
                            <a:schemeClr val="bg1"/>
                          </a:solidFill>
                          <a:effectLst/>
                          <a:latin typeface="+mn-lt"/>
                          <a:ea typeface="+mn-ea"/>
                          <a:cs typeface="+mn-cs"/>
                        </a:rPr>
                        <a:t>2 /Brûle, brûle, flamme claire, flamme claire, feu divin!</a:t>
                      </a:r>
                    </a:p>
                    <a:p>
                      <a:pPr rtl="0"/>
                      <a:r>
                        <a:rPr lang="fr-FR" sz="4000" b="0" i="0" kern="1200" dirty="0">
                          <a:solidFill>
                            <a:schemeClr val="bg1"/>
                          </a:solidFill>
                          <a:effectLst/>
                          <a:latin typeface="+mn-lt"/>
                          <a:ea typeface="+mn-ea"/>
                          <a:cs typeface="+mn-cs"/>
                        </a:rPr>
                        <a:t>Mon désir est de te plaire, d'accomplir tout ton dessein</a:t>
                      </a:r>
                    </a:p>
                    <a:p>
                      <a:pPr rtl="0"/>
                      <a:r>
                        <a:rPr lang="fr-FR" sz="4000" b="0" i="0" kern="1200" dirty="0">
                          <a:solidFill>
                            <a:schemeClr val="bg1"/>
                          </a:solidFill>
                          <a:effectLst/>
                          <a:latin typeface="+mn-lt"/>
                          <a:ea typeface="+mn-ea"/>
                          <a:cs typeface="+mn-cs"/>
                        </a:rPr>
                        <a:t>     </a:t>
                      </a:r>
                      <a:endParaRPr lang="fr-FR" sz="4000" b="1" dirty="0">
                        <a:solidFill>
                          <a:schemeClr val="bg1"/>
                        </a:solidFill>
                        <a:latin typeface="Comic Sans MS" pitchFamily="66"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87F97EB0-3F81-41CE-AAC3-0C07184888D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8261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FF00"/>
                </a:solidFill>
                <a:latin typeface="Lucida Bright" panose="02040602050505020304" pitchFamily="18" charset="0"/>
              </a:rPr>
              <a:t>DEHORS</a:t>
            </a:r>
            <a:endParaRPr lang="fr-BE" dirty="0">
              <a:solidFill>
                <a:srgbClr val="FFFF00"/>
              </a:solidFill>
              <a:latin typeface="Lucida Bright" panose="02040602050505020304" pitchFamily="18" charset="0"/>
            </a:endParaRPr>
          </a:p>
        </p:txBody>
      </p:sp>
      <p:graphicFrame>
        <p:nvGraphicFramePr>
          <p:cNvPr id="4" name="Espace réservé du contenu 3"/>
          <p:cNvGraphicFramePr>
            <a:graphicFrameLocks noGrp="1"/>
          </p:cNvGraphicFramePr>
          <p:nvPr>
            <p:ph idx="1"/>
          </p:nvPr>
        </p:nvGraphicFramePr>
        <p:xfrm>
          <a:off x="53752" y="1556792"/>
          <a:ext cx="9036496" cy="5400600"/>
        </p:xfrm>
        <a:graphic>
          <a:graphicData uri="http://schemas.openxmlformats.org/drawingml/2006/table">
            <a:tbl>
              <a:tblPr firstRow="1" bandRow="1">
                <a:tableStyleId>{2D5ABB26-0587-4C30-8999-92F81FD0307C}</a:tableStyleId>
              </a:tblPr>
              <a:tblGrid>
                <a:gridCol w="9036496">
                  <a:extLst>
                    <a:ext uri="{9D8B030D-6E8A-4147-A177-3AD203B41FA5}">
                      <a16:colId xmlns:a16="http://schemas.microsoft.com/office/drawing/2014/main" val="20000"/>
                    </a:ext>
                  </a:extLst>
                </a:gridCol>
              </a:tblGrid>
              <a:tr h="5400600">
                <a:tc>
                  <a:txBody>
                    <a:bodyPr/>
                    <a:lstStyle/>
                    <a:p>
                      <a:pPr rtl="0"/>
                      <a:r>
                        <a:rPr lang="fr-FR" sz="4000" b="0" i="0" kern="1200" dirty="0">
                          <a:solidFill>
                            <a:schemeClr val="bg1"/>
                          </a:solidFill>
                          <a:effectLst/>
                          <a:latin typeface="+mn-lt"/>
                          <a:ea typeface="+mn-ea"/>
                          <a:cs typeface="+mn-cs"/>
                        </a:rPr>
                        <a:t>R/Brûle encore, purifie, Saint-Esprit qui vis en moi</a:t>
                      </a:r>
                    </a:p>
                    <a:p>
                      <a:pPr rtl="0"/>
                      <a:r>
                        <a:rPr lang="fr-FR" sz="4000" b="0" i="0" kern="1200" dirty="0">
                          <a:solidFill>
                            <a:schemeClr val="bg1"/>
                          </a:solidFill>
                          <a:effectLst/>
                          <a:latin typeface="+mn-lt"/>
                          <a:ea typeface="+mn-ea"/>
                          <a:cs typeface="+mn-cs"/>
                        </a:rPr>
                        <a:t>Vois, ma volonté se plie à la tienne par la foi</a:t>
                      </a:r>
                    </a:p>
                    <a:p>
                      <a:pPr rtl="0"/>
                      <a:r>
                        <a:rPr lang="fr-FR" sz="4000" b="0" i="0" kern="1200" dirty="0">
                          <a:solidFill>
                            <a:schemeClr val="bg1"/>
                          </a:solidFill>
                          <a:effectLst/>
                          <a:latin typeface="+mn-lt"/>
                          <a:ea typeface="+mn-ea"/>
                          <a:cs typeface="+mn-cs"/>
                        </a:rPr>
                        <a:t>     </a:t>
                      </a:r>
                      <a:endParaRPr lang="fr-FR" sz="4000" b="1" dirty="0">
                        <a:solidFill>
                          <a:schemeClr val="bg1"/>
                        </a:solidFill>
                        <a:latin typeface="Comic Sans MS" pitchFamily="66"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87F97EB0-3F81-41CE-AAC3-0C07184888D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919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FF00"/>
                </a:solidFill>
                <a:latin typeface="Lucida Bright" panose="02040602050505020304" pitchFamily="18" charset="0"/>
              </a:rPr>
              <a:t>DEHORS</a:t>
            </a:r>
            <a:endParaRPr lang="fr-BE" dirty="0">
              <a:solidFill>
                <a:srgbClr val="FFFF00"/>
              </a:solidFill>
              <a:latin typeface="Lucida Bright" panose="02040602050505020304" pitchFamily="18"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15904093"/>
              </p:ext>
            </p:extLst>
          </p:nvPr>
        </p:nvGraphicFramePr>
        <p:xfrm>
          <a:off x="53752" y="1556792"/>
          <a:ext cx="9036496" cy="5400600"/>
        </p:xfrm>
        <a:graphic>
          <a:graphicData uri="http://schemas.openxmlformats.org/drawingml/2006/table">
            <a:tbl>
              <a:tblPr firstRow="1" bandRow="1">
                <a:tableStyleId>{2D5ABB26-0587-4C30-8999-92F81FD0307C}</a:tableStyleId>
              </a:tblPr>
              <a:tblGrid>
                <a:gridCol w="9036496">
                  <a:extLst>
                    <a:ext uri="{9D8B030D-6E8A-4147-A177-3AD203B41FA5}">
                      <a16:colId xmlns:a16="http://schemas.microsoft.com/office/drawing/2014/main" val="20000"/>
                    </a:ext>
                  </a:extLst>
                </a:gridCol>
              </a:tblGrid>
              <a:tr h="5400600">
                <a:tc>
                  <a:txBody>
                    <a:bodyPr/>
                    <a:lstStyle/>
                    <a:p>
                      <a:pPr rtl="0"/>
                      <a:r>
                        <a:rPr lang="fr-FR" sz="4000" b="0" i="0" kern="1200" dirty="0">
                          <a:solidFill>
                            <a:schemeClr val="bg1"/>
                          </a:solidFill>
                          <a:effectLst/>
                          <a:latin typeface="+mn-lt"/>
                          <a:ea typeface="+mn-ea"/>
                          <a:cs typeface="+mn-cs"/>
                        </a:rPr>
                        <a:t>3 / Brûle, brûle, flamme sainte, flamme sainte, feu d'en haut</a:t>
                      </a:r>
                    </a:p>
                    <a:p>
                      <a:pPr rtl="0"/>
                      <a:r>
                        <a:rPr lang="fr-FR" sz="4000" b="0" i="0" kern="1200" dirty="0">
                          <a:solidFill>
                            <a:schemeClr val="bg1"/>
                          </a:solidFill>
                          <a:effectLst/>
                          <a:latin typeface="+mn-lt"/>
                          <a:ea typeface="+mn-ea"/>
                          <a:cs typeface="+mn-cs"/>
                        </a:rPr>
                        <a:t>Ton amour pur, sans contrainte, me donne un amour nouveau</a:t>
                      </a:r>
                    </a:p>
                    <a:p>
                      <a:pPr rtl="0"/>
                      <a:r>
                        <a:rPr lang="fr-FR" sz="4000" b="0" i="0" kern="1200" dirty="0">
                          <a:solidFill>
                            <a:schemeClr val="bg1"/>
                          </a:solidFill>
                          <a:effectLst/>
                          <a:latin typeface="+mn-lt"/>
                          <a:ea typeface="+mn-ea"/>
                          <a:cs typeface="+mn-cs"/>
                        </a:rPr>
                        <a:t>     </a:t>
                      </a:r>
                      <a:endParaRPr lang="fr-FR" sz="4000" b="1" dirty="0">
                        <a:solidFill>
                          <a:schemeClr val="bg1"/>
                        </a:solidFill>
                        <a:latin typeface="Comic Sans MS" pitchFamily="66"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87F97EB0-3F81-41CE-AAC3-0C07184888D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8395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rgbClr val="FFFF00"/>
                </a:solidFill>
                <a:latin typeface="Lucida Bright" panose="02040602050505020304" pitchFamily="18" charset="0"/>
              </a:rPr>
              <a:t>DEHORS</a:t>
            </a:r>
            <a:endParaRPr lang="fr-BE" dirty="0">
              <a:solidFill>
                <a:srgbClr val="FFFF00"/>
              </a:solidFill>
              <a:latin typeface="Lucida Bright" panose="02040602050505020304" pitchFamily="18" charset="0"/>
            </a:endParaRPr>
          </a:p>
        </p:txBody>
      </p:sp>
      <p:graphicFrame>
        <p:nvGraphicFramePr>
          <p:cNvPr id="4" name="Espace réservé du contenu 3"/>
          <p:cNvGraphicFramePr>
            <a:graphicFrameLocks noGrp="1"/>
          </p:cNvGraphicFramePr>
          <p:nvPr>
            <p:ph idx="1"/>
          </p:nvPr>
        </p:nvGraphicFramePr>
        <p:xfrm>
          <a:off x="53752" y="1556792"/>
          <a:ext cx="9036496" cy="5400600"/>
        </p:xfrm>
        <a:graphic>
          <a:graphicData uri="http://schemas.openxmlformats.org/drawingml/2006/table">
            <a:tbl>
              <a:tblPr firstRow="1" bandRow="1">
                <a:tableStyleId>{2D5ABB26-0587-4C30-8999-92F81FD0307C}</a:tableStyleId>
              </a:tblPr>
              <a:tblGrid>
                <a:gridCol w="9036496">
                  <a:extLst>
                    <a:ext uri="{9D8B030D-6E8A-4147-A177-3AD203B41FA5}">
                      <a16:colId xmlns:a16="http://schemas.microsoft.com/office/drawing/2014/main" val="20000"/>
                    </a:ext>
                  </a:extLst>
                </a:gridCol>
              </a:tblGrid>
              <a:tr h="5400600">
                <a:tc>
                  <a:txBody>
                    <a:bodyPr/>
                    <a:lstStyle/>
                    <a:p>
                      <a:pPr rtl="0"/>
                      <a:r>
                        <a:rPr lang="fr-FR" sz="4000" b="0" i="0" kern="1200" dirty="0">
                          <a:solidFill>
                            <a:schemeClr val="bg1"/>
                          </a:solidFill>
                          <a:effectLst/>
                          <a:latin typeface="+mn-lt"/>
                          <a:ea typeface="+mn-ea"/>
                          <a:cs typeface="+mn-cs"/>
                        </a:rPr>
                        <a:t>R/Brûle encore, purifie, Saint-Esprit qui vis en moi</a:t>
                      </a:r>
                    </a:p>
                    <a:p>
                      <a:pPr rtl="0"/>
                      <a:r>
                        <a:rPr lang="fr-FR" sz="4000" b="0" i="0" kern="1200" dirty="0">
                          <a:solidFill>
                            <a:schemeClr val="bg1"/>
                          </a:solidFill>
                          <a:effectLst/>
                          <a:latin typeface="+mn-lt"/>
                          <a:ea typeface="+mn-ea"/>
                          <a:cs typeface="+mn-cs"/>
                        </a:rPr>
                        <a:t>Vois, ma volonté se plie à la tienne par la foi</a:t>
                      </a:r>
                    </a:p>
                    <a:p>
                      <a:pPr rtl="0"/>
                      <a:r>
                        <a:rPr lang="fr-FR" sz="4000" b="0" i="0" kern="1200" dirty="0">
                          <a:solidFill>
                            <a:schemeClr val="bg1"/>
                          </a:solidFill>
                          <a:effectLst/>
                          <a:latin typeface="+mn-lt"/>
                          <a:ea typeface="+mn-ea"/>
                          <a:cs typeface="+mn-cs"/>
                        </a:rPr>
                        <a:t>     </a:t>
                      </a:r>
                      <a:endParaRPr lang="fr-FR" sz="4000" b="1" dirty="0">
                        <a:solidFill>
                          <a:schemeClr val="bg1"/>
                        </a:solidFill>
                        <a:latin typeface="Comic Sans MS" pitchFamily="66"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87F97EB0-3F81-41CE-AAC3-0C07184888D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1510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Lumiere</a:t>
            </a:r>
            <a:endParaRPr lang="fr-FR" altLang="fr-FR" sz="4000" dirty="0">
              <a:solidFill>
                <a:srgbClr val="FF0000"/>
              </a:solidFill>
            </a:endParaRPr>
          </a:p>
        </p:txBody>
      </p:sp>
      <p:sp>
        <p:nvSpPr>
          <p:cNvPr id="11267" name="Rectangle 3"/>
          <p:cNvSpPr>
            <a:spLocks noGrp="1" noChangeArrowheads="1"/>
          </p:cNvSpPr>
          <p:nvPr>
            <p:ph type="body" idx="1"/>
          </p:nvPr>
        </p:nvSpPr>
        <p:spPr>
          <a:xfrm>
            <a:off x="35208" y="1844824"/>
            <a:ext cx="9144000" cy="4065439"/>
          </a:xfrm>
        </p:spPr>
        <p:txBody>
          <a:bodyPr>
            <a:noAutofit/>
          </a:bodyPr>
          <a:lstStyle/>
          <a:p>
            <a:pPr marL="0" indent="0">
              <a:buNone/>
            </a:pPr>
            <a:r>
              <a:rPr lang="fr-FR" sz="4000" b="1" dirty="0">
                <a:solidFill>
                  <a:schemeClr val="bg1"/>
                </a:solidFill>
                <a:latin typeface="Comic Sans MS" pitchFamily="66" charset="0"/>
              </a:rPr>
              <a:t>Lumière du Christ,</a:t>
            </a:r>
          </a:p>
          <a:p>
            <a:pPr marL="0" indent="0">
              <a:buNone/>
            </a:pPr>
            <a:r>
              <a:rPr lang="fr-FR" sz="4000" b="1" dirty="0">
                <a:solidFill>
                  <a:schemeClr val="bg1"/>
                </a:solidFill>
                <a:latin typeface="Comic Sans MS" pitchFamily="66" charset="0"/>
              </a:rPr>
              <a:t>nous rendons grâce à Dieu </a:t>
            </a:r>
          </a:p>
          <a:p>
            <a:pPr marL="0" indent="0">
              <a:buNone/>
            </a:pPr>
            <a:endParaRPr lang="fr-FR" sz="4000" b="1" dirty="0">
              <a:solidFill>
                <a:schemeClr val="bg1"/>
              </a:solidFill>
              <a:latin typeface="Comic Sans MS" pitchFamily="66" charset="0"/>
            </a:endParaRPr>
          </a:p>
          <a:p>
            <a:pPr marL="0" indent="0">
              <a:buNone/>
            </a:pPr>
            <a:r>
              <a:rPr lang="fr-FR" sz="4000" b="1" dirty="0">
                <a:solidFill>
                  <a:schemeClr val="bg1"/>
                </a:solidFill>
                <a:latin typeface="Comic Sans MS" pitchFamily="66" charset="0"/>
              </a:rPr>
              <a:t>x 3</a:t>
            </a:r>
            <a:endParaRPr lang="fr-BE" sz="4000" b="1" dirty="0">
              <a:solidFill>
                <a:schemeClr val="bg1"/>
              </a:solidFill>
              <a:latin typeface="Comic Sans MS" pitchFamily="66" charset="0"/>
            </a:endParaRPr>
          </a:p>
        </p:txBody>
      </p:sp>
      <p:pic>
        <p:nvPicPr>
          <p:cNvPr id="4" name="Picture 2" descr="cierge.pascal.jpg">
            <a:extLst>
              <a:ext uri="{FF2B5EF4-FFF2-40B4-BE49-F238E27FC236}">
                <a16:creationId xmlns:a16="http://schemas.microsoft.com/office/drawing/2014/main" id="{7D339710-0DAB-4168-ABD1-6DF080B9F62A}"/>
              </a:ext>
            </a:extLst>
          </p:cNvPr>
          <p:cNvPicPr>
            <a:picLocks noChangeAspect="1" noChangeArrowheads="1"/>
          </p:cNvPicPr>
          <p:nvPr/>
        </p:nvPicPr>
        <p:blipFill rotWithShape="1">
          <a:blip r:embed="rId2" cstate="print"/>
          <a:srcRect l="21203" r="18720"/>
          <a:stretch/>
        </p:blipFill>
        <p:spPr bwMode="auto">
          <a:xfrm>
            <a:off x="6804248" y="1916832"/>
            <a:ext cx="1989977" cy="3312368"/>
          </a:xfrm>
          <a:prstGeom prst="rect">
            <a:avLst/>
          </a:prstGeom>
          <a:noFill/>
        </p:spPr>
      </p:pic>
      <p:sp>
        <p:nvSpPr>
          <p:cNvPr id="5" name="Rectangle 4">
            <a:extLst>
              <a:ext uri="{FF2B5EF4-FFF2-40B4-BE49-F238E27FC236}">
                <a16:creationId xmlns:a16="http://schemas.microsoft.com/office/drawing/2014/main" id="{D52003A6-1B6A-42EF-B202-5031C7F9A81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7CF31B3C-3C1B-2774-C806-4C9EB79F96AD}"/>
              </a:ext>
            </a:extLst>
          </p:cNvPr>
          <p:cNvSpPr/>
          <p:nvPr/>
        </p:nvSpPr>
        <p:spPr>
          <a:xfrm>
            <a:off x="230900" y="5877271"/>
            <a:ext cx="812708" cy="749771"/>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4132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107504" y="1196752"/>
            <a:ext cx="9144000" cy="4065439"/>
          </a:xfrm>
        </p:spPr>
        <p:txBody>
          <a:bodyPr>
            <a:noAutofit/>
          </a:bodyPr>
          <a:lstStyle/>
          <a:p>
            <a:pPr marL="0" indent="0">
              <a:buNone/>
            </a:pPr>
            <a:r>
              <a:rPr lang="fr-BE" dirty="0">
                <a:solidFill>
                  <a:schemeClr val="bg1"/>
                </a:solidFill>
                <a:latin typeface="Comic Sans MS" pitchFamily="66" charset="0"/>
              </a:rPr>
              <a:t>1/Qu’éclate dans le Ciel la joie des anges,</a:t>
            </a:r>
          </a:p>
          <a:p>
            <a:pPr marL="0" indent="0">
              <a:buNone/>
            </a:pPr>
            <a:r>
              <a:rPr lang="fr-FR" dirty="0">
                <a:solidFill>
                  <a:schemeClr val="bg1"/>
                </a:solidFill>
                <a:latin typeface="Comic Sans MS" pitchFamily="66" charset="0"/>
              </a:rPr>
              <a:t>La joie des anges</a:t>
            </a:r>
          </a:p>
          <a:p>
            <a:pPr marL="0" indent="0">
              <a:buNone/>
            </a:pPr>
            <a:r>
              <a:rPr lang="fr-FR" dirty="0">
                <a:solidFill>
                  <a:schemeClr val="bg1"/>
                </a:solidFill>
                <a:latin typeface="Comic Sans MS" pitchFamily="66" charset="0"/>
              </a:rPr>
              <a:t>Qu’éclate de partout la joie du monde,</a:t>
            </a:r>
          </a:p>
          <a:p>
            <a:pPr marL="0" indent="0">
              <a:buNone/>
            </a:pPr>
            <a:r>
              <a:rPr lang="fr-FR" dirty="0">
                <a:solidFill>
                  <a:schemeClr val="bg1"/>
                </a:solidFill>
                <a:latin typeface="Comic Sans MS" pitchFamily="66" charset="0"/>
              </a:rPr>
              <a:t>La joie du monde</a:t>
            </a:r>
          </a:p>
          <a:p>
            <a:pPr marL="0" indent="0">
              <a:buNone/>
            </a:pPr>
            <a:r>
              <a:rPr lang="fr-FR" dirty="0">
                <a:solidFill>
                  <a:schemeClr val="bg1"/>
                </a:solidFill>
                <a:latin typeface="Comic Sans MS" pitchFamily="66" charset="0"/>
              </a:rPr>
              <a:t>Qu’éclate dans l’Eglise, la joie des fils de Dieu</a:t>
            </a:r>
          </a:p>
          <a:p>
            <a:pPr marL="0" indent="0">
              <a:buNone/>
            </a:pPr>
            <a:r>
              <a:rPr lang="fr-FR" dirty="0">
                <a:solidFill>
                  <a:schemeClr val="bg1"/>
                </a:solidFill>
                <a:latin typeface="Comic Sans MS" pitchFamily="66" charset="0"/>
              </a:rPr>
              <a:t>La lumière éclaire l’Eglise</a:t>
            </a:r>
          </a:p>
          <a:p>
            <a:pPr marL="0" indent="0">
              <a:buNone/>
            </a:pPr>
            <a:r>
              <a:rPr lang="fr-FR" dirty="0">
                <a:solidFill>
                  <a:schemeClr val="bg1"/>
                </a:solidFill>
                <a:latin typeface="Comic Sans MS" pitchFamily="66" charset="0"/>
              </a:rPr>
              <a:t>La lumière éclaire la terre</a:t>
            </a:r>
          </a:p>
          <a:p>
            <a:pPr marL="0" indent="0">
              <a:buNone/>
            </a:pPr>
            <a:r>
              <a:rPr lang="fr-FR" dirty="0">
                <a:solidFill>
                  <a:schemeClr val="bg1"/>
                </a:solidFill>
                <a:latin typeface="Comic Sans MS" pitchFamily="66" charset="0"/>
              </a:rPr>
              <a:t>Peuples chantez, peuples chantez </a:t>
            </a:r>
          </a:p>
        </p:txBody>
      </p:sp>
      <p:sp>
        <p:nvSpPr>
          <p:cNvPr id="4" name="Rectangle 3">
            <a:extLst>
              <a:ext uri="{FF2B5EF4-FFF2-40B4-BE49-F238E27FC236}">
                <a16:creationId xmlns:a16="http://schemas.microsoft.com/office/drawing/2014/main" id="{D492C7A8-8FC6-4371-8238-D66B2823DFE6}"/>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F139FE9F-1366-BD3D-3858-7DB66DB1B653}"/>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12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360040" y="1844824"/>
            <a:ext cx="9252520" cy="4065439"/>
          </a:xfrm>
        </p:spPr>
        <p:txBody>
          <a:bodyPr>
            <a:normAutofit/>
          </a:bodyPr>
          <a:lstStyle/>
          <a:p>
            <a:pPr marL="0" indent="0">
              <a:buNone/>
            </a:pPr>
            <a:r>
              <a:rPr lang="fr-FR" sz="4400" dirty="0">
                <a:solidFill>
                  <a:schemeClr val="bg1"/>
                </a:solidFill>
                <a:latin typeface="Comic Sans MS" pitchFamily="66" charset="0"/>
              </a:rPr>
              <a:t>R/ Nous Te louons splendeur du Père, Jésus Fils de Dieu </a:t>
            </a:r>
          </a:p>
          <a:p>
            <a:pPr marL="0" indent="0">
              <a:buNone/>
            </a:pPr>
            <a:r>
              <a:rPr lang="fr-FR" sz="4400" dirty="0">
                <a:solidFill>
                  <a:schemeClr val="bg1"/>
                </a:solidFill>
                <a:latin typeface="Comic Sans MS" pitchFamily="66" charset="0"/>
              </a:rPr>
              <a:t>(bis)</a:t>
            </a:r>
            <a:endParaRPr lang="fr-BE" sz="4400" dirty="0">
              <a:solidFill>
                <a:schemeClr val="bg1"/>
              </a:solidFill>
              <a:latin typeface="Comic Sans MS" pitchFamily="66" charset="0"/>
            </a:endParaRPr>
          </a:p>
          <a:p>
            <a:pPr marL="0" indent="0">
              <a:buNone/>
            </a:pPr>
            <a:endParaRPr lang="fr-BE" sz="4400" dirty="0">
              <a:solidFill>
                <a:schemeClr val="bg1"/>
              </a:solidFill>
              <a:latin typeface="Lucida Bright" panose="02040602050505020304" pitchFamily="18" charset="0"/>
            </a:endParaRPr>
          </a:p>
        </p:txBody>
      </p:sp>
      <p:sp>
        <p:nvSpPr>
          <p:cNvPr id="4" name="Rectangle 3">
            <a:extLst>
              <a:ext uri="{FF2B5EF4-FFF2-40B4-BE49-F238E27FC236}">
                <a16:creationId xmlns:a16="http://schemas.microsoft.com/office/drawing/2014/main" id="{37805231-2DF9-43E5-9C50-C36BF867E8CF}"/>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5138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11113" y="1052736"/>
            <a:ext cx="9144000" cy="4065439"/>
          </a:xfrm>
        </p:spPr>
        <p:txBody>
          <a:bodyPr>
            <a:noAutofit/>
          </a:bodyPr>
          <a:lstStyle/>
          <a:p>
            <a:pPr marL="0" indent="0">
              <a:buNone/>
            </a:pPr>
            <a:r>
              <a:rPr lang="fr-BE" dirty="0">
                <a:solidFill>
                  <a:schemeClr val="bg1"/>
                </a:solidFill>
                <a:latin typeface="Comic Sans MS" pitchFamily="66" charset="0"/>
              </a:rPr>
              <a:t>2/Voici pour tous les temps l’unique Pâques</a:t>
            </a:r>
          </a:p>
          <a:p>
            <a:pPr marL="0" indent="0">
              <a:buNone/>
            </a:pPr>
            <a:r>
              <a:rPr lang="fr-BE" dirty="0">
                <a:solidFill>
                  <a:schemeClr val="bg1"/>
                </a:solidFill>
                <a:latin typeface="Comic Sans MS" pitchFamily="66" charset="0"/>
              </a:rPr>
              <a:t>L’unique Pâques </a:t>
            </a:r>
          </a:p>
          <a:p>
            <a:pPr marL="0" indent="0">
              <a:buNone/>
            </a:pPr>
            <a:r>
              <a:rPr lang="fr-FR" dirty="0">
                <a:solidFill>
                  <a:schemeClr val="bg1"/>
                </a:solidFill>
                <a:latin typeface="Comic Sans MS" pitchFamily="66" charset="0"/>
              </a:rPr>
              <a:t>Voici pour Israël le grand passage</a:t>
            </a:r>
          </a:p>
          <a:p>
            <a:pPr marL="0" indent="0">
              <a:buNone/>
            </a:pPr>
            <a:r>
              <a:rPr lang="fr-FR" dirty="0">
                <a:solidFill>
                  <a:schemeClr val="bg1"/>
                </a:solidFill>
                <a:latin typeface="Comic Sans MS" pitchFamily="66" charset="0"/>
              </a:rPr>
              <a:t>Le grand passage</a:t>
            </a:r>
          </a:p>
          <a:p>
            <a:pPr marL="0" indent="0">
              <a:buNone/>
            </a:pPr>
            <a:r>
              <a:rPr lang="fr-FR" dirty="0">
                <a:solidFill>
                  <a:schemeClr val="bg1"/>
                </a:solidFill>
                <a:latin typeface="Comic Sans MS" pitchFamily="66" charset="0"/>
              </a:rPr>
              <a:t>Voici la longue marche vers la terre de liberté</a:t>
            </a:r>
          </a:p>
          <a:p>
            <a:pPr marL="0" indent="0">
              <a:buNone/>
            </a:pPr>
            <a:r>
              <a:rPr lang="fr-FR" dirty="0">
                <a:solidFill>
                  <a:schemeClr val="bg1"/>
                </a:solidFill>
                <a:latin typeface="Comic Sans MS" pitchFamily="66" charset="0"/>
              </a:rPr>
              <a:t>Ta lumière éclaire la route</a:t>
            </a:r>
          </a:p>
          <a:p>
            <a:pPr marL="0" indent="0">
              <a:buNone/>
            </a:pPr>
            <a:r>
              <a:rPr lang="fr-FR" dirty="0">
                <a:solidFill>
                  <a:schemeClr val="bg1"/>
                </a:solidFill>
                <a:latin typeface="Comic Sans MS" pitchFamily="66" charset="0"/>
              </a:rPr>
              <a:t>Dans la nuit Ton peuple s’avance </a:t>
            </a:r>
          </a:p>
          <a:p>
            <a:pPr marL="0" indent="0">
              <a:buNone/>
            </a:pPr>
            <a:r>
              <a:rPr lang="fr-FR" dirty="0">
                <a:solidFill>
                  <a:schemeClr val="bg1"/>
                </a:solidFill>
                <a:latin typeface="Comic Sans MS" pitchFamily="66" charset="0"/>
              </a:rPr>
              <a:t>Libre et vainqueur, libre et vainqueur</a:t>
            </a:r>
          </a:p>
          <a:p>
            <a:pPr marL="0" indent="0">
              <a:buNone/>
            </a:pPr>
            <a:endParaRPr lang="fr-BE" dirty="0">
              <a:solidFill>
                <a:schemeClr val="bg1"/>
              </a:solidFill>
              <a:latin typeface="Lucida Bright" panose="02040602050505020304" pitchFamily="18" charset="0"/>
            </a:endParaRPr>
          </a:p>
        </p:txBody>
      </p:sp>
      <p:sp>
        <p:nvSpPr>
          <p:cNvPr id="4" name="Rectangle 3">
            <a:extLst>
              <a:ext uri="{FF2B5EF4-FFF2-40B4-BE49-F238E27FC236}">
                <a16:creationId xmlns:a16="http://schemas.microsoft.com/office/drawing/2014/main" id="{2369F926-B75E-4760-A322-1B2741F10AF6}"/>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4544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360040" y="1844824"/>
            <a:ext cx="9252520" cy="4065439"/>
          </a:xfrm>
        </p:spPr>
        <p:txBody>
          <a:bodyPr>
            <a:normAutofit/>
          </a:bodyPr>
          <a:lstStyle/>
          <a:p>
            <a:pPr marL="0" indent="0">
              <a:buNone/>
            </a:pPr>
            <a:r>
              <a:rPr lang="fr-FR" sz="4400" dirty="0">
                <a:solidFill>
                  <a:schemeClr val="bg1"/>
                </a:solidFill>
                <a:latin typeface="Comic Sans MS" pitchFamily="66" charset="0"/>
              </a:rPr>
              <a:t>R/ Nous Te louons splendeur du Père, Jésus Fils de Dieu </a:t>
            </a:r>
          </a:p>
          <a:p>
            <a:pPr marL="0" indent="0">
              <a:buNone/>
            </a:pPr>
            <a:r>
              <a:rPr lang="fr-FR" sz="4400" dirty="0">
                <a:solidFill>
                  <a:schemeClr val="bg1"/>
                </a:solidFill>
                <a:latin typeface="Comic Sans MS" pitchFamily="66" charset="0"/>
              </a:rPr>
              <a:t>(bis)</a:t>
            </a:r>
            <a:endParaRPr lang="fr-BE" sz="4400" dirty="0">
              <a:solidFill>
                <a:schemeClr val="bg1"/>
              </a:solidFill>
              <a:latin typeface="Comic Sans MS" pitchFamily="66" charset="0"/>
            </a:endParaRPr>
          </a:p>
          <a:p>
            <a:pPr marL="0" indent="0">
              <a:buNone/>
            </a:pPr>
            <a:endParaRPr lang="fr-BE" sz="4400" dirty="0">
              <a:solidFill>
                <a:schemeClr val="bg1"/>
              </a:solidFill>
              <a:latin typeface="Lucida Bright" panose="02040602050505020304" pitchFamily="18" charset="0"/>
            </a:endParaRPr>
          </a:p>
        </p:txBody>
      </p:sp>
      <p:sp>
        <p:nvSpPr>
          <p:cNvPr id="4" name="Rectangle 3">
            <a:extLst>
              <a:ext uri="{FF2B5EF4-FFF2-40B4-BE49-F238E27FC236}">
                <a16:creationId xmlns:a16="http://schemas.microsoft.com/office/drawing/2014/main" id="{B81EF070-1069-4B7B-A1C2-79C5EFD6DEF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979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0" y="1052736"/>
            <a:ext cx="9144000" cy="4065439"/>
          </a:xfrm>
        </p:spPr>
        <p:txBody>
          <a:bodyPr>
            <a:noAutofit/>
          </a:bodyPr>
          <a:lstStyle/>
          <a:p>
            <a:pPr marL="0" indent="0">
              <a:buNone/>
            </a:pPr>
            <a:r>
              <a:rPr lang="fr-FR" dirty="0">
                <a:solidFill>
                  <a:schemeClr val="bg1"/>
                </a:solidFill>
                <a:latin typeface="Comic Sans MS" pitchFamily="66" charset="0"/>
              </a:rPr>
              <a:t>3/ Voici maintenant l’heure de la victoire,</a:t>
            </a:r>
          </a:p>
          <a:p>
            <a:pPr marL="0" indent="0">
              <a:buNone/>
            </a:pPr>
            <a:r>
              <a:rPr lang="fr-FR" dirty="0">
                <a:solidFill>
                  <a:schemeClr val="bg1"/>
                </a:solidFill>
                <a:latin typeface="Comic Sans MS" pitchFamily="66" charset="0"/>
              </a:rPr>
              <a:t>De la victoire</a:t>
            </a:r>
          </a:p>
          <a:p>
            <a:pPr marL="0" indent="0">
              <a:buNone/>
            </a:pPr>
            <a:r>
              <a:rPr lang="fr-FR" dirty="0">
                <a:solidFill>
                  <a:schemeClr val="bg1"/>
                </a:solidFill>
                <a:latin typeface="Comic Sans MS" pitchFamily="66" charset="0"/>
              </a:rPr>
              <a:t>Voici la liberté pour tous les peuples, </a:t>
            </a:r>
          </a:p>
          <a:p>
            <a:pPr marL="0" indent="0">
              <a:buNone/>
            </a:pPr>
            <a:r>
              <a:rPr lang="fr-FR" dirty="0">
                <a:solidFill>
                  <a:schemeClr val="bg1"/>
                </a:solidFill>
                <a:latin typeface="Comic Sans MS" pitchFamily="66" charset="0"/>
              </a:rPr>
              <a:t>Pour tous les peuples</a:t>
            </a:r>
          </a:p>
          <a:p>
            <a:pPr marL="0" indent="0">
              <a:buNone/>
            </a:pPr>
            <a:r>
              <a:rPr lang="fr-FR" dirty="0">
                <a:solidFill>
                  <a:schemeClr val="bg1"/>
                </a:solidFill>
                <a:latin typeface="Comic Sans MS" pitchFamily="66" charset="0"/>
              </a:rPr>
              <a:t>Le Christ ressuscité, triomphe de la mort</a:t>
            </a:r>
          </a:p>
          <a:p>
            <a:pPr marL="0" indent="0">
              <a:buNone/>
            </a:pPr>
            <a:r>
              <a:rPr lang="fr-FR" dirty="0">
                <a:solidFill>
                  <a:schemeClr val="bg1"/>
                </a:solidFill>
                <a:latin typeface="Comic Sans MS" pitchFamily="66" charset="0"/>
              </a:rPr>
              <a:t>ô nuit qui nous rend la Lumière</a:t>
            </a:r>
          </a:p>
          <a:p>
            <a:pPr marL="0" indent="0">
              <a:buNone/>
            </a:pPr>
            <a:r>
              <a:rPr lang="fr-FR" dirty="0">
                <a:solidFill>
                  <a:schemeClr val="bg1"/>
                </a:solidFill>
                <a:latin typeface="Comic Sans MS" pitchFamily="66" charset="0"/>
              </a:rPr>
              <a:t>ô nuit qui vit dans sa Gloire</a:t>
            </a:r>
          </a:p>
          <a:p>
            <a:pPr marL="0" indent="0">
              <a:buNone/>
            </a:pPr>
            <a:r>
              <a:rPr lang="fr-FR" dirty="0">
                <a:solidFill>
                  <a:schemeClr val="bg1"/>
                </a:solidFill>
                <a:latin typeface="Comic Sans MS" pitchFamily="66" charset="0"/>
              </a:rPr>
              <a:t>Le Christ Seigneur, le Christ Seigneur</a:t>
            </a:r>
          </a:p>
        </p:txBody>
      </p:sp>
      <p:sp>
        <p:nvSpPr>
          <p:cNvPr id="4" name="Rectangle 3">
            <a:extLst>
              <a:ext uri="{FF2B5EF4-FFF2-40B4-BE49-F238E27FC236}">
                <a16:creationId xmlns:a16="http://schemas.microsoft.com/office/drawing/2014/main" id="{03B872C0-D041-4072-BC6A-9C111175305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8101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360040" y="1844824"/>
            <a:ext cx="9252520" cy="4065439"/>
          </a:xfrm>
        </p:spPr>
        <p:txBody>
          <a:bodyPr>
            <a:normAutofit/>
          </a:bodyPr>
          <a:lstStyle/>
          <a:p>
            <a:pPr marL="0" indent="0">
              <a:buNone/>
            </a:pPr>
            <a:r>
              <a:rPr lang="fr-FR" sz="4400" dirty="0">
                <a:solidFill>
                  <a:schemeClr val="bg1"/>
                </a:solidFill>
                <a:latin typeface="Comic Sans MS" pitchFamily="66" charset="0"/>
              </a:rPr>
              <a:t>R/ Nous Te louons splendeur du Père, Jésus Fils de Dieu </a:t>
            </a:r>
          </a:p>
          <a:p>
            <a:pPr marL="0" indent="0">
              <a:buNone/>
            </a:pPr>
            <a:r>
              <a:rPr lang="fr-FR" sz="4400" dirty="0">
                <a:solidFill>
                  <a:schemeClr val="bg1"/>
                </a:solidFill>
                <a:latin typeface="Comic Sans MS" pitchFamily="66" charset="0"/>
              </a:rPr>
              <a:t>(bis)</a:t>
            </a:r>
            <a:endParaRPr lang="fr-BE" sz="4400" dirty="0">
              <a:solidFill>
                <a:schemeClr val="bg1"/>
              </a:solidFill>
              <a:latin typeface="Comic Sans MS" pitchFamily="66" charset="0"/>
            </a:endParaRPr>
          </a:p>
          <a:p>
            <a:pPr marL="0" indent="0">
              <a:buNone/>
            </a:pPr>
            <a:endParaRPr lang="fr-BE" sz="4400" dirty="0">
              <a:solidFill>
                <a:schemeClr val="bg1"/>
              </a:solidFill>
              <a:latin typeface="Lucida Bright" panose="02040602050505020304" pitchFamily="18" charset="0"/>
            </a:endParaRPr>
          </a:p>
        </p:txBody>
      </p:sp>
      <p:sp>
        <p:nvSpPr>
          <p:cNvPr id="4" name="Rectangle 3">
            <a:extLst>
              <a:ext uri="{FF2B5EF4-FFF2-40B4-BE49-F238E27FC236}">
                <a16:creationId xmlns:a16="http://schemas.microsoft.com/office/drawing/2014/main" id="{AAFE2620-3C94-4DF8-9294-7B2F4CA5E502}"/>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161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180528" y="947737"/>
            <a:ext cx="9144000" cy="4065439"/>
          </a:xfrm>
        </p:spPr>
        <p:txBody>
          <a:bodyPr>
            <a:noAutofit/>
          </a:bodyPr>
          <a:lstStyle/>
          <a:p>
            <a:pPr marL="0" indent="0">
              <a:buNone/>
            </a:pPr>
            <a:r>
              <a:rPr lang="fr-FR" sz="3200" dirty="0">
                <a:solidFill>
                  <a:schemeClr val="bg1"/>
                </a:solidFill>
                <a:latin typeface="Comic Sans MS" pitchFamily="66" charset="0"/>
              </a:rPr>
              <a:t>6/ Que brille devant Toi cette lumière</a:t>
            </a:r>
          </a:p>
          <a:p>
            <a:pPr marL="0" indent="0">
              <a:buNone/>
            </a:pPr>
            <a:r>
              <a:rPr lang="fr-FR" sz="3200" dirty="0">
                <a:solidFill>
                  <a:schemeClr val="bg1"/>
                </a:solidFill>
                <a:latin typeface="Comic Sans MS" pitchFamily="66" charset="0"/>
              </a:rPr>
              <a:t>Cette lumière</a:t>
            </a:r>
          </a:p>
          <a:p>
            <a:pPr marL="0" indent="0">
              <a:buNone/>
            </a:pPr>
            <a:r>
              <a:rPr lang="fr-FR" sz="3200" dirty="0">
                <a:solidFill>
                  <a:schemeClr val="bg1"/>
                </a:solidFill>
                <a:latin typeface="Comic Sans MS" pitchFamily="66" charset="0"/>
              </a:rPr>
              <a:t>Demain se lèvera l’aube nouvelle</a:t>
            </a:r>
          </a:p>
          <a:p>
            <a:pPr marL="0" indent="0">
              <a:buNone/>
            </a:pPr>
            <a:r>
              <a:rPr lang="fr-FR" sz="3200" dirty="0">
                <a:solidFill>
                  <a:schemeClr val="bg1"/>
                </a:solidFill>
                <a:latin typeface="Comic Sans MS" pitchFamily="66" charset="0"/>
              </a:rPr>
              <a:t>L’aube nouvelle</a:t>
            </a:r>
          </a:p>
          <a:p>
            <a:pPr marL="0" indent="0">
              <a:buNone/>
            </a:pPr>
            <a:r>
              <a:rPr lang="fr-FR" sz="3200" dirty="0">
                <a:solidFill>
                  <a:schemeClr val="bg1"/>
                </a:solidFill>
                <a:latin typeface="Comic Sans MS" pitchFamily="66" charset="0"/>
              </a:rPr>
              <a:t>D’un monde rajeuni dans la Pâques de Ton fils</a:t>
            </a:r>
          </a:p>
          <a:p>
            <a:pPr marL="0" indent="0">
              <a:buNone/>
            </a:pPr>
            <a:r>
              <a:rPr lang="fr-FR" sz="3200" dirty="0">
                <a:solidFill>
                  <a:schemeClr val="bg1"/>
                </a:solidFill>
                <a:latin typeface="Comic Sans MS" pitchFamily="66" charset="0"/>
              </a:rPr>
              <a:t>Et que règnent la Paix, la justice et l’Amour</a:t>
            </a:r>
          </a:p>
          <a:p>
            <a:pPr marL="0" indent="0">
              <a:buNone/>
            </a:pPr>
            <a:r>
              <a:rPr lang="fr-FR" sz="3200" dirty="0">
                <a:solidFill>
                  <a:schemeClr val="bg1"/>
                </a:solidFill>
                <a:latin typeface="Comic Sans MS" pitchFamily="66" charset="0"/>
              </a:rPr>
              <a:t>Et que passent tous les hommes</a:t>
            </a:r>
          </a:p>
          <a:p>
            <a:pPr marL="0" indent="0">
              <a:buNone/>
            </a:pPr>
            <a:r>
              <a:rPr lang="fr-FR" sz="3200" dirty="0">
                <a:solidFill>
                  <a:schemeClr val="bg1"/>
                </a:solidFill>
                <a:latin typeface="Comic Sans MS" pitchFamily="66" charset="0"/>
              </a:rPr>
              <a:t>De cette Terre à Ta grande maison</a:t>
            </a:r>
          </a:p>
          <a:p>
            <a:pPr marL="0" indent="0">
              <a:buNone/>
            </a:pPr>
            <a:r>
              <a:rPr lang="fr-FR" sz="3200" dirty="0">
                <a:solidFill>
                  <a:schemeClr val="bg1"/>
                </a:solidFill>
                <a:latin typeface="Comic Sans MS" pitchFamily="66" charset="0"/>
              </a:rPr>
              <a:t>Par Jésus Christ, par Jésus Christ.</a:t>
            </a:r>
          </a:p>
          <a:p>
            <a:pPr marL="0" indent="0">
              <a:buNone/>
            </a:pPr>
            <a:endParaRPr lang="fr-BE" dirty="0">
              <a:solidFill>
                <a:schemeClr val="bg1"/>
              </a:solidFill>
              <a:latin typeface="Lucida Bright" panose="02040602050505020304" pitchFamily="18" charset="0"/>
            </a:endParaRPr>
          </a:p>
        </p:txBody>
      </p:sp>
      <p:sp>
        <p:nvSpPr>
          <p:cNvPr id="4" name="Rectangle 3">
            <a:extLst>
              <a:ext uri="{FF2B5EF4-FFF2-40B4-BE49-F238E27FC236}">
                <a16:creationId xmlns:a16="http://schemas.microsoft.com/office/drawing/2014/main" id="{56F98CD7-DF03-41B4-862D-75A51D6FFD82}"/>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8797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8313" y="0"/>
            <a:ext cx="8229600" cy="620713"/>
          </a:xfrm>
        </p:spPr>
        <p:txBody>
          <a:bodyPr>
            <a:normAutofit fontScale="90000"/>
          </a:bodyPr>
          <a:lstStyle/>
          <a:p>
            <a:br>
              <a:rPr lang="fr-BE" altLang="fr-FR" sz="4000" dirty="0">
                <a:solidFill>
                  <a:schemeClr val="accent6">
                    <a:lumMod val="75000"/>
                  </a:schemeClr>
                </a:solidFill>
                <a:latin typeface="Comic Sans MS" panose="030F0702030302020204" pitchFamily="66" charset="0"/>
              </a:rPr>
            </a:br>
            <a:r>
              <a:rPr lang="fr-BE" altLang="fr-FR" sz="4000" dirty="0" err="1">
                <a:solidFill>
                  <a:srgbClr val="FFFF00"/>
                </a:solidFill>
                <a:latin typeface="Lucida Bright" panose="02040602050505020304" pitchFamily="18" charset="0"/>
              </a:rPr>
              <a:t>Exultet</a:t>
            </a:r>
            <a:br>
              <a:rPr lang="fr-BE" altLang="fr-FR" sz="4000" dirty="0">
                <a:solidFill>
                  <a:srgbClr val="FF0000"/>
                </a:solidFill>
                <a:latin typeface="Comic Sans MS" panose="030F0702030302020204" pitchFamily="66" charset="0"/>
              </a:rPr>
            </a:br>
            <a:endParaRPr lang="fr-FR" altLang="fr-FR" sz="4000" dirty="0">
              <a:solidFill>
                <a:srgbClr val="FF0000"/>
              </a:solidFill>
            </a:endParaRPr>
          </a:p>
        </p:txBody>
      </p:sp>
      <p:sp>
        <p:nvSpPr>
          <p:cNvPr id="11267" name="Rectangle 3"/>
          <p:cNvSpPr>
            <a:spLocks noGrp="1" noChangeArrowheads="1"/>
          </p:cNvSpPr>
          <p:nvPr>
            <p:ph type="body" idx="1"/>
          </p:nvPr>
        </p:nvSpPr>
        <p:spPr>
          <a:xfrm>
            <a:off x="360040" y="1844824"/>
            <a:ext cx="9252520" cy="4065439"/>
          </a:xfrm>
        </p:spPr>
        <p:txBody>
          <a:bodyPr>
            <a:normAutofit/>
          </a:bodyPr>
          <a:lstStyle/>
          <a:p>
            <a:pPr marL="0" indent="0">
              <a:buNone/>
            </a:pPr>
            <a:r>
              <a:rPr lang="fr-FR" sz="4400" dirty="0">
                <a:solidFill>
                  <a:schemeClr val="bg1"/>
                </a:solidFill>
                <a:latin typeface="Comic Sans MS" pitchFamily="66" charset="0"/>
              </a:rPr>
              <a:t>R/ Nous Te louons splendeur du Père, Jésus Fils de Dieu </a:t>
            </a:r>
          </a:p>
          <a:p>
            <a:pPr marL="0" indent="0">
              <a:buNone/>
            </a:pPr>
            <a:r>
              <a:rPr lang="fr-FR" sz="4400" dirty="0">
                <a:solidFill>
                  <a:schemeClr val="bg1"/>
                </a:solidFill>
                <a:latin typeface="Comic Sans MS" pitchFamily="66" charset="0"/>
              </a:rPr>
              <a:t>(bis)</a:t>
            </a:r>
            <a:endParaRPr lang="fr-BE" sz="4400" dirty="0">
              <a:solidFill>
                <a:schemeClr val="bg1"/>
              </a:solidFill>
              <a:latin typeface="Comic Sans MS" pitchFamily="66" charset="0"/>
            </a:endParaRPr>
          </a:p>
          <a:p>
            <a:pPr marL="0" indent="0">
              <a:buNone/>
            </a:pPr>
            <a:endParaRPr lang="fr-BE" sz="4400" dirty="0">
              <a:solidFill>
                <a:schemeClr val="bg1"/>
              </a:solidFill>
              <a:latin typeface="Lucida Bright" panose="02040602050505020304" pitchFamily="18" charset="0"/>
            </a:endParaRPr>
          </a:p>
        </p:txBody>
      </p:sp>
      <p:sp>
        <p:nvSpPr>
          <p:cNvPr id="4" name="Rectangle 3">
            <a:extLst>
              <a:ext uri="{FF2B5EF4-FFF2-40B4-BE49-F238E27FC236}">
                <a16:creationId xmlns:a16="http://schemas.microsoft.com/office/drawing/2014/main" id="{0A087363-BB4C-4299-8111-674E56142F5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9098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139952" y="1916832"/>
            <a:ext cx="4716016" cy="3486250"/>
          </a:xfrm>
        </p:spPr>
        <p:txBody>
          <a:bodyPr>
            <a:noAutofit/>
          </a:bodyPr>
          <a:lstStyle/>
          <a:p>
            <a:pPr marL="182880" indent="0" algn="l">
              <a:buNone/>
            </a:pPr>
            <a:r>
              <a:rPr lang="fr-BE" sz="3600" b="0" dirty="0">
                <a:solidFill>
                  <a:schemeClr val="bg1"/>
                </a:solidFill>
                <a:effectLst>
                  <a:reflection blurRad="6350" endPos="0" dir="5400000" sy="-100000" algn="bl" rotWithShape="0"/>
                </a:effectLst>
                <a:latin typeface="Lucida Bright" panose="02040602050505020304" pitchFamily="18" charset="0"/>
              </a:rPr>
              <a:t>La Messe commence par un signe de la Croix.</a:t>
            </a:r>
            <a:br>
              <a:rPr lang="fr-BE" sz="3600" b="0" dirty="0">
                <a:solidFill>
                  <a:schemeClr val="bg1"/>
                </a:solidFill>
                <a:effectLst>
                  <a:reflection blurRad="6350" endPos="0" dir="5400000" sy="-100000" algn="bl" rotWithShape="0"/>
                </a:effectLst>
                <a:latin typeface="Lucida Bright" panose="02040602050505020304" pitchFamily="18" charset="0"/>
              </a:rPr>
            </a:br>
            <a:r>
              <a:rPr lang="fr-BE" sz="3600" b="0" dirty="0">
                <a:solidFill>
                  <a:schemeClr val="bg1"/>
                </a:solidFill>
                <a:effectLst>
                  <a:reflection blurRad="6350" endPos="0" dir="5400000" sy="-100000" algn="bl" rotWithShape="0"/>
                </a:effectLst>
                <a:latin typeface="Lucida Bright" panose="02040602050505020304" pitchFamily="18" charset="0"/>
              </a:rPr>
              <a:t>C’est le signe du chrétien: Prends à cœur de le faire, il est le signe de ton amitié à Jésus.</a:t>
            </a:r>
            <a:br>
              <a:rPr lang="fr-BE" sz="3600" b="0" dirty="0">
                <a:solidFill>
                  <a:schemeClr val="bg1"/>
                </a:solidFill>
                <a:effectLst>
                  <a:reflection blurRad="6350" endPos="0" dir="5400000" sy="-100000" algn="bl" rotWithShape="0"/>
                </a:effectLst>
                <a:latin typeface="Lucida Bright" panose="02040602050505020304" pitchFamily="18" charset="0"/>
              </a:rPr>
            </a:br>
            <a:br>
              <a:rPr lang="fr-BE" sz="3200" b="1" dirty="0">
                <a:solidFill>
                  <a:srgbClr val="FF0000"/>
                </a:solidFill>
                <a:latin typeface="Comic Sans MS" pitchFamily="66" charset="0"/>
              </a:rPr>
            </a:br>
            <a:endParaRPr lang="fr-BE" sz="3200" b="1" dirty="0">
              <a:solidFill>
                <a:srgbClr val="FF0000"/>
              </a:solidFill>
              <a:latin typeface="Comic Sans MS" pitchFamily="66" charset="0"/>
            </a:endParaRPr>
          </a:p>
        </p:txBody>
      </p:sp>
      <p:sp>
        <p:nvSpPr>
          <p:cNvPr id="3" name="Rectangle 2"/>
          <p:cNvSpPr/>
          <p:nvPr/>
        </p:nvSpPr>
        <p:spPr>
          <a:xfrm>
            <a:off x="107504" y="13542"/>
            <a:ext cx="8856984" cy="646331"/>
          </a:xfrm>
          <a:prstGeom prst="rect">
            <a:avLst/>
          </a:prstGeom>
          <a:noFill/>
        </p:spPr>
        <p:txBody>
          <a:bodyPr wrap="square" lIns="91440" tIns="45720" rIns="91440" bIns="45720">
            <a:spAutoFit/>
          </a:bodyPr>
          <a:lstStyle/>
          <a:p>
            <a:pPr algn="ctr"/>
            <a:r>
              <a:rPr kumimoji="0" lang="fr-BE" sz="3600" i="0" u="none" strike="noStrike" kern="1200" normalizeH="0" baseline="0" noProof="0" dirty="0">
                <a:solidFill>
                  <a:srgbClr val="FFFF00"/>
                </a:solidFill>
                <a:uLnTx/>
                <a:uFillTx/>
                <a:latin typeface="Lucida Bright" panose="02040602050505020304" pitchFamily="18" charset="0"/>
                <a:ea typeface="+mj-ea"/>
                <a:cs typeface="+mj-cs"/>
              </a:rPr>
              <a:t>Ouverture de la célébration</a:t>
            </a:r>
            <a:endParaRPr lang="fr-BE" sz="3600" dirty="0">
              <a:solidFill>
                <a:srgbClr val="FFFF00"/>
              </a:solidFill>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908720"/>
            <a:ext cx="377190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96A7E387-D635-4D90-A6E5-557BCD50E27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0212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ctrTitle"/>
          </p:nvPr>
        </p:nvSpPr>
        <p:spPr>
          <a:xfrm>
            <a:off x="5004048" y="968534"/>
            <a:ext cx="3816424" cy="4980745"/>
          </a:xfrm>
        </p:spPr>
        <p:txBody>
          <a:bodyPr>
            <a:noAutofit/>
          </a:bodyPr>
          <a:lstStyle/>
          <a:p>
            <a:pPr marL="182880" indent="0" algn="l">
              <a:buNone/>
            </a:pPr>
            <a:br>
              <a:rPr lang="fr-BE" sz="3200" b="0" dirty="0">
                <a:solidFill>
                  <a:schemeClr val="tx1"/>
                </a:solidFill>
                <a:effectLst>
                  <a:reflection blurRad="6350" endPos="0" dir="5400000" sy="-100000" algn="bl" rotWithShape="0"/>
                </a:effectLst>
                <a:latin typeface="Lucida Bright" panose="02040602050505020304" pitchFamily="18" charset="0"/>
              </a:rPr>
            </a:br>
            <a:br>
              <a:rPr lang="fr-BE" sz="3200" dirty="0">
                <a:effectLst>
                  <a:reflection blurRad="6350" endPos="0" dir="5400000" sy="-100000" algn="bl" rotWithShape="0"/>
                </a:effectLst>
                <a:latin typeface="Lucida Bright" panose="02040602050505020304" pitchFamily="18" charset="0"/>
              </a:rPr>
            </a:br>
            <a:br>
              <a:rPr lang="fr-BE" sz="3200" dirty="0">
                <a:effectLst>
                  <a:reflection blurRad="6350" endPos="0" dir="5400000" sy="-100000" algn="bl" rotWithShape="0"/>
                </a:effectLst>
                <a:latin typeface="Lucida Bright" panose="02040602050505020304" pitchFamily="18" charset="0"/>
              </a:rPr>
            </a:br>
            <a:endParaRPr lang="fr-BE" sz="3200" dirty="0">
              <a:solidFill>
                <a:schemeClr val="accent5">
                  <a:lumMod val="75000"/>
                </a:schemeClr>
              </a:solidFill>
              <a:latin typeface="Comic Sans MS" pitchFamily="66" charset="0"/>
            </a:endParaRPr>
          </a:p>
        </p:txBody>
      </p:sp>
      <p:sp>
        <p:nvSpPr>
          <p:cNvPr id="2" name="Rectangle 1"/>
          <p:cNvSpPr/>
          <p:nvPr/>
        </p:nvSpPr>
        <p:spPr>
          <a:xfrm>
            <a:off x="2319637" y="260648"/>
            <a:ext cx="4262705" cy="707886"/>
          </a:xfrm>
          <a:prstGeom prst="rect">
            <a:avLst/>
          </a:prstGeom>
          <a:noFill/>
        </p:spPr>
        <p:txBody>
          <a:bodyPr wrap="none" lIns="91440" tIns="45720" rIns="91440" bIns="45720">
            <a:spAutoFit/>
          </a:bodyPr>
          <a:lstStyle/>
          <a:p>
            <a:pPr algn="ctr"/>
            <a:r>
              <a:rPr kumimoji="0" lang="fr-BE" sz="4000" i="0" u="none" strike="noStrike" kern="1200" normalizeH="0" noProof="0" dirty="0">
                <a:solidFill>
                  <a:srgbClr val="FFFF00"/>
                </a:solidFill>
                <a:uLnTx/>
                <a:uFillTx/>
                <a:latin typeface="Lucida Bright" panose="02040602050505020304" pitchFamily="18" charset="0"/>
                <a:ea typeface="+mj-ea"/>
                <a:cs typeface="+mj-cs"/>
              </a:rPr>
              <a:t>Première lecture</a:t>
            </a:r>
            <a:endParaRPr lang="fr-BE" sz="4000" dirty="0">
              <a:solidFill>
                <a:srgbClr val="FFFF00"/>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52736"/>
            <a:ext cx="9114356" cy="5301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24516776-923A-4239-938C-2BD47445915C}"/>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5527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3853" y="2276872"/>
            <a:ext cx="8436293" cy="29238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Lokumu</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Mokonzi</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lokumu</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lonene</a:t>
            </a: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Banzelu</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bato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bayembi</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28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à Dieu, les anges et les hommes chantent sa Gloire</a:t>
            </a:r>
          </a:p>
        </p:txBody>
      </p:sp>
      <p:sp>
        <p:nvSpPr>
          <p:cNvPr id="3" name="Rectangle 2"/>
          <p:cNvSpPr/>
          <p:nvPr/>
        </p:nvSpPr>
        <p:spPr>
          <a:xfrm>
            <a:off x="1271211" y="293900"/>
            <a:ext cx="6375014" cy="1323439"/>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1" i="1" u="none" strike="noStrike" kern="1200" cap="none" spc="0" normalizeH="0" baseline="0" noProof="0" dirty="0" err="1">
                <a:ln>
                  <a:noFill/>
                </a:ln>
                <a:solidFill>
                  <a:srgbClr val="FFFF00"/>
                </a:solidFill>
                <a:effectLst/>
                <a:uLnTx/>
                <a:uFillTx/>
                <a:latin typeface="Corbel"/>
                <a:ea typeface="+mn-ea"/>
                <a:cs typeface="+mn-cs"/>
              </a:rPr>
              <a:t>Lokumu</a:t>
            </a:r>
            <a:r>
              <a:rPr kumimoji="0" lang="fr-BE" sz="4000" b="1" i="1" u="none" strike="noStrike" kern="1200" cap="none" spc="0" normalizeH="0" baseline="0" noProof="0" dirty="0">
                <a:ln>
                  <a:noFill/>
                </a:ln>
                <a:solidFill>
                  <a:srgbClr val="FFFF00"/>
                </a:solidFill>
                <a:effectLst/>
                <a:uLnTx/>
                <a:uFillTx/>
                <a:latin typeface="Corbel"/>
                <a:ea typeface="+mn-ea"/>
                <a:cs typeface="+mn-cs"/>
              </a:rPr>
              <a:t> na </a:t>
            </a:r>
            <a:r>
              <a:rPr kumimoji="0" lang="fr-BE" sz="4000" b="1" i="1" u="none" strike="noStrike" kern="1200" cap="none" spc="0" normalizeH="0" baseline="0" noProof="0" dirty="0" err="1">
                <a:ln>
                  <a:noFill/>
                </a:ln>
                <a:solidFill>
                  <a:srgbClr val="FFFF00"/>
                </a:solidFill>
                <a:effectLst/>
                <a:uLnTx/>
                <a:uFillTx/>
                <a:latin typeface="Corbel"/>
                <a:ea typeface="+mn-ea"/>
                <a:cs typeface="+mn-cs"/>
              </a:rPr>
              <a:t>mokonzi</a:t>
            </a:r>
            <a:r>
              <a:rPr kumimoji="0" lang="fr-BE" sz="4000" b="1" i="1" u="none" strike="noStrike" kern="1200" cap="none" spc="0" normalizeH="0" baseline="0" noProof="0" dirty="0">
                <a:ln>
                  <a:noFill/>
                </a:ln>
                <a:solidFill>
                  <a:srgbClr val="FFFF00"/>
                </a:solidFill>
                <a:effectLst/>
                <a:uLnTx/>
                <a:uFillTx/>
                <a:latin typeface="Corbel"/>
                <a:ea typeface="+mn-ea"/>
                <a:cs typeface="+mn-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1" i="1" u="none" strike="noStrike" kern="1200" cap="none" spc="0" normalizeH="0" baseline="0" noProof="0" dirty="0">
                <a:ln>
                  <a:noFill/>
                </a:ln>
                <a:solidFill>
                  <a:srgbClr val="FFFF00"/>
                </a:solidFill>
                <a:effectLst/>
                <a:uLnTx/>
                <a:uFillTx/>
                <a:latin typeface="Corbel"/>
                <a:ea typeface="+mn-ea"/>
                <a:cs typeface="+mn-cs"/>
              </a:rPr>
              <a:t>( Gloire à Dieu- Lingala/RDC)</a:t>
            </a:r>
          </a:p>
        </p:txBody>
      </p:sp>
      <p:sp>
        <p:nvSpPr>
          <p:cNvPr id="4" name="Oval 3">
            <a:extLst>
              <a:ext uri="{FF2B5EF4-FFF2-40B4-BE49-F238E27FC236}">
                <a16:creationId xmlns:a16="http://schemas.microsoft.com/office/drawing/2014/main" id="{49CBC2A2-57B4-5B02-294B-9A9E609DED69}"/>
              </a:ext>
            </a:extLst>
          </p:cNvPr>
          <p:cNvSpPr/>
          <p:nvPr/>
        </p:nvSpPr>
        <p:spPr>
          <a:xfrm>
            <a:off x="230900" y="5877271"/>
            <a:ext cx="812708" cy="749771"/>
          </a:xfrm>
          <a:prstGeom prst="ellipse">
            <a:avLst/>
          </a:prstGeom>
          <a:solidFill>
            <a:srgbClr val="297FD5"/>
          </a:solidFill>
          <a:ln w="25400" cap="flat" cmpd="sng" algn="ctr">
            <a:solidFill>
              <a:srgbClr val="629DD1">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28348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3853" y="1772816"/>
            <a:ext cx="8436293" cy="29238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Lokumu</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ntango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inso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bango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basato</a:t>
            </a: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Tata,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Mwan’Elimo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e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seko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28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Père, au Fils et au Saint-Esprit pour l’éternité</a:t>
            </a:r>
          </a:p>
        </p:txBody>
      </p:sp>
      <p:sp>
        <p:nvSpPr>
          <p:cNvPr id="3" name="Rectangle 2"/>
          <p:cNvSpPr/>
          <p:nvPr/>
        </p:nvSpPr>
        <p:spPr>
          <a:xfrm>
            <a:off x="1777241" y="315415"/>
            <a:ext cx="5362943" cy="830997"/>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1" u="none" strike="noStrike" kern="1200" cap="none" spc="0" normalizeH="0" baseline="0" noProof="0" dirty="0" err="1">
                <a:ln>
                  <a:noFill/>
                </a:ln>
                <a:solidFill>
                  <a:srgbClr val="FFFF00"/>
                </a:solidFill>
                <a:effectLst/>
                <a:uLnTx/>
                <a:uFillTx/>
                <a:latin typeface="Corbel"/>
                <a:ea typeface="+mn-ea"/>
                <a:cs typeface="+mn-cs"/>
              </a:rPr>
              <a:t>Lokumu</a:t>
            </a:r>
            <a:r>
              <a:rPr kumimoji="0" lang="fr-BE" sz="4800" b="1" i="1" u="none" strike="noStrike" kern="1200" cap="none" spc="0" normalizeH="0" baseline="0" noProof="0" dirty="0">
                <a:ln>
                  <a:noFill/>
                </a:ln>
                <a:solidFill>
                  <a:srgbClr val="FFFF00"/>
                </a:solidFill>
                <a:effectLst/>
                <a:uLnTx/>
                <a:uFillTx/>
                <a:latin typeface="Corbel"/>
                <a:ea typeface="+mn-ea"/>
                <a:cs typeface="+mn-cs"/>
              </a:rPr>
              <a:t> na </a:t>
            </a:r>
            <a:r>
              <a:rPr kumimoji="0" lang="fr-BE" sz="4800" b="1" i="1" u="none" strike="noStrike" kern="1200" cap="none" spc="0" normalizeH="0" baseline="0" noProof="0" dirty="0" err="1">
                <a:ln>
                  <a:noFill/>
                </a:ln>
                <a:solidFill>
                  <a:srgbClr val="FFFF00"/>
                </a:solidFill>
                <a:effectLst/>
                <a:uLnTx/>
                <a:uFillTx/>
                <a:latin typeface="Corbel"/>
                <a:ea typeface="+mn-ea"/>
                <a:cs typeface="+mn-cs"/>
              </a:rPr>
              <a:t>mokonzi</a:t>
            </a:r>
            <a:endParaRPr kumimoji="0" lang="fr-BE" sz="4800" b="1" i="1" u="none" strike="noStrike" kern="1200" cap="none" spc="0" normalizeH="0" baseline="0" noProof="0" dirty="0">
              <a:ln>
                <a:noFill/>
              </a:ln>
              <a:solidFill>
                <a:srgbClr val="FFFF00"/>
              </a:solidFill>
              <a:effectLst/>
              <a:uLnTx/>
              <a:uFillTx/>
              <a:latin typeface="Corbel"/>
              <a:ea typeface="+mn-ea"/>
              <a:cs typeface="+mn-cs"/>
            </a:endParaRPr>
          </a:p>
        </p:txBody>
      </p:sp>
    </p:spTree>
    <p:extLst>
      <p:ext uri="{BB962C8B-B14F-4D97-AF65-F5344CB8AC3E}">
        <p14:creationId xmlns:p14="http://schemas.microsoft.com/office/powerpoint/2010/main" val="3084822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3853" y="2276872"/>
            <a:ext cx="8436293" cy="304698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Lokumu</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Mokonzi</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lokumu</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lonene</a:t>
            </a: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Banzelu</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bato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bayembi</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BE"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à Dieu, les anges et les hommes chantent sa Gloire</a:t>
            </a:r>
          </a:p>
        </p:txBody>
      </p:sp>
      <p:sp>
        <p:nvSpPr>
          <p:cNvPr id="3" name="Rectangle 2"/>
          <p:cNvSpPr/>
          <p:nvPr/>
        </p:nvSpPr>
        <p:spPr>
          <a:xfrm>
            <a:off x="1271211" y="293900"/>
            <a:ext cx="6375014" cy="1323439"/>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1" i="1" u="none" strike="noStrike" kern="1200" cap="none" spc="0" normalizeH="0" baseline="0" noProof="0" dirty="0" err="1">
                <a:ln>
                  <a:noFill/>
                </a:ln>
                <a:solidFill>
                  <a:srgbClr val="FFFF00"/>
                </a:solidFill>
                <a:effectLst/>
                <a:uLnTx/>
                <a:uFillTx/>
                <a:latin typeface="Corbel"/>
                <a:ea typeface="+mn-ea"/>
                <a:cs typeface="+mn-cs"/>
              </a:rPr>
              <a:t>Lokumu</a:t>
            </a:r>
            <a:r>
              <a:rPr kumimoji="0" lang="fr-BE" sz="4000" b="1" i="1" u="none" strike="noStrike" kern="1200" cap="none" spc="0" normalizeH="0" baseline="0" noProof="0" dirty="0">
                <a:ln>
                  <a:noFill/>
                </a:ln>
                <a:solidFill>
                  <a:srgbClr val="FFFF00"/>
                </a:solidFill>
                <a:effectLst/>
                <a:uLnTx/>
                <a:uFillTx/>
                <a:latin typeface="Corbel"/>
                <a:ea typeface="+mn-ea"/>
                <a:cs typeface="+mn-cs"/>
              </a:rPr>
              <a:t> na </a:t>
            </a:r>
            <a:r>
              <a:rPr kumimoji="0" lang="fr-BE" sz="4000" b="1" i="1" u="none" strike="noStrike" kern="1200" cap="none" spc="0" normalizeH="0" baseline="0" noProof="0" dirty="0" err="1">
                <a:ln>
                  <a:noFill/>
                </a:ln>
                <a:solidFill>
                  <a:srgbClr val="FFFF00"/>
                </a:solidFill>
                <a:effectLst/>
                <a:uLnTx/>
                <a:uFillTx/>
                <a:latin typeface="Corbel"/>
                <a:ea typeface="+mn-ea"/>
                <a:cs typeface="+mn-cs"/>
              </a:rPr>
              <a:t>mokonzi</a:t>
            </a:r>
            <a:r>
              <a:rPr kumimoji="0" lang="fr-BE" sz="4000" b="1" i="1" u="none" strike="noStrike" kern="1200" cap="none" spc="0" normalizeH="0" baseline="0" noProof="0" dirty="0">
                <a:ln>
                  <a:noFill/>
                </a:ln>
                <a:solidFill>
                  <a:srgbClr val="FFFF00"/>
                </a:solidFill>
                <a:effectLst/>
                <a:uLnTx/>
                <a:uFillTx/>
                <a:latin typeface="Corbel"/>
                <a:ea typeface="+mn-ea"/>
                <a:cs typeface="+mn-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1" i="1" u="none" strike="noStrike" kern="1200" cap="none" spc="0" normalizeH="0" baseline="0" noProof="0" dirty="0">
                <a:ln>
                  <a:noFill/>
                </a:ln>
                <a:solidFill>
                  <a:srgbClr val="FFFF00"/>
                </a:solidFill>
                <a:effectLst/>
                <a:uLnTx/>
                <a:uFillTx/>
                <a:latin typeface="Corbel"/>
                <a:ea typeface="+mn-ea"/>
                <a:cs typeface="+mn-cs"/>
              </a:rPr>
              <a:t>( Gloire à Dieu- Lingala/RDC)</a:t>
            </a:r>
          </a:p>
        </p:txBody>
      </p:sp>
    </p:spTree>
    <p:extLst>
      <p:ext uri="{BB962C8B-B14F-4D97-AF65-F5344CB8AC3E}">
        <p14:creationId xmlns:p14="http://schemas.microsoft.com/office/powerpoint/2010/main" val="639159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9996" y="116632"/>
            <a:ext cx="4491934" cy="769441"/>
          </a:xfrm>
          <a:prstGeom prst="rect">
            <a:avLst/>
          </a:prstGeom>
          <a:noFill/>
        </p:spPr>
        <p:txBody>
          <a:bodyPr wrap="none" lIns="91440" tIns="45720" rIns="91440" bIns="45720">
            <a:spAutoFit/>
          </a:bodyPr>
          <a:lstStyle/>
          <a:p>
            <a:pPr algn="ctr"/>
            <a:r>
              <a:rPr lang="fr-BE" sz="4400" dirty="0">
                <a:solidFill>
                  <a:srgbClr val="FFFF00"/>
                </a:solidFill>
                <a:latin typeface="Lucida Bright" panose="02040602050505020304" pitchFamily="18" charset="0"/>
              </a:rPr>
              <a:t>Seconde lecture</a:t>
            </a:r>
            <a:endParaRPr lang="fr-BE" sz="4400" dirty="0">
              <a:solidFill>
                <a:srgbClr val="FFFF00"/>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3" y="1124744"/>
            <a:ext cx="9199123" cy="573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62EAF37B-72A9-4FA3-9425-EFFF62C21AD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1287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7504" y="980728"/>
            <a:ext cx="9252520" cy="4248472"/>
          </a:xfrm>
        </p:spPr>
        <p:txBody>
          <a:bodyPr>
            <a:noAutofit/>
          </a:bodyPr>
          <a:lstStyle/>
          <a:p>
            <a:pPr algn="l"/>
            <a:br>
              <a:rPr lang="fr-BE" sz="3200" dirty="0">
                <a:solidFill>
                  <a:schemeClr val="tx2">
                    <a:lumMod val="60000"/>
                    <a:lumOff val="40000"/>
                  </a:schemeClr>
                </a:solidFill>
                <a:latin typeface="Comic Sans MS" pitchFamily="66" charset="0"/>
              </a:rPr>
            </a:br>
            <a:br>
              <a:rPr lang="fr-BE" sz="3200" dirty="0">
                <a:solidFill>
                  <a:schemeClr val="tx2">
                    <a:lumMod val="60000"/>
                    <a:lumOff val="40000"/>
                  </a:schemeClr>
                </a:solidFill>
                <a:latin typeface="Comic Sans MS" pitchFamily="66" charset="0"/>
              </a:rPr>
            </a:br>
            <a:br>
              <a:rPr lang="fr-BE" sz="3200" dirty="0">
                <a:solidFill>
                  <a:schemeClr val="tx2">
                    <a:lumMod val="60000"/>
                    <a:lumOff val="40000"/>
                  </a:schemeClr>
                </a:solidFill>
                <a:latin typeface="Comic Sans MS" pitchFamily="66" charset="0"/>
              </a:rPr>
            </a:br>
            <a:br>
              <a:rPr lang="fr-BE" sz="3200" dirty="0">
                <a:solidFill>
                  <a:schemeClr val="bg1"/>
                </a:solidFill>
                <a:latin typeface="Comic Sans MS" pitchFamily="66" charset="0"/>
              </a:rPr>
            </a:br>
            <a:r>
              <a:rPr lang="fr-BE" sz="4400" dirty="0">
                <a:solidFill>
                  <a:schemeClr val="bg1"/>
                </a:solidFill>
                <a:latin typeface="Comic Sans MS" pitchFamily="66" charset="0"/>
              </a:rPr>
              <a:t>Chantons le Seigneur car Il a fait éclater sa Gloire</a:t>
            </a:r>
            <a:br>
              <a:rPr lang="fr-BE" sz="4400" dirty="0">
                <a:solidFill>
                  <a:schemeClr val="bg1"/>
                </a:solidFill>
                <a:latin typeface="Comic Sans MS" pitchFamily="66" charset="0"/>
              </a:rPr>
            </a:br>
            <a:r>
              <a:rPr lang="fr-BE" sz="4400" dirty="0">
                <a:solidFill>
                  <a:schemeClr val="bg1"/>
                </a:solidFill>
                <a:latin typeface="Comic Sans MS" pitchFamily="66" charset="0"/>
              </a:rPr>
              <a:t>Il a jeté à l’eau cheval et cavalier</a:t>
            </a:r>
            <a:br>
              <a:rPr lang="fr-BE" sz="4400" dirty="0">
                <a:solidFill>
                  <a:schemeClr val="bg1"/>
                </a:solidFill>
                <a:latin typeface="Comic Sans MS" pitchFamily="66" charset="0"/>
              </a:rPr>
            </a:br>
            <a:r>
              <a:rPr lang="fr-BE" sz="4400" dirty="0">
                <a:solidFill>
                  <a:schemeClr val="bg1"/>
                </a:solidFill>
                <a:latin typeface="Comic Sans MS" pitchFamily="66" charset="0"/>
              </a:rPr>
              <a:t>(BIS)</a:t>
            </a:r>
            <a:br>
              <a:rPr lang="fr-BE" sz="4400" dirty="0">
                <a:solidFill>
                  <a:schemeClr val="bg1"/>
                </a:solidFill>
                <a:latin typeface="Comic Sans MS" pitchFamily="66" charset="0"/>
              </a:rPr>
            </a:br>
            <a:endParaRPr lang="fr-BE" dirty="0">
              <a:solidFill>
                <a:schemeClr val="bg1"/>
              </a:solidFill>
              <a:latin typeface="Lucida Bright" panose="02040602050505020304" pitchFamily="18" charset="0"/>
            </a:endParaRPr>
          </a:p>
        </p:txBody>
      </p:sp>
      <p:sp>
        <p:nvSpPr>
          <p:cNvPr id="5" name="Titre 1"/>
          <p:cNvSpPr txBox="1">
            <a:spLocks/>
          </p:cNvSpPr>
          <p:nvPr/>
        </p:nvSpPr>
        <p:spPr>
          <a:xfrm>
            <a:off x="323528" y="-27384"/>
            <a:ext cx="835292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BE" sz="3600" dirty="0">
                <a:solidFill>
                  <a:srgbClr val="FFFF00"/>
                </a:solidFill>
                <a:latin typeface="Lucida Bright" panose="02040602050505020304" pitchFamily="18" charset="0"/>
                <a:ea typeface="+mj-ea"/>
                <a:cs typeface="+mj-cs"/>
              </a:rPr>
              <a:t>2</a:t>
            </a:r>
            <a:r>
              <a:rPr lang="fr-BE" sz="3600" baseline="30000" dirty="0">
                <a:solidFill>
                  <a:srgbClr val="FFFF00"/>
                </a:solidFill>
                <a:latin typeface="Lucida Bright" panose="02040602050505020304" pitchFamily="18" charset="0"/>
                <a:ea typeface="+mj-ea"/>
                <a:cs typeface="+mj-cs"/>
              </a:rPr>
              <a:t>ème</a:t>
            </a:r>
            <a:r>
              <a:rPr lang="fr-BE" sz="3600" dirty="0">
                <a:solidFill>
                  <a:srgbClr val="FFFF00"/>
                </a:solidFill>
                <a:latin typeface="Lucida Bright" panose="02040602050505020304" pitchFamily="18" charset="0"/>
                <a:ea typeface="+mj-ea"/>
                <a:cs typeface="+mj-cs"/>
              </a:rPr>
              <a:t> lecture</a:t>
            </a:r>
            <a:endParaRPr kumimoji="0" lang="fr-BE" sz="3600" b="0" i="0" u="none" strike="noStrike" kern="1200" cap="none" spc="0" normalizeH="0" baseline="0" noProof="0" dirty="0">
              <a:ln>
                <a:noFill/>
              </a:ln>
              <a:solidFill>
                <a:srgbClr val="FFFF00"/>
              </a:solidFill>
              <a:effectLst/>
              <a:uLnTx/>
              <a:uFillTx/>
              <a:latin typeface="Lucida Bright" panose="02040602050505020304" pitchFamily="18" charset="0"/>
              <a:ea typeface="+mj-ea"/>
              <a:cs typeface="+mj-cs"/>
            </a:endParaRPr>
          </a:p>
        </p:txBody>
      </p:sp>
      <p:sp>
        <p:nvSpPr>
          <p:cNvPr id="4" name="Rectangle 3">
            <a:extLst>
              <a:ext uri="{FF2B5EF4-FFF2-40B4-BE49-F238E27FC236}">
                <a16:creationId xmlns:a16="http://schemas.microsoft.com/office/drawing/2014/main" id="{6608FFD9-2CD4-4A21-BB19-7FEECA94D4BD}"/>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0F881409-0857-768F-4516-AEB8CC770B22}"/>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732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576" y="55399"/>
            <a:ext cx="7704856" cy="830997"/>
          </a:xfrm>
          <a:prstGeom prst="rect">
            <a:avLst/>
          </a:prstGeom>
          <a:noFill/>
        </p:spPr>
        <p:txBody>
          <a:bodyPr wrap="square" lIns="91440" tIns="45720" rIns="91440" bIns="45720">
            <a:spAutoFit/>
          </a:bodyPr>
          <a:lstStyle/>
          <a:p>
            <a:pPr algn="ctr"/>
            <a:r>
              <a:rPr lang="fr-BE" sz="4800" dirty="0">
                <a:solidFill>
                  <a:srgbClr val="FFFF00"/>
                </a:solidFill>
                <a:latin typeface="Lucida Bright" panose="02040602050505020304" pitchFamily="18" charset="0"/>
                <a:ea typeface="+mj-ea"/>
                <a:cs typeface="+mj-cs"/>
              </a:rPr>
              <a:t>Trois</a:t>
            </a:r>
            <a:r>
              <a:rPr kumimoji="0" lang="fr-BE" sz="4800" i="0" u="none" strike="noStrike" kern="1200" normalizeH="0" baseline="0" noProof="0" dirty="0" err="1">
                <a:solidFill>
                  <a:srgbClr val="FFFF00"/>
                </a:solidFill>
                <a:uLnTx/>
                <a:uFillTx/>
                <a:latin typeface="Lucida Bright" panose="02040602050505020304" pitchFamily="18" charset="0"/>
                <a:ea typeface="+mj-ea"/>
                <a:cs typeface="+mj-cs"/>
              </a:rPr>
              <a:t>ième</a:t>
            </a:r>
            <a:r>
              <a:rPr kumimoji="0" lang="fr-BE" sz="4800" i="0" u="none" strike="noStrike" kern="1200" normalizeH="0" baseline="0" noProof="0" dirty="0">
                <a:solidFill>
                  <a:srgbClr val="FFFF00"/>
                </a:solidFill>
                <a:uLnTx/>
                <a:uFillTx/>
                <a:latin typeface="Lucida Bright" panose="02040602050505020304" pitchFamily="18" charset="0"/>
                <a:ea typeface="+mj-ea"/>
                <a:cs typeface="+mj-cs"/>
              </a:rPr>
              <a:t> lecture</a:t>
            </a:r>
            <a:endParaRPr lang="fr-BE" sz="4800" dirty="0">
              <a:solidFill>
                <a:srgbClr val="FFFF00"/>
              </a:solidFill>
            </a:endParaRPr>
          </a:p>
        </p:txBody>
      </p:sp>
      <p:sp>
        <p:nvSpPr>
          <p:cNvPr id="4" name="AutoShape 2" descr="data:image/jpeg;base64,/9j/4AAQSkZJRgABAQAAAQABAAD/2wCEAAkGBxISEhQUEhQVFhUUGBgVGBgXGBcYGhcWGhgXGhgZFxUcHSggGB4lHBgYITEiJSorLi4uHB8zODMsNyotLisBCgoKDg0OGxAQGzQmICQsLCw0LC8sLCwsLSwsLDIsLC4sLC8vLCwsLDQsLDAsLCwsLywsLCwsLCwsLC8sLCwsLP/AABEIAL0BCwMBEQACEQEDEQH/xAAbAAABBQEBAAAAAAAAAAAAAAAAAgMEBQYBB//EAEsQAAIBAgQCBwILBAkCBQUAAAECEQADBBIhMQVBBhMiUWFxkTKBFiMzQlJTcnOhssEUJDSxBxVDYoKiwtHwktKDw+Hi8WSTo6TT/8QAGwEAAQUBAQAAAAAAAAAAAAAAAAECAwQFBgf/xABBEQABAwICBQkHAwMDAwUAAAABAAIRAwQhMQUSQVFxE1JhgZGhsdHwFBUiMjPB4QY0QiNy8UNi0iSCkhZTorLC/9oADAMBAAIRAxEAPwC/4tx7ErfvKt5wFuOAJ2AYgCukoWtE02ktGQ8Fxd1pC5ZXe1rzAcfFRfhFi/r7nrUvsdDmhQe87rnlHwixf19z1o9joc0I95XXPKPhFi/r7nrR7HQ5oR7zuueUfCLF/X3PWj2OhzQj3ndc8o+EWL+vuetHsdDmhHvO655R8IsX9fc9aPY6HNCPed1zyj4RYv6+560ex0OaEe87rnlHwixf19z1o9joc0I953XPKPhFi/r7nrR7HQ5oR7zuueUfCLF/X3PWj2OhzQj3ndc8o+EWL+vuetHsdDmhHvO655R8IsX9fc9aPY6HNCPed1zyj4RYv6+560ex0OaEe87rnlHwixf19z1o9joc0I953XPKPhFi/r7nrR7HQ5oR7zuueUfCHF/X3PWj2OhzQj3ndc8o+EOL+vuetHsdDmhHvO655R8IsX9fc9aPY6HNCPed1zyj4RYv6+560ex0OaEe87rnlHwixf19z1o9joc0I953XPKPhFi/r7nrR7HQ5oR7zuueUfCLF/X3PWj2OhzQj3ndc8o+EWL+vuetHsdDmhHvO655R8IsX9fc9aPY6HNCPed1zyj4RYv6+560ex0OaEe87rnlHwixf19z1o9joc0I953XPKPhFi/r7nrR7HQ5oR7zuueUfCLF/X3PWj2OhzQj3ndc8o+EWL+vuetHsdDmhHvO655R8IsX9fc9aPY6HNCPed1zyj4RYv6+560ex0OaEe87rnlHwixf19z1o9joc0I953XPK9J6N3mfDWmclmKySdzqa567aG1nBuS7Cxe59uxzjJIXl/G/4m/97c/O1dJb/SZwHguKvf3FT+4+KrzdUZjI7IJPgBM/yPoafyjccclCKbiQIzyVbb43OhtspAuCCV+URwnVliYBIZWnaDvoaqi8xxbv7QYhXXaPgSHA5bD8pBMxnsIjPDLEJJ4lcJDW0a4HCqEBRQlzJ1hzXZ+iw2B208U9oeXS0SDswwMTnwS+y0w2HuDSJM4mROrg2N43jp6FHjB1m0faVLcPbPWFs0AEsADCzBMwRprFOF3/ALegYjFNNjufsJODsAI6DPHLA7lZ3HgTv3AcydAPWrTnaolUmt1jCgpi3eOy9tkcIykK4hikEkd4aQQdO1MxFVuWLjtBBgjPOPQVvkGs2hwIkHEHAHyxBzw4p/E4zI6KVbK+hcaqhkBc/MAkxO34xK+sGOAIwO3dxUNK3NRjnAiRs2naY8lDbjtsW+sIbK2fJqp6wIpYlYYgTBAB1nlUJvGBusRvjLGArA0dUNTUBxETnhJjaOvdClWserXCiicoQlgVgZ4KjLOb2e1tEA1ILhpdqgTlu29+WKidaOazXcYzwx2Z4xGeGe0KK/GwFzdW8FFYElF7TFQEOZhB7XOAYaJiovbBE6py6OxTe73TGuMyNpwE44DEYbN4mJTqcVTrGR4Qogd8zIMk5dDrqO1GYSJBHdLxct19V2EDGSPXWo3WTuTD2HWkwIBxz8sjjGKd/a26wKLTFSQOszJGswQskkaeHftTzWOtqhuG/Dao+QbyesXwccIOzeYj1Ga4mNJIJCrbyF2Zmhl10lYgD2tSeR7tWtrkmYhsTMpzrYAEAkumAAMD+csNkjqk27qtOUgwYMGYI5Gp2va7Iqu5jmxrCJxTIvzeKawFEiBEmTM76AKI/vj3RcoeV1ej166VNyYFDXOZPh3Y49iMbjBaRmInKVXdRJYiBLEDmDS1KwYCeA7UlG3dVcGjaCduQ4cE3iMfky/FuxOkLlOshWEkiYMjximOuNWPhT2WuvJDhA3zukb9idxOKyMoKnK3zxqFMgdobhdR2tYnWBrT6lXUcARgdvmmUqHKMJacRs37cOnA4dm5RcDjndtLblWObMxtqEQzlAUdph2eesnuqKjWc45HfOGA9BT3FuymMXAEYQA4yRE4nAZ8OtWBcAgE6nYd+/8AsfQ9xqyXtBicVTDHESBh69dY3hQ73ElVXYwAjshkj5vOTAEkqNdswqu+4DWk7iR2eu9WWWhc4NGMtBHX4xieoqNiOOhJDqqsLYuEF9IZiqDNl5nLOmmYb1G681cCMYnPsU9PRxqCWmROrluEnCeMY4xsUzBYp3dka3kKKhPbDdpp7OgA0jeeY0E1PTquc4tLYiNu9Vq1BrGB7XTJOyMBtzUe1xN31tWg6tORhdXKQJBL6dmDGgzHXWKibcuf8jZnLHx9FTPs2U8Kj4IzGqZxyjHHiY60/icdkcIYDMhed9mUNA5wGJ91Pq19Qhu0ie9RUbblGl4yBjtBI4SRHWlWsU5uFHt5TuDmDSsNqYGhBWCPEamlFZ2vqObHXsx8k11BnJ8o189UY4d0GZ6MlC4fxd7t1UNvqwbechw2ZpVDNsxlIDMVIOuk94qKlcuqVA2Iwn/GxWbiyZSpF4drYxhEDE57QSBI2eKdv8Ui31igHVxHaOouG2o7IJGzMYB9k0rrmG6wG/DrgefUmsspfqOO7HDm6xzIG0DMZhJxHEriEgragABibpAV4nXsaLOYDmcp0pr7pzTEDt29mXfglZZ03CZOOXwzI7c8idgkYrq8RuklRaUMqZnDOwgxIAfJkjVdyDE9nSnC4eTAbkJOP3iPv0JDaU2jWL8CYEAeGtrbDkCOnFSbWKItLcvhbRgZgWkKSYALEDvHlNTNqxTD6mCgdQ1qxp0fi3YZx6609Yvq65kYMJIkd4MEetPZUa8azTIUVWk+k7VeIK9e6J/wln7P6muavfru4rudG/tWcF5lxv8Aib/3tz87V0Vv9JnAeC4y9/cVP7j4qltcKsrnyqRnUqwDNGUzoBOkSYjblFNba02zAzzxSvvqz9XWPywRgNnj0zntS7vD7bGWWe0W1kiSysZB0OqL7vOlNvTOY6e+fsmtu6rcAdkdQBA8T1pVjBImXKIyEFROgIt9Xtt7I9daVtBjcvWEeCSpc1Hzrbf+Wt492CjnhCaAM6quUqqNlCwuUwRrBAUkTuJ5moxaMGAJA3SpjfVDJIBJmSRM4zwwkx0YbAn7uEzhw7NDNmGViCkZYysAI1Exrud6kNLWBDjmexQtrahaWgYCDIzzzG3d5JK8PQMry5KiNXYhtSZcTDEEkgnb3CEFBgcHYzx8d6U3Tywswg9Aw4bhhj/ldfAKXLlrmsSmc5GjaV5RvpHPvNDqDS7Wk8JwQ25c1gYAMMjGI6/OU1b4RaAUHM+Rgy5zOUiYiIiJNNFrTgTjCeb6rjECcDA3pNvgtpQQDcA7MRduDLl2ykHTzpBaUxv7Sldf1XGTG3+IxnelXeEWiSe0s75WKyRopzDtSBI32Yig2lMncgX1WIMHiJ4iMsTjxCfTBqGLdoyIhmLKNpygzEwJ8qkFBgdrflQuuHlurh1CD1wuYnAJc9rN7QfssyGQpUaqQdiRQ+gx+fHONkJadzUZluIxAOZnb0pw4dcpXXKQFidAoEQByBGh5/hTuTbBGw4dSYKzpDtoM9e8/Zcw2GS2MqKANPfAAE+QAA7gAKKdNtMQ0Iq1n1TLzPrzxPSkXsCjOrnMGUz2XZQfZ0YAww7C6baU11FpcH7ePrcnMuHtYWYQd4B35bjicUi/w225Ytn7UExcuCCNOyA3Z90TSOt2OJJnHpKey7qMAAjDoB7cMetJbhNvtFQVYksGkkox1lQ0ga8tjr3002rDiMDv3FObe1RAdiIiN43GPXYltw9Dc62XzaTFxwpA2BQHKR4RBpxoML9czPEx2Jguqgp8mIjgJHXE9eafsWFQAKIAAG5Og21NSMptYIao6lV1Qy5RsZwqzdcO6ywiCGZdjKnQjUawfE1HUtqdR2s4Yqaje1qTCxhwOyAeOfeu3eG226w9oG6VZirMplcsFYPZ9lZjeBOwodbMMnf0pG3dRoaMPhkCQDnv35mJySLnB7LGSGzZQubO4aAEHtAz8xdZnfvpvstMmT4n1sThfVg3VBEZxAjbsiNqew+CRC5GaX9rM7t6Sez7o2HdT2UGMJI29JUdS5e8AGMMoAHgPFcweAt2gMobTNBZmY9rLOrE/QX08TRToMZl4k5/4RVualWdaMYyAGUxlxKcxGFS57ahuyya/ReMwnlMCnPpMf8AMOjtTKdapT+QxiD1jJRjwizCrlMIZHbedRBls0sI5ExUfstKAIy6Spvba0kzn0DwiAn7GCtozOqwW31Ma6mFmFk6mAJ509tFjXFzRiVE+4qVGhrjIHrPM9E5Ju5wuyVZckBnNw5SykuZBbMpB2JHdrTTbUyIjbPWni7rAh05DVxAOG6ClJw+2GDAfSJG4JZicxnmJePBjSC3YHSAlN3VLdUndjtAAiOGXYmF4JZE/KaqEJ624DlGWNmH0V9KaLSmN/afWxPN/WO7OflbmZ6OkqRawFtQdCcy5GLMzkpLHKSxMiWb1qQUGDsjEk4KN11VMYxBnAAYxE4BPWrSqIUADfTv7zT2MawQ0KF9RzzLjK9d6J/wln7P6muavfru4rutG/tWcF5lxv8Aib/3tz87V0Vv9JnAeC4y9/cVP7j4qFUyqooQihCKEIoQihCKEIoQihCKEIoQihCKEIoQihCKEIoQihCKEIoQihKihIihCKEIoQie+kJhKoJVsmYOqXLmuZlzZVALZQsjZZnxzHwqvB1daYJ8N3YrMt19XVlrdgMScpmNp7oCTgcS0IrN1j5yjtlCR8W1zYaadlPOaKVR0BpMmYOzZP4Tq1JslzRAiQJn+Qbn04ngnMRiW623bUe0SWJ+iqyco56lATsM0bzlc+oeUDB18PUdvYynSbybnu2ZcSYx7yB0bs4+Kxl1LlwdkqEDqOrcse0qsZDQ4SZIAB1A8ajqVXtcRhEbj54xtUtOjSexpxkmDiIykDLAnIEyMCehKS4z2LVxjDZkYaFcwZ8oBSTGZG2kwT4UaxdSa85yPGO8JCxrKz6YygjfECc+gjPCY6VaZatSqcL1jop/CWfs/qa5i9+u7iu70b+1p8F5lxv+Jv8A3tz87V0Vv9JnAeC429/cVP7j4qFUyqooQikSopUiKEIoQihCl8O4bevtlsozxoSNFX7TmADqDEz3Cqte8pUcHHHcM1etdHV7nFgw3nAfnqlafBdAXOt68q962wWPudoH+Ws2ppV5+RsccfJblH9P0x9V5PDDxn7K1t9BMMBq11vNlH5VFVjpC4P8u4eSut0PZj+HefNO/AjB91z/AO41N9uuOd4eSf7qs/8A2+8+aaudBMMdmur5Mp/Mppw0hcD+XcPJNOh7M/w73eagYn+j/wCrvnydAZ/xKQB6VMzStUfMAe5VKmgKBHwOI7D5eKz3E+jeKsCXt5lHzrfbA8xAYeZEDvq/R0lRfg7A9OXb5wsq40LcUsW/EOjPs8pVQKvrIRSpEUIRQhFCEUIRQhFCEUIRFCVdikQjJQUoUd+GoVtqcxFuMvaadBEMZ7QI0IO9QmkwtDTs6VOK7w5zhm7PAccN3RGSct4FA/WAHMVK7mILFjptMnfelFNodrDNNNR5ZqHKZ7o7I2JvE8MV3V5IYQsyfYDByoEwJYLJiYkU19IOcHbftmpKdZzGFmzPriJ34CYG9d/qeyWZislzJBLFdwT2SYAJAJEawJpDRpkkkZpRcVQ0NBy6BO7PPhuUtsMCwY6ldV7gSCCfEwSJ5esuIBIJ2JjSQ0gbU6LdOlN1V6j0WH7pZ+z+prm7z67uK7bRv7VnBeY8b/ib/wB7c/O1dHb/AEmcB4LjL39xU/uPioVTKqihCKEIoQihCKEKz6OcL/ab62ySFgu8aHIsSAeRJZRO4kka1Rv7g0afw5nBamibNtzW+P5WiT07h63L1jDYdLahLahVXQKogD3Vzea7UAAQFV9IExZKfs22S4r6qDLZFRln5yyz7EHKRzFCVVt21j0f4pbjKhZIe5ayOmQ9Symc+jBc5btEs0BlCwIUbh68TTrA6XHzJdCMWsgpchAuYdYZBIJUrG5lUjtCFK4NaxhuWje66A1xnOa0FkKFVGQXGkZsxlQNQsga0ITV7CcTU5kcmesdhKEgsGW2iK2jZc2dpZBK2wJ7UiFoOBrdFhOvnrO0TJBOrErMEicsaAkDaTuRCzfTXo2mRsRZAVllrijZ1+c0cmGpkbiZkxF+xu3UnBh+U9yyNK6PbXYajR8YHbGw/bsyWCro1xiKEIoQihKu5aRELuWiUsLoSklEJQSiUuqlBKSU7VShbpJS6q6LdGsl1UoW6SUuqlC3SSl1V0W6SU7VSxbpJS6iULVJKXUXRapNZO1V6R0aH7ta+z+prn7v6zl1+j/2zOC8v43/ABN/725+dq6S3+kzgPBcXe/uKn9x8VCqZVUUIRQhFCEUIRQhWXR7in7NfW7EiCrAblGiY8ZCn3RzqlfW5rU4bmMVp6LvBbVpf8pwPR0+tkr07EsuJwz9SysLqMoMmNQQQSNR3HmK5sggwV2wIcJGIVXwXo0bNy6XZWR1KrEDIrBcyW1y5rSAgwvWMNtAZJRKo1zo1fYDO9t3KSzkuD1kMpVFGiqylVLTOVAIMyBClcL4LiLd27ce6pLo4EagMzZpVSuZFBns52Bn5sGRCrE6IXxbRM9vsySxJL5u2TldEQAuSod8mYrmBnehCdxPRG7c6xnu9s52QqSAHcySCysbYB2idDBDCQRCk8G6O3MPda6OrYsoQD2OrGVcwBS2A4ZlBghQpzEDtGhCOmvFhbwzWTl66+hTKCSFRuy7kwNAJiRqY8YsW1A1qgaMtvBU767bbUi457BvPkNq87y11Mrgw1GSklLC71dEpdVKW3SayUNShbpJS6qULdJKXVShbpJTtVKFuklLqqpucbCsR1ZMEj2hyJHd4VjVNN0mPcwtOBI2bOtdnbfoa8uKDKzKjIe0OE60/EJ2NO9Z3PiGYG5cYiRmAuPtOoA0G01z9S9uHknlD4Lsaf6XpUwA2mzjme9q0S8bQHRLmXuJUwfA5pjznwirmjdK1aLC26drbiBj1nCfHeVjaU/RNSq4OtA1u8FxjqGqY7h0J5ePW/oXPRf+6tP33b7j2DzWSf0LpMbWf+R/4pwcds91z0X/ALqcNM23T2KN36K0qMmtPB4+8Ja8esc8480P6TTve9rzu4+Sid+kNLj/AEf/AJs/5KNxLpEqKpsjrCTBBW4sCN/ZqKvpek1s0viPZ4qa1/SV855FwwsEYEQ6TuwJTHD+lLPcVHtKoMyS+WIBOmYATpGpG+9VBp2MXsMdGJ7FNW/Sj2NJa4z0tIHb+FqMM6uoZSCDzHeNCPca26VZtVgezIrmKtB1J5Y8QQvQuj4/d7fl+prGufquXS2X7dvBeW8bH7zf+9ufnaukt/os4DwXE3g/6ip/cfFQanVVFCEUIRQhFCEUIXYoSqXw7iN6w2a05WdxuG+0p0PdO/cRVWva0q3zDHftV21v69t8hw3HEfjqhavA9PTtetT/AHrZ/wBDH/VWZU0U8fI4Hjgt6jp6kR/UaQejEfY+Kv7PSjDGz1xZkXP1eqMTny5ohZnTmNKoOt6rX6hGOcZ+C1GXtB1PlQ74ZiThj1wlDpRg/rh7ww/mKX2atzD2FAvrY/6je0JL9K8GP7Wfspcb+Smj2WtzD2IN9bD/AFG9oUPEdN8MPYW7c8lCj35yp/CpW2Fc7I6wq79L2jRg6eAPkB3qk4j0yxFwEWlW0Ppe2/uJGUe8GrdPRgzqO6h5/hZ1fTjjhRbHSfIeazjKSSzElm1JJJJPix1NadNjKY1WCAsOrUfVdr1DJ9dnAYIFunSmaqjdcW+TiPptqD9hQQWHjIHdNMDi75ct/kh5bTwdidw2cTs4Y9MLpDrqGzRrlygT4AiIPnNBa8CQZTG12kgER04qZaAYAqZB2IoDwRIVjUIwKcFuiUuqlC3SSl1UsW6SU7VShbpJTtVYTigK3XRYku+p5DMSTHPcaeNcXdAe0VCece8r3DQ9Rx0bbNZmabRwAaAT08Oncq8XmtllPWXSYIAykgayzGFCg8h4H3QwHCclaFV9FxadZ52AQSOk/KBOwdGHQWuJgmMjjULqBoxYLHqd/A0GlG1DNINc6NQjGMd8gR2nPoKdTHKXCAMSdZjQCGIJPjl/EUhpkCVK28Y6oKYBk9gwJHbCjPj7ZKjrFJDscoYEnJmyrE82AI8qeKbgMtirOvKTnBuuD8TjEiTqzA6zBCfPEVmIbeJAkb9/l2vL0pnJn166lP7ewO1YOcZSM9/D4uHTARdxIkznUIQSezBU5oJ3OWVI5HblQG96KlwJxluqROWIM55mJEbDlsUjD3g65hMajUEHQxsdaa5sGCrNGqKrdZsx0iO4rc9GsPFsRzt2v+o9Yx/OK1tASW1Xf7yOwBeV/ql4dctA3E9rj5L07gY+It+X6mp7j6pUdn9BvBeVcb/ib/3tz87V01v9JnAeC4i9/cVP7j4qFFTKsuxSIXctEohdC0SlhLt2GYwqsx3hQWMd8AbeNR1KzKfzmFNSt6tUxTaTwC5k9RoQdCCNwRyNK14cJaZCa6m5h1XCDuKUEpZSaq6EpJS6qULdJKXVU9l/dFH/ANWx/wD1lrNb+9cej7BbL8NFsH+4+LlEFutGVkaqg9dcZm6sIEQlZYEl2Uw2WD2FBBWSDJB0gDNEHPeTq5DvP2TnmnSgOkk44bAcuJIxjDDbJwUMaw3sXZH0TZIPkTcGnmB5Ua7+ae7zSjkj/qDrDvI90pa4tztZI+26D8heiah/j2kfaUhfRH8p4A/fVUnA3hdcW0EXOav2Qu2paDIOwKzJ0rM0lpelYU9eq1x6AJPHYI61o2Wj33f0yI3k92+ej8J7jPDrqW2DIRtqIZXAYEpI2zAFe0BOaNapWP6ksL/+nTcQ7muEE8MweEz0KxX0Rc2/xEAjHEbMMCcAcDjOxVtvBpechyWUqr24ZlywdSuUjXVCGOup5aVuVWhzoJwiQsm0MMMCCDBwmZ2GeuRl1rl3EdSQl8hZ0W4YVLnv2V+9D5iRs9lcD4X4HfsP56FFWsnfNSEjdmR+OntxTvDyrX/i4PZbrCsRMpkDEaFomOcTyplRzdcavX9lLasqcmdfLCJ65jo39KuhbpZVjVShbpJShqWLdJKdqrot0kpdVed8dwouXLnWKwAuOQe0sakSGERpXJXIqCs9wBzOxewaLdZVNHUKT6jZDW4a4DgYywMg4xCq/wBhw4GkL35bhUmfpENLe+oNept8Foi1ssGtIHB5BPGDJ65Xf6us8iwEyALjgA94AbQ/703lnegFL7sonIEdAc4AcBKk2cKig5ABpHfyUR5Qo0ppeXZlTstWUgdRsf4AjhgEg4FYQclQp3HXLqCNj2fxp3KHEqL2NkNbsDS3dux6DglphEAAAgDQRyEqY/yr6UmuU9trTaAAIj8eQ6lDwfBUt5u0zZomcokCTrA7Rk7mnurF2xU7fRVOlrfETPDvgYnpOKm2rZTNLSCxYaDsg6keOsn31GTMLQo0ywmTIJJ4Ts6cZ8F6NwNItx4qPS1bX9DW3oIf9Jrb3OPfH2Xj+nnTdxua0d0/deh8E+Qt+X6mnXH1CrFp9Fq8u4yv7xf+9ufnaukoH+kzgPBcVeD/AKip/c7xUNoG5A8zFSFwGagawuMASlhKJQGpQt0kp2qui3RKXVU/B4u0LN/D3bQuC5lcaKcrQQCwbQgEAjeDJrKvbd1WpLN33W/oy8p29EipkXYdgnsw7ehJ4gbTOOptm3bS3btKpMtFtcoLGTJywNyYUSe6ezouosIdvVPSVwy5qhzBkI44pgW6tyqGqlC1SayXUShbpJTtVOz8WU5C4t0eZVrTfi1ketU6nw3DX7wQtGlDrOpT2gh3VgD2fdcFurUqhqqFe4fcXMbJSCS2R5UZmMsRcUEgEkmCp1J1A0pgc5ny5bvyipQZVMukHKRjlgMDGzDMJlMNiydbdhR39dcb0XqRPqKXlqnNHafJN9ho88/+I/5FSU4Sx+UusRBEWwLY18ZZwfEMKaXPdm7sw/KkZQosybPEz3YDtBRjeEkWEvZw6FsswBcs3CxQcocSQh0G+oZWMYdHSjbq4fY3DdpAPDf09IWlW0c60pNvbV0EAEjZjn1dB6jIWj4biWvYROuEkm2tyCYZOsCuZJnKQHBk8mrze4s22ek9QZSY4iY7DEdS66jW5ag1+8A9uKzfDrAW+6oDksqbc/RVrxS0Dz16kie+O+vU6N63Ut21D8TmTxMBcb7I7XuHtHwh/nPiFcNZBBBAIO4OoPmOdXzjmoQIxC7asBQFUAAaAAAADwA0FIIGASkEmSlhKJS6qUEpJSwuhaJSwuxSIhVvSZowl/7sj10/Wq92YoP4FXNHtm7pf3DxWT6CWJa4TzyJ7u0zD3ha5G2o8td0WHIEuP8A2iR3rtNI1uStKjhnEf8AkY/K3bYdDuinzUV2mqNy4EEjJMPwyw29m0f/AA0/nFMdQpOzaD1BWad9dU/kquHBzh4FNNwPDH+xT3Ar+UiozZ25/gOxWmaa0izKu/rcT4ymH6M4U/MYeVy5/wB1RHR1sf49581Zb+ptKt/1j1taf/ysx0y4emGFrqswz55k5vZyRuNPaNZekbalQa0sGfSVvaG0/f3Lniq+YA/i0b9wCj8A4WcUjFnK9vqxCg/NDE+hrNtzyl0yjHzSZ3RPkte801cULZ9UQYjZtJA39K32Bw5RYLBjJMgZfLSTyjnXVWdqLaiKQMxPeSfuvN7y5NzWNUiJjDgAPst3wT5C35fqapXH1Cte0+i1ebcVT4+997c/O1dDRP8ASbwHguOuRNd/9zvEqThcXaS3bXq7iujm4z27mTrAuZ1DkGTqqpBBABMaxGVdWtR1TXnAkDhJhbthf0KdEU4IIBJ6YEnrgbY3Ksx2Ltq8u1u11rEqpYKJJnKkxO//AMbVoU9WixrHOWRW1riq6q1ueOGMesz0qB/WZXF/s1y2VDrms3OVwqJuKe4jX3DxFJy5FXUcM8il9lBocq0zBxG7cn+LcVs4YIbrEG42VFUFmY6bKNTEj1HMinVa7aca21JQtX1p1BlnsCOL8Rs4Rc90mXIVVVczsQPZVefMzoNfVtSs2l8TtqdRt31jqt2bdimcOxCX7aXbc5XEiRB7tRy1BpzKge0OCbUoupuLHZhShap2smhqULdJKXVShbpJS6qTesEqQDB5HuMEfr7t96iqt12xtzHFT0Hcm+TlkRvBz9b13CPnUNBB1BB0KsDDA+R9RB2NKyprNlI+nquiZ6d6fFunSm6q6LdJKXVSslJKXVVbxzEIlrI0gh+tMEgG0vxkkbMQ4VRzAIjSuZo6Oq0tNG4B/papedwdkR0E/N09S0rm7D9G8iPnJDAN+OHVGCnowsYW2LjA3BZa31ZXIGLgG4WkAlQ2pIjc8zXJsoXelr4sDNUa5fr4/CAc90xs2mFuVq1KxttY4wA0DaTkAFF6H3FYX7a3bbXLkF0u2nz9WAUEHMgcEh2JUaM7Cau/qC+fSrteKRFMABjtYCQNuRjHKcxBUOi6Q5Ete4F5JLxnDnYkHgMFYIhGjGSpKk95BiY5TE++u30ddi7tadcfyAPXt71g3NHkarmbj3bO5KirihRQhFCEUIRQhU3TBowd7yUerpVO/MW7+C0dFCbynxPgVUdALcWye+459wRF/mTXP6IE33Bh73BdDp50WYG948CVsK6xcaihCKEIoQsV/SQf4f8A8X/yqxNNHBnX9l0v6dGNU/2/dSOgq/Er43XPokfpWTooTpEdDD4/laOnHRYkb3Dz+y1tdiuJWz4J8hb8v1NZFx9QrobT6LVgeJW/jr33lz85rcpH+m3gPBctcN/rP/ud4lRjZkR3/wDN6c6HCCmNlpBGYUHinALGKULiEDkbNqrDxBGo8tqiqUm1BD8VPRrVKJmmY6FnsXZfCdVYuubipcS9hrraMAjqLtlzzPVM0HmNNIAFR2tThpMwZB8R2K8wNrTUaIkEOGzEYEdeaa6XdJbeCxpPVi7cWyioM2UWszXGcnQ9ph1e3LmOaV64p1ZiTHYnWto6tQiYEnryj7q+6Oq152vX2stfsjqctlg9u3mCuxDgkMzArJBMBcu+an27+VOu7MYKK7o8h/SbkceP+PzuWhyVblUtVKFuklLqpQSklLqroSiUsLoSklLCaewQcyRJjMDoGjQGeTAaTzEA8irCCDITxEQfXr101nS3j6YCwLrKWzOttQO8yST4BVYxzMDSZDK9Xk2ypra35Z+rKrrvT3BM9hMI1y+13MGV06vq4UkEsBBE6QA2kmdIatRuaj3hu9W7u0pUKJqAnDh+FL/b7zgNnKggGFVRoRIktmPoa1WW4IBJXM1b94Ja0AR1+Q7lBsYUgau2lzrFgghQr51ABERm7RERJI2pPY2Opupuyd07Eh0jV5VlURLRtG3acOzgN60XR9lvYj96LXXb2C0ZZEmGQADaSI7MzoGgnmNN2VSytA22wp/y5x3EnaNkYR0jLoND3zLy4Jr41P480DaGjYd5xJG3BZC9ZGHK8zZxF0MbgzE9Wz5S53ICW18SIjWtOnTp3WjmDY4QeMfaMuiFUq1X2+knkDKCBvBjxkydhJK2GG4haY6XBNxuyjuDcBVEzpqZuFSDrzEHXc1tD0Tb0DQcILXOEbN+HQZn1Av3z21nirTxBaDPbmpta6oLlCEUIRQhFCFQdOT+5v4tb/OD+lUdJftndXitXQv71n/d/wDUqN0FX4lPEXT/APkA/SsXQgm6qnc1vfitj9QmKFMb3E9ghaiuoXJIoQihCKELD/0kHt4cdy3D6lP9qwtNfw610/6dGFU/2/dT+haxYs+L3f8AzAP5CsrRLo0kR/sjwK0NONmwnc4eS1NdkuIWz4J8hb8v1NZFx9QrobT6LVi+IJ8dd+8f8xrXpH4G8B4Lna7f6r+J8UyEp8qPVVHx/jFzCnM1m49iFGeyFd1c5s2ZCwgQFg7TM7gVVuKtVh+EYK9aW9Grg8kFebdJukuIx2ItLaw9wJbKullg1xrjKT8Y4AHtTBCwAPWs91So844rXZRoUmktw2TKsOkWIxv7XexGFtMbqt1dwC2t5rS9RZgFSGAXMLhDRupMzT68ucTHqFFauZTYGk4Rh04n8K7/AKI+B3LVq5fciL4XKoIOiyczRsTm23Gs71Ys2EAu3qrpGqHuDBsW9uXFUqGIBdsign2mIJyjvMAn3VbLgM1nBpOSWhBAIIIOoIMg+RpZlEQu0IXaEIoQihCi8T4baxFs2ryB0MEqZ3GxBGoPiKa9geIKeyo5h1mmCsfwro9Ywr3MloK4e4smSwTMcgBJMAplPjPuqazo02t1gMcfXYszSt3WqP1HH4YBA2HDE9OM8FY27arooAG8ARr5VcDQMllue52ZlNYy6wACFesb2QQSNIkkAghROpnSRuSAWVHEYNzKkosaTL/lGezhsOO4fYEiRhMSy3VNsjNbMscrsqmJCkLqCZHkNddAcjTVe3NA29R4BcOMRjlnmtfQtGo2sLgNwExsmcO4d+HBGJPWXbrEMPjVYZsuaRatTOXTfNt+G1Rfpxj/AGBrXxg52IyPxE4TjGzHFLp6o32suac2AcM/8qBh8A37SBZRFQJYdyTlJ6q4/VKpysdcgEkGAmmpBC6VvadkQNX5gMv9qk0ZSNw3lHuMtLo/7gJ+/EnHctSb907dWvuZ/wAcy1iu/UTo+Gn3/hags27T670kvcP9pHkg/WarnT9zsDew+af7LT6Vw9Z9a/uW1+qUnv663N7D5pfZae7vXALn1z/9Nn/+dJ7+utzew+aPZqW7vK78Z9a3/Tb/AOyl9/XW5vYfNHstPd3qi6aXHGGhnzA3FHsqOTHceVDtK1rlppvAjonfxWhou3Y25DhuPgldEGcYe3lIBi7uub+1PIMP51Xt799pWqFgBnVz6AVd03SFRlPW/wB32V4t+8N+qbyV7f45nrSb+ojtp9/4XPGzbsJ8fJdbHuol0QeV2fzItWG/qCic2O7vNN9iJyPd/lMHpBaE5ldQNz2CPVXNWmaZtXDEkcQftKQ6PrbI7fNLtdIMKyhhdAUiQxDKpA3OYiI8ZirYvaB/lHGR4pjrOuP4+BWd49hf26+hS4tu0i5OsuJegmWJKKE7Q21JUHkTWbftFw8QcAt3RTja0nawxJ7oWj4V0XupZtizi7FxFIZT1Bhu0S3xi3zEkkSAYHI1So2VOlXFdpOsOEZRu3K3cXL69F1F0QfOVNtu4YpdQJcAzQGzqy7Zrb5VzAHQyAQYkQVJ6KjWFQdK5a4tnUTjiDtW44J8hb8v1NZ9x9QrYtPotWSx6/G3Ptv+Y1qU/kbwCwqw/qu4nxTMU9RwuihC8s4zx3E3+JWXwz5eqW8otM4DFbeY3hctsIRrgWADr2UOkSM19RzqgLdi1qdFjKBD9sY8cuxbFeGcP4kiYk2VuBxoxDIxAOUq0EZoIjntoathlOqNaFS5StQJZMLJdEcAbWIx2GwmINq/auPkV4e1dtDQB0icyEasuozbESKq0mkOLWmD4q5cP1mMe9sgjrBU/juE4hdxGF68rZtZequXLRe4hd25poyByETUxrBJBgvqNqFw1lHSdRax2ric4OHqM1r+HKthOrN3rCugAVBkWAAi27SjKoA0Ed+tSOr0aAio8DiQFVc19Q6wb4+JT7Y3uRz46KP8xB/CqVTTdozIk8B5wnttKhzgJs4q4fmoPHMzf5co/NVOp+om/wAKZPEx4SpBZ73dy4XuHd4+yoA9GzH8apP09cn5QB1E/f7KUWtMJJBO7uf8RX8sVVdpe8d/PuHknihTGxJNlTvJ+0Wb8xNVnXlw7Oo7/wAinhjRkB2KPc4ZaPsqEP0rYCH3wIbyYEVJb6QuaD9djzPTjPamVqFOs3VqCR6y3dSYfhzwYu8jE2xO3MzH+Wtb/wBT3UfK3v8ANZ40LbTt7fx91C4ZhVuu85wvV2mMMQWLm5oXHahQo0BA7R0q/p2/q2zmsouguEnf0Y9qg0Za06jC6oAYcQN2EbMsenHDFXtq0qgKoCqNgAAB5AVx7nFxkmSt1VN9sty4GEAZbgY7FWBnXkQyPPcMp513n6crh9nqcwkduP3XL6aoEVw8fyHeMPLvTvA7ZIa8QR1uUKCCCLSzkkHYsWd/JlB1BrmtN3ourn4flbgPutuwtjb0Aw55nifIABWlY6uqBxXiBs9V2cwuXFtnWMs89jPPTTan02a04qWlT19bHIE9in1GokAUJFT4nHscXZtI4y5Wa4oymZV8oJiVIKToRvU4ZFMuI9YeasMY00nOOciFE6dNFhPG6v5LlOtvmPD7hWdGD+v1FI6MYoJhUYyQjXLZjkWYOP5j1qOqP6xG8A9mC0tI0jUoAj+J7j+VYftF+77Ayjv/APcf0ohrc1iarG5qu4mjWyFE3bzCQi8htnuXG9hZ02JJ0E6xatqLq5gYAbU9r9bABS+H3hYGe5hVuuuofrDcKmd0wxtqogayGZxsC1bVK3ZT+UdakRhsWcW3X3GDqrHqRMqCsqbncWnMoPIAke1pMhWgehC7ax37M/XAwk/HjkyaA3ftoNZ3KgqZ7OUQr/pKsWusBAayc8nUBPZuzrqAhLRO6jupDVfSBezMDtUVekKjC0rTdHyf2e1miY1gECZOwJMeppGV+XaKsRKKDQ2mAFl8f8rc+2/5jW5T+QcAufrfUdxPimKeok1ib620Z3ICoCSTtAE/8FNc4ASU5rS4wF4AOG2sViLn7OVsW2zOi3niFEmJC92sawBqTE1hve2Sch63LpRrMpjXxPQtBwzp3fs4P9nUKGQKlp+0Sq9rMTJILbRsBO2gFSC9c1mqAoX6PY6rrk4bQqc2bS2lxC37i4gsTscxce0RcBzDU+2TrrzqgKtXlIjDfKuaoPwxgtX0U6aBitrGOzMzZVuNqoJgKrCYHPtRz1POor03NSXNeYjKSFVqWrGYsCv+MdLksXHs9W2dB2c8IjbfO5DWAYgkct6zaNmXtDpwO7NDKBcA6cO/11qh4h0+vpa0sW840Ll5QmYJVO7/ABn3irNPR7C7F2G78/hSutYOeCOGf0ihFcYoFnEZcigTObMDygQpBG+bnE0j9HlxmnklqWoDgAY3z+BjvV7gum2EuKpzMGb5oR3I15lVIqu+yqt4cQPFQut3h0Nx4KfZ6R4R3VFvoWbQbwTOWM0Rvpvrp31G61rNGsW4KLk3blMx+LFpQcpYswRQObGYltlGh1PkJJAK2lq+5qikzM71DVqtpML3ZBVd7iN1z1YQ24Kl3VpBtsr6W3IU5s4E6aDnJEdJbfpwsuIqnWYB0jE/brWTW0vT5DWp4OMgAwYiMT1HDPFIs4tnZ7VxpKkwObIYILRvocuu8Hcgmr1nom1ZdVWuZMRAOIAO6ensVa7vqxtqVRjomZIwMjw34b+Cbu3LIKHrBba4FCFbhTMB7MCYcDPpII7QHOK07q2tK8csAScATn1KhbVrylrclMAyREjpndl0ZdCsV4qUA65GnYtaVnUnvyCXXyhgPpVyF3+nrmiZp/EOjPsXQW+lbetgTqnpy7cu2OCreJXusVnYdm49m2qn51s3VUBvtZ3McgwG81sW1m+z0XU18HOBPDCAqTrhtxpGm1mIbPbBJPcOxaUmuIW+ilQqXpcn7sWG9tlceeqf66mt/njf/n7KxafU1d4I7lwcPxj63MSF8Lag+hAQ/wA6NemMm+u9LylEfKyeJ+wSj0ctt8q9674O8j3DcetHLuHyiEntLh8oA4DzlMYTC20x2W2oUJZ2H0iRr6PSucTSk7/XgpHvc631nGZd4BX1y2GEMAR3EAj0NQAkYhU0xZ4fZQylq0p3lUQH1Ap5qPOZPalLnHMp+7cCqWbZQWPkBJ/lTAJMBIs7gnYrnf27kO/mRoo8FEKPAd811VKk2kwMbsV0CBAUtXqRKnUahCdVqEJbIHBRtQwKkd4Ig/gaEK14BjOvweHNzXrbFsP45rYD+utCFr+iTlsFh2O5tqT5nf8AGoLdupTDd0jvTWCBCy3FMUq3rg1LZ20XUjtHfkvvImtape0Ldg5R0GBht7M1gPovfUdA2nxVLxTidxAMuVZJ/vGPwVT4Q1Y9XTxdhRbHSfIefUrdCxaT8Z7PXksR0g4HiMbdVmusyARBUtlPPIohde/T31TOknuH9QyexadJlKkIaAE/h+h1pVg2WaRBLZp8xEBfcKquvHkzMJ3KjeoOL6BFiOqLpJ2cZgPfoR75qVt9HzCUvLN3rV4HopYS3bVx1jW1y5mVe+TAIMCTtNU33L3OJGEqua7iUjE9EMB8pctKAnaJLFEAHNgCFjzpW3df5WnPrKaazys50s6SrfZOograzuruoOdsq+yjCMvPtCDBmIGa7a2xpg62Z2blct6RZ8RzWesO7XgUMu8mUClmFwDPl2BEGIyqDBGgNWyRq9A9esVYA2naFOxl1sTcR2sK5CqWS0ptG92nVmEZixzIZYa9lgADqVoNaz1JHR67UVXOcI/AUvhlw2he+JuW+2zrbZWBAOYqpJEDbcxvVW+ompVbGUR3qa1eGMM+sEnh2IIZEhV1QsMrdpgRDHLDOM+WQBMkCIMlTbNJ1nO347h3xh5qOpUJplmW/wC+OHatNjsbduWyl5xYGRS0KBcJdjkgPOT2RoAWLbFSIq5orR1u/WrufAYcMRs2rl9I3LqLxSos19ac8RG0YZ8co4qXauEdm5o6gZgYWZ+cBJ7JIPPvG4NdZZ3tG5ZrU3TGB2dxXLXVpUoPhzYBy29U7xt7VBxl4h7xUFSlgyxHtGSUy/SCS88pcDvpz3fG6Njf8Rw+6dSYCxgOMvGG7fO6cI6AVZ2FC3UEDKUuWo3GuRgCO7Lbb8KxP1NSJtWuaMGuHVhC0NB1P6rwTiQD2HHxUxuGp80sngDK+WVpAHgsVzltpu8oYB2sNzse/PvWxW0fb1cS2DvGB8u0FV/DuAMnV9ddFxbOXq1VMiyohXeWYsw5agA66nZ17pmtc0hSiG+KfRs6NKo6o0fE6cT05xgFeVkK0ihCh8XtZ7F1e9G9QJH4inUzDwpKLtWo124hVOB4+5toEw924wUKWAhCwEMQyhuYO4FTOpDWJJj10wrD7UNcZeAJ3yexO/tOPf2bVu2P7xBP5v8ATTdWkNvrs+6TUtm5uJ4CPFRuj+f9oxDXmBdQFZpESSAI0A2txtTqsaoA9eO9PuNXkmBgwMlXFziSzCQT3scqj37motQ7VWFI5lS7JlRqCeZG0+FMKjOaRi7eZHSQC6sonxUilaYIO5IN6zXD72a2h2lRI5ggQQfEEEe6utBBxCvKWrUITqvQhOq9CE512UFjsup8hrQhOdHbhTC4ZTutm0D55Fn8aEL0fon/AAdiPoCmU8us+JSBY3iCgXboAj4y4dO8uxP41zFf6r+J8VTd8xUcio0i7NCEUIQe/lQhQrnFbA/tAfsS/rlBj307UO3yUzLaq/5Wn10rFdIb64m+wzlcjKLQcSpGRCcq5gC05jIOaPDStqzoMdQ6TMkeH4Vujr2zsRiqXH2bilc13OqKEPtBbaHPlXW4ZBJYZdAJ15Cp6lHUYS2e7y/Ks0qofU+IAdseKLd20qXFe2Lj3IC3DdZSkAQFsqhDkkHzBjSJNVpJIA2bI+8q3Vp4lxPXP2V/0V4QXtOWES8ic6toArOGVgQCwZcu3YERWhTYdX4v8LOqvbrfBl4prpBhltXioUBcqFNT2pzAhiDmZhlcyZgMT3ERVZDh69Yp9OCPXrJc4taVrdq/bdnXUE5lOVgCcnZBbTUwROignWC6o2RKYxwBhaXosyXLYLMblxGJHWAF7ciBlOUFQwXPHLNHKsO6Ba/KAd231kqVdpa+PDDuVlxLqQFa6iuQYtgqrMXIOiZtjAJJ0AAJOgptrQq16nJUsz4dPQqtSq2kwvcYAWYxJD4QudCgfsgzADEHDkxroBbOm4B3Ar0Omwi0aHmS0QTvjAjrXLFw9uIYMHEd+Id1fNwkZSrnEJmBEkHcMN1YGVYeIMGrlxQZXpupvyIhZ1vWdRqNqNzHqOvJS7HERoLsIxgSJyMTpAY+ySdlbeQAWrz7SGhq9p8XzN3j7jZxyXX2l/SucG4Hcc+rf1KfWSryKEJLuACSQANSSYAHeSdhQBOAQoH9d4c6By4PNEuXFj7SqV/GrLbOucm/bxTuTcdirOj/ABqymHRbjlSmYEslwKO0WAzlcvssNJkc4qSta1S4ua3DywU9djjUJAzg9olSsR0isj2XWPpasP8ACFBn3kVXFF21DLWodh9dJwVLw1yzXbsg5rhImJIzMwOXUbMKmeIgesgrVUQGsjZ6xV2blx1lraQN3fsgDzJFQwAcCqkNac1XpibA1F8N9wty9+NsGrAt6zsmHrw8U4uJyCk4XH4dTmC4knvOGxH6W6U2dwR8vePNMdyjhEKsxfEcOt/sXBF8+wwa26XufxbgHK8EzHtz9OtKy5VreTqDLI9HruT6cgQVNVqvKROK1CE6r0IUTjt393uKDBuDql+1dItj80+6hCmXMVlHZEwOyO/6IHidBSEgCSher9F7eXCWFmcqBZ740moLRxdRaTtTGfKsZxL5a794/wCY1ztf6r+J8VVd8xUHF4lbaM7zlUSYBJ3jQDU6mmNaXGAhrS4gDMqpfpCCJtpI72YfyWZ9RTiwAwfXb5LRp6Me7FzgO9V17i2JYMQ0AGALagFiOUsrlZ1AgMSY2mRZpU6ZzHru+ynFhSacZPr1vUS85ukFnDqNYnNqGVlIZszco9qNToJgNNWGkasT6Ku06FNh+AD10596cNV1YUbEYS3cBJ5iMwjblpqre8Gp6VepSPwnqUT6TKmY61CfANaEp2gQQ6ZQFYTKgW1U7AsNNTIPa2OhQ0hLyKmAOXRxVOrZw34Ei1i7amUtKGOggRm1AOVsgLROsDzitE1qePxDDpVPk3YYZp/ox0lFhRavhoLTnLaJIUN2Y0AYMTB0kmO94IIkJhEYLRcf4N1oa4klwuwghwqsVUacyRuY8ATNMqUw9SMeWqv4TwvEKHtvaJtMvaz3MskNIywzEHY9ocoMbBtNrsQ7JK9zcCM1CtYfCi6Q2JNhkZSoZouWyAGINwHqx7WpBI7QB1GpyDTIOR2JHVC5uqVY47i/UXEF64l0wVVlK5wrEEtcRRCg5VGbQGBtU2j3MsHueGyDuzAG4HPt6lkaQ0Z7YwNpv1SNhyJ4jEdh4p+3greIvSkI4h2JBliD2fiswW4VyznObL2Y3ES6Q03QY1r7caxPGBG8b908VmW+ibqlNO6kNyAwMznDsYG8CJxnpn4mw9rKTdRgzBIKZWJO2QhjMbkRsCZEapozT1e4uG0qjRB2icFBeaJo06LqjCZGOJEeHZ0rl+4qqS5AXYzqIOkRzmYjnMV1LiAJOS59jXOcA3P16nYp/CHJsoTOslZ3yZjknnOXLvr36zXl9/yftNQUhDZOHj3ruqGvybdcyYE8VMqopVlON3esvurCVslVRTtmKI5uRzPbCg8spjc1uaOpNFPX2n/EK1RaIlU97pDhrZh7qzzgM0eZUGtBSpPDGw1w3GLIWZnKdrKWSTlIEhm2O9VhSYdYuE4nzyyVg1HACDs/CusNgurAZUVpAJlQTt4jWnNYWD4VG52tmo/A7TW8Mb1twGQMYdc6uEQaEaMp7J1UjfUNpFdtrTrU5dmZx60XTA50bgPBcxVvO2a6etcHQtEKf7ieynu17yd6tUqLKQhg81E1gbkpVhzUqcp2FxSTAZZ7swn03oQpeNwtu8hS6oZfHdT3qd1I5EUIWfVmtv1N0y8Eo+wuqPnDucfOXluNDTk1SQ1CE4rUIVbjrvWYi3bG1oG8/wBoytofi7e4UIVlgUz3ra8gesPkkR785T0NUtIVNSiRvw8+5R1TDV7F0e/h7Xl+pqSz+g3glp/KFieJfLXfvH/Ma56v9V/E+Kqu+YqHfsq6lXEq2hGon3jUUwEgyEAkGQs5jei5UlsO5n6LET7miD4Bh76mFUHBw9fbqWjR0gR846x5ZKjuEq5W8GRgZYKSAZUr2l10ymMwmYGugiUFzW/AfXQVpMqU6vxA9n3Cf63MoABLwe0Q5VjBg9YpGmaDowMabEinh4j4jhu29n46U4Az6j11rrYffU8hLSQpO0Nq4J10BJMGAYNJSc92IAAGZy9diKrmtwzJyG310kwlvOYQGMlndyQBLFiVFsHTtMD87QHUDSkqvpOadXPDH1s70lMVtcF2WOHTx2+CWTFVQCTAVgkASUKx5gg7EGJ/Anl/6wdKdUpmm7VKbTqCo3WbkqzG8GV2DK2QE9sRIIkElQTCsYOsc533t0b99Nhacd3R5hQVLRr3aww39KpMTbdSEbOcoKqGzZQqnQIx0I7W08+UAVs0azajQQVm1KbmGCFH6jNHZXXmYMjwiZ9alUabykEeyE1hthIyyAJPJvCde6mco3WLZxCdqOiQE5btK3ZlwDOY5QIGkjKY1MwNe/UxUdWuGtlpBKmpW7nOgggLR/1qXIFu2WJMLBLHMBOiqCSQNdDNYwtXBuuZjfGHatF9ali17hwJGXBXXCrWMZy960zBUIQnKrLqOyuds3a1ksROVddAK1dFaRtrJx1xntGJ+wjguT05ZU7ljfZ34g4jEN8Dju2cFaW7gMxMgwQQQVPcQdRpB8iDsa7ShcU67BUpmQVxFahUou1Kgg+u1MXOtQk2jcCtJYIbR7R3OW6pC/4SJJMjnWbe6Ht7mpyjmmegxPFaFppOrRp6kjDLWBMdYM9o4blzB8TvC8iXM0OxUK3VyRBOZerEGIE9rQScuxrC0pom3oUC9jS0jpmcY6e4rWsb19Z+qSCOgHDtjw60rpfwS5iLTHDsEvZcuugdZnLPzW1MHxIPIriWd3yJ1XfKe5bVOpq4bF4pjsFcsuUuoyMOTCD5jvHiK32Pa8S0yFZBByU4Gz1Vk3RcJysBlIAgOx1kTzqueU13BkbM+Cs/Bqt1p9FS8H0kNkFbC3FB0g3WI9y8vdFOFOrtf3BN16exvetbgekmHS1ew7tke2H32YEmcpHMA7ek0W4PJNS1j8ZWY4v0vuOxFnsL9IgFj+i/z8anhQys/iMXcf23ZvNiaVImVUnakJhCvuCdJcXhmWGd0nW25JUjuBPseY/GkkJ0Fen8QxFm9hwzSVuAPb5PnIlMh3D67jbWdJprnBokpVV2sSyOLd0yTolyIFzwI2R/DY8u4R29w2qOncmKRjcatpGd9l5Dcnko8SdKsICi8KstbQvd+VvHO8DnGiKBqcqwI1501zg0S7AIV7wnEpbBLhs7xMQQFE5V38ST4k7gCsG8qmu/DIZKGoxzivWujNwNhbRGxX9TWvZiKDeCkYIbBWL4l8td+8f8xrnq/wBV/E+KqO+YqPUaRFCFhOmo+PJ/u2z+Mb+6rdDIda2dHCafX9gu4LhN02EvW2BzZsymAey7Lt7Lez4Humh5brap6PDu7wl9tDKrmO2HPzHkmrGPjMCIzbguyrMQZEGNANx7zT2OcwQCfXj6wVl7GVTrEA9P5Uq1lntGNBEEKpmdgwYg7aTGugFJNN+Orj0FGrVZhrSOkfkeaQzhTJYADYmAJ5xrr5+kayEtpiKWZ27R0cen0FDXVD/VyGzYek9G4eKjnH2lAGaYAGgJ2EbgRUb21Kji4j7flTU2hjdVqbHEs3ydt2/5/dml5AjM+uuEjqrW5kDr/wApF61fuiDaTL/eCn1DE/lp7QxhkHHj5eahfc0SIJnq80/guiK3CC922p+iFJjwUHKo/wAIqR148CBPb/kqjUumNnVpdZ8gri70QspbJXrHYQYkDQEZgqoAScoIAk8qZQuWms3lflkTnkqtbSFyWEUiAYMQBnsznas5xqzZDHqguXs6jWDIBEnUGdwda1dKim24Aoxq6oyy2p+gqlerba1ySX6xzz2d3DBT+EYxFsqpaS1xvi11dgFBBRB2swYLBHPzrXsKtFliBVIiXSDuWBp6hWqaTLqQMhrYOwHjlETK3GGzZEzxnyrnjbPAzR4TNcKYnDJaJicFF4hw1bpzBjbuAQLixMfRdTpcXU6HaTBB1q5Z39a0drUz1bCoq1CnWbqVBI8OB2KvGFxg0K4d+5g9y3PnbKPl9zGulp/qhmr8bDPQsZ+gmE/A8gdInvkeCmcP4cyv1t1gzgFVVQQiAkFoJ1djA7RjQQAJM4ek9LVL0gRDRs81pWllTtWkMxJzJ9YD1KsqylcTGMwdu6uW6iXF7nUMPdO1OY9zDLTCASMlSX+hGAfexAEwBcugCd4XNA91WBe1x/LuHkpOVfESoV7+jjAHYXl+zcH+pTUo0lXG7sRyrlGxn9GeHdi3X3gzEkk9W2p8Aq05mkntAGqIHH8p5uHEyVUYz+iy4J6rEI3cHVl/FS38qsN0q3+Tez0ECsNoWe4r0Ix1gFjazqN2tkPHmo7Q84irVO9o1MAYPTh+FIKjSqLCuATNWHgnJStMLWdHui9zEoLpzC0SQColngwY7hOknmDpVCvdNpHV2oNVowlbHCcKFoABHlRlBfMxC6dkE+yNBoIFUKld1T5imawO1KxOGFxSjiQfcfAg8iDqDTGPLDrNzSyoD8Luu1svdkWpIi2MzNsGaSVzAc43k6VfdpAkYDFLIVlaw0bKxJ3Jkk+88vDaqVSq6oZcU2QnRYf6Lf8ASajkI1hvXrvQ9SMHYBEHLz8zW9a/RbwSgyshxL5a794/5jXO1/qv4nxVJ3zFV9zG213Ye7X+VMDSUoY47FDu8XHzV950/AU8U96kFHeVmuO2Ll9swymQo7ogk/r51PTIatG1qtoiCNsp7h1gpbVWiRm2kjVidJHjQ8gmQoqrw95cNqXiMKr7jXvGh9efkdKaDCRlRzDLSq5uEuTHWQvhm181kAees1IHtjL1xVoXhAy8uxV/EcEtsmCToupjmfAU9r5hWKFV1QScMdiseBYdShYqCcxgkSYgczr302o4yqt448oWzhgraoVURQhFCE7ZxDr7LEfy9NqQgFNLQcwqHpFfL3GZt4QekVLTEQFpWTQ2nA3+S0XQpkFj5oYs07AkaAa89qiuJ1ln6RB5c9XgtDUCoooQihCKEIoQihCKEIoQihCKEIoQqHpB0RwuLkumS59YkBv8Q2f369xFWaF5Vo4AyNx9YJ7ahap3AMC1jD27LlWNsFZUEAqGOUwdjlifGajrvFSoXjamuMmVOZwIBOp2HM+Q3NRRKRJGIU/OHsht/mmYPlofSl1TuRCVbuBgCDIPmPDnSEQYKISpoSIoSrfdH/4e15fqa6Wz+g3grdP5QsJx4EtfC7l7g/zH9K5+r9Z39x8VXw18d6ybqQYOhFPVvNcoQihCKEIoQihCoeNntN/h/SpWZjrWjZ/L1qdwL5L/ABH9KSpmq959Y9XgrCo1WRQhFCF0UIVNxjCuZYAsDGgBJEQNuY05f+tSsiQrlvWa0art6l8ItMtsBgQZOh89Ka844KK4eH1C5uX4W0sqQqg7gAHziqhzWWc0uhIihCKEIoQihCKEIoQihCKEIoQihCRcY6Abkx4DmSf+bkeYUBCrMVjApYKM8SCAZJYDTrDIEZoWCVGv0QSszWTBOHrZ/gnrzcAu4JLrFy6AZo59mQBEEQ5yxpEAydRAoeWCIOXrggwlY23dGiFzlRROYjMZ3yqurQrbazkAgMZRhbt2n164oEKdh80dok6mJABidJAAjy3iJ1monROCaU7SIW+6P/w9ry/U10tn9BvBW6fyhYniXy137x/zGuer/VfxPiqrvmKrcbgVua7N3/799Na6E5lQtVHfsMhhhH8j5GpQQVZa4OEhN0qcihCKEIoQqbi+EuM0qpIJG3gBv3ajfapWEK7bVmMEO3qdwqyyWlDCDLSNDuxjbTaKa8gnBV67w+oXBS6YokpEJ2BPkJoSExmpNvh10/NjzIH4b00vCYarQpNvg5+cw9wn8TTTUTDW3BSLfC7Y3k+Z/wBoppeUw1XKTbwyLsqjxjX13pCSUwuJzKdpEiKEIoQihCKEIoQihCKEIoQihCKEIoQuET/z/kUIXFQDz7zqfU60SUKLdwtwtIulddQASCNeTMVXlsBtrNSB7QILZ9dASyFz9luz8tuFBhN4GpgsQpOp7IHLu1NdnN7/AMIkblJw9sqoDMWInU7nU/8AP9tqY4gmQEhTlIhb7o//AA9ry/U10tn9BvBW6fyhYniXy137x/zGuer/AFX8T4qq75io9RpEm5bDCGAI8aBggEjJVHEOHqi5lJjuOv41K184KwyoSYKrqepkUIRQhFCFY4LhocZixjuA/WmOfGChfVgwAp9rh9tfmg+ev4bVGXlRGo47VJAjakTF2hCKEIoQihCKEIoQihCKEIoQihCKEIoQihCKEIoQihCKEIoQihCKEIoQihC33R/+HteX6muls/oN4K3T+UL/2Q==">
            <a:hlinkClick r:id="rId3"/>
          </p:cNvPr>
          <p:cNvSpPr>
            <a:spLocks noChangeAspect="1" noChangeArrowheads="1"/>
          </p:cNvSpPr>
          <p:nvPr/>
        </p:nvSpPr>
        <p:spPr bwMode="auto">
          <a:xfrm>
            <a:off x="57150" y="-1951038"/>
            <a:ext cx="5762625" cy="4067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dirty="0"/>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908720"/>
            <a:ext cx="9178574" cy="551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9145792E-E285-441E-BF66-91AE696F35A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4854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p:nvPr/>
        </p:nvSpPr>
        <p:spPr>
          <a:xfrm>
            <a:off x="4499992" y="3975199"/>
            <a:ext cx="4508376"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rPr>
            </a:br>
            <a:endPar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endParaRPr>
          </a:p>
        </p:txBody>
      </p:sp>
      <p:sp>
        <p:nvSpPr>
          <p:cNvPr id="7" name="Rectangle 6"/>
          <p:cNvSpPr/>
          <p:nvPr/>
        </p:nvSpPr>
        <p:spPr>
          <a:xfrm>
            <a:off x="724768" y="170602"/>
            <a:ext cx="7550464" cy="2123658"/>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err="1">
                <a:ln>
                  <a:noFill/>
                </a:ln>
                <a:solidFill>
                  <a:srgbClr val="FFFF00"/>
                </a:solidFill>
                <a:effectLst/>
                <a:uLnTx/>
                <a:uFillTx/>
                <a:latin typeface="Corbel"/>
                <a:ea typeface="+mn-ea"/>
                <a:cs typeface="+mn-cs"/>
              </a:rPr>
              <a:t>Nzambe</a:t>
            </a:r>
            <a:r>
              <a:rPr kumimoji="0" lang="fr-BE" sz="4400" b="1" i="1" u="none" strike="noStrike" kern="1200" cap="none" spc="0" normalizeH="0" baseline="0" noProof="0" dirty="0">
                <a:ln>
                  <a:noFill/>
                </a:ln>
                <a:solidFill>
                  <a:srgbClr val="FFFF00"/>
                </a:solidFill>
                <a:effectLst/>
                <a:uLnTx/>
                <a:uFillTx/>
                <a:latin typeface="Corbel"/>
                <a:ea typeface="+mn-ea"/>
                <a:cs typeface="+mn-cs"/>
              </a:rPr>
              <a:t> </a:t>
            </a:r>
            <a:r>
              <a:rPr kumimoji="0" lang="fr-BE" sz="4400" b="1" i="1" u="none" strike="noStrike" kern="1200" cap="none" spc="0" normalizeH="0" baseline="0" noProof="0" dirty="0" err="1">
                <a:ln>
                  <a:noFill/>
                </a:ln>
                <a:solidFill>
                  <a:srgbClr val="FFFF00"/>
                </a:solidFill>
                <a:effectLst/>
                <a:uLnTx/>
                <a:uFillTx/>
                <a:latin typeface="Corbel"/>
                <a:ea typeface="+mn-ea"/>
                <a:cs typeface="+mn-cs"/>
              </a:rPr>
              <a:t>Lokumu</a:t>
            </a: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t>
            </a:r>
            <a:r>
              <a:rPr kumimoji="0" lang="fr-BE" sz="4400" b="0" i="1" u="none" strike="noStrike" kern="1200" cap="none" spc="0" normalizeH="0" baseline="0" noProof="0" dirty="0">
                <a:ln>
                  <a:noFill/>
                </a:ln>
                <a:solidFill>
                  <a:srgbClr val="FFFF00"/>
                </a:solidFill>
                <a:effectLst/>
                <a:uLnTx/>
                <a:uFillTx/>
                <a:latin typeface="Corbel"/>
                <a:ea typeface="+mn-ea"/>
                <a:cs typeface="+mn-cs"/>
              </a:rPr>
              <a:t>Gloire et louange à toi mon Dieu</a:t>
            </a:r>
          </a:p>
          <a:p>
            <a:pPr marL="0" marR="0" lvl="0" indent="0" algn="ctr" defTabSz="914400" rtl="0" eaLnBrk="1" fontAlgn="auto" latinLnBrk="0" hangingPunct="1">
              <a:lnSpc>
                <a:spcPct val="100000"/>
              </a:lnSpc>
              <a:spcBef>
                <a:spcPct val="0"/>
              </a:spcBef>
              <a:spcAft>
                <a:spcPts val="0"/>
              </a:spcAft>
              <a:buClrTx/>
              <a:buSzTx/>
              <a:buFontTx/>
              <a:buNone/>
              <a:tabLst/>
              <a:defRPr/>
            </a:pPr>
            <a:r>
              <a:rPr lang="fr-BE" sz="4400" i="1" dirty="0">
                <a:solidFill>
                  <a:srgbClr val="FFFF00"/>
                </a:solidFill>
                <a:latin typeface="Corbel"/>
              </a:rPr>
              <a:t>Lingala/RDC</a:t>
            </a:r>
            <a:r>
              <a:rPr kumimoji="0" lang="fr-BE" sz="4400" b="1" i="1" u="none" strike="noStrike" kern="1200" cap="none" spc="0" normalizeH="0" baseline="0" noProof="0" dirty="0">
                <a:ln>
                  <a:noFill/>
                </a:ln>
                <a:solidFill>
                  <a:srgbClr val="FFFF00"/>
                </a:solidFill>
                <a:effectLst/>
                <a:uLnTx/>
                <a:uFillTx/>
                <a:latin typeface="Corbel"/>
                <a:ea typeface="+mn-ea"/>
                <a:cs typeface="+mn-cs"/>
              </a:rPr>
              <a:t>)</a:t>
            </a:r>
          </a:p>
        </p:txBody>
      </p:sp>
      <p:sp>
        <p:nvSpPr>
          <p:cNvPr id="5" name="Rectangle 4"/>
          <p:cNvSpPr/>
          <p:nvPr/>
        </p:nvSpPr>
        <p:spPr>
          <a:xfrm>
            <a:off x="367369" y="1916832"/>
            <a:ext cx="8665537" cy="437042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Nzambe</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lokumu</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mpe</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yo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Opesi</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bato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yo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Opesi</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bato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mobikisi</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endParaRPr kumimoji="0" lang="en-US"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et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louange</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à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toi</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mon</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Car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tu</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nous as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donné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ton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fils</a:t>
            </a:r>
            <a:endPar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Tu nous as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donné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notre</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sauveur</a:t>
            </a:r>
            <a:endPar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p:txBody>
      </p:sp>
      <p:sp>
        <p:nvSpPr>
          <p:cNvPr id="2" name="Oval 2">
            <a:extLst>
              <a:ext uri="{FF2B5EF4-FFF2-40B4-BE49-F238E27FC236}">
                <a16:creationId xmlns:a16="http://schemas.microsoft.com/office/drawing/2014/main" id="{A1598F9F-B9E8-2A6A-B9A6-B62D3B17A56A}"/>
              </a:ext>
            </a:extLst>
          </p:cNvPr>
          <p:cNvSpPr/>
          <p:nvPr/>
        </p:nvSpPr>
        <p:spPr>
          <a:xfrm>
            <a:off x="231852" y="5892912"/>
            <a:ext cx="812708" cy="749771"/>
          </a:xfrm>
          <a:prstGeom prst="ellipse">
            <a:avLst/>
          </a:prstGeom>
          <a:solidFill>
            <a:srgbClr val="297FD5"/>
          </a:solidFill>
          <a:ln w="25400" cap="flat" cmpd="sng" algn="ctr">
            <a:solidFill>
              <a:srgbClr val="629DD1">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50213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583618" y="17755"/>
            <a:ext cx="7704856" cy="1152128"/>
          </a:xfrm>
        </p:spPr>
        <p:txBody>
          <a:bodyPr>
            <a:noAutofit/>
          </a:bodyPr>
          <a:lstStyle/>
          <a:p>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251520" y="17755"/>
            <a:ext cx="8640960" cy="2043093"/>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100" normalizeH="0" baseline="0" noProof="0" dirty="0" err="1">
                <a:ln>
                  <a:noFill/>
                </a:ln>
                <a:solidFill>
                  <a:srgbClr val="FFFF5B"/>
                </a:solidFill>
                <a:effectLst/>
                <a:uLnTx/>
                <a:uFillTx/>
                <a:latin typeface="Lucida Bright" panose="02040602050505020304" pitchFamily="18" charset="0"/>
                <a:ea typeface="+mj-ea"/>
                <a:cs typeface="+mj-cs"/>
              </a:rPr>
              <a:t>Nkembo</a:t>
            </a:r>
            <a:r>
              <a:rPr kumimoji="0" lang="fr-FR" sz="4400" b="1" i="0"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 na tata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Gloire au Père (Lingala/RDC)</a:t>
            </a:r>
            <a:endParaRPr kumimoji="0" lang="fr-BE"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0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3" name="Rectangle 2"/>
          <p:cNvSpPr/>
          <p:nvPr/>
        </p:nvSpPr>
        <p:spPr>
          <a:xfrm>
            <a:off x="395536" y="1039301"/>
            <a:ext cx="8640960" cy="49859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Tata,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a:t>
            </a: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Elimo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Père, alléluia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Fils,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Saint-Esprit, alléluia</a:t>
            </a:r>
            <a:endParaRPr kumimoji="0" lang="en-US" sz="30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4" name="Oval 2">
            <a:extLst>
              <a:ext uri="{FF2B5EF4-FFF2-40B4-BE49-F238E27FC236}">
                <a16:creationId xmlns:a16="http://schemas.microsoft.com/office/drawing/2014/main" id="{A4433EC8-77C3-B9B5-EF25-AF6FAA763785}"/>
              </a:ext>
            </a:extLst>
          </p:cNvPr>
          <p:cNvSpPr/>
          <p:nvPr/>
        </p:nvSpPr>
        <p:spPr>
          <a:xfrm>
            <a:off x="231852" y="5892912"/>
            <a:ext cx="812708" cy="749771"/>
          </a:xfrm>
          <a:prstGeom prst="ellipse">
            <a:avLst/>
          </a:prstGeom>
          <a:solidFill>
            <a:srgbClr val="297FD5"/>
          </a:solidFill>
          <a:ln w="25400" cap="flat" cmpd="sng" algn="ctr">
            <a:solidFill>
              <a:srgbClr val="629DD1">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07323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8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4" name="Rectangle 3">
            <a:extLst>
              <a:ext uri="{FF2B5EF4-FFF2-40B4-BE49-F238E27FC236}">
                <a16:creationId xmlns:a16="http://schemas.microsoft.com/office/drawing/2014/main" id="{78A9CDF1-BAF8-414F-94D1-2F24E5E0D598}"/>
              </a:ext>
            </a:extLst>
          </p:cNvPr>
          <p:cNvSpPr/>
          <p:nvPr/>
        </p:nvSpPr>
        <p:spPr>
          <a:xfrm>
            <a:off x="323528" y="692696"/>
            <a:ext cx="7646716" cy="480131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Tata, Tata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ngolu</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asalisi</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Père, le Dieu de grâce,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C’est Lui notre créateur, alléluia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2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4163172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583618" y="17755"/>
            <a:ext cx="7704856" cy="1152128"/>
          </a:xfrm>
        </p:spPr>
        <p:txBody>
          <a:bodyPr>
            <a:noAutofit/>
          </a:bodyPr>
          <a:lstStyle/>
          <a:p>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251520" y="17755"/>
            <a:ext cx="8640960" cy="2043093"/>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100" normalizeH="0" baseline="0" noProof="0" dirty="0" err="1">
                <a:ln>
                  <a:noFill/>
                </a:ln>
                <a:solidFill>
                  <a:srgbClr val="FFFF5B"/>
                </a:solidFill>
                <a:effectLst/>
                <a:uLnTx/>
                <a:uFillTx/>
                <a:latin typeface="Lucida Bright" panose="02040602050505020304" pitchFamily="18" charset="0"/>
                <a:ea typeface="+mj-ea"/>
                <a:cs typeface="+mj-cs"/>
              </a:rPr>
              <a:t>Nkembo</a:t>
            </a:r>
            <a:r>
              <a:rPr kumimoji="0" lang="fr-FR" sz="4400" b="1" i="0"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 na tata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Gloire au Père</a:t>
            </a:r>
            <a:endParaRPr kumimoji="0" lang="fr-BE"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0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3" name="Rectangle 2"/>
          <p:cNvSpPr/>
          <p:nvPr/>
        </p:nvSpPr>
        <p:spPr>
          <a:xfrm>
            <a:off x="395536" y="1039301"/>
            <a:ext cx="8640960" cy="480131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Tata,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a:t>
            </a: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Elimo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Père, alléluia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Fils,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Saint-Esprit, alléluia</a:t>
            </a:r>
            <a:endParaRPr kumimoji="0" lang="en-US" sz="30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926154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8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4" name="Rectangle 3">
            <a:extLst>
              <a:ext uri="{FF2B5EF4-FFF2-40B4-BE49-F238E27FC236}">
                <a16:creationId xmlns:a16="http://schemas.microsoft.com/office/drawing/2014/main" id="{78A9CDF1-BAF8-414F-94D1-2F24E5E0D598}"/>
              </a:ext>
            </a:extLst>
          </p:cNvPr>
          <p:cNvSpPr/>
          <p:nvPr/>
        </p:nvSpPr>
        <p:spPr>
          <a:xfrm>
            <a:off x="582884" y="692696"/>
            <a:ext cx="7646716" cy="430887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Yezu</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alongi</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liwa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abikisi</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à Jésus qui a vaincu la mort,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rPr>
              <a:t>C’est Lui notre sauveur, alléluia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466367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583618" y="17755"/>
            <a:ext cx="7704856" cy="1152128"/>
          </a:xfrm>
        </p:spPr>
        <p:txBody>
          <a:bodyPr>
            <a:noAutofit/>
          </a:bodyPr>
          <a:lstStyle/>
          <a:p>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251520" y="17755"/>
            <a:ext cx="8640960" cy="2043093"/>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100" normalizeH="0" baseline="0" noProof="0" dirty="0" err="1">
                <a:ln>
                  <a:noFill/>
                </a:ln>
                <a:solidFill>
                  <a:srgbClr val="FFFF5B"/>
                </a:solidFill>
                <a:effectLst/>
                <a:uLnTx/>
                <a:uFillTx/>
                <a:latin typeface="Lucida Bright" panose="02040602050505020304" pitchFamily="18" charset="0"/>
                <a:ea typeface="+mj-ea"/>
                <a:cs typeface="+mj-cs"/>
              </a:rPr>
              <a:t>Nkembo</a:t>
            </a:r>
            <a:r>
              <a:rPr kumimoji="0" lang="fr-FR" sz="4400" b="1" i="0"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 na tata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Gloire au Père</a:t>
            </a:r>
            <a:endParaRPr kumimoji="0" lang="fr-BE"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0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3" name="Rectangle 2"/>
          <p:cNvSpPr/>
          <p:nvPr/>
        </p:nvSpPr>
        <p:spPr>
          <a:xfrm>
            <a:off x="395536" y="1039301"/>
            <a:ext cx="8640960" cy="480131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Tata,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a:t>
            </a: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Elimo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Père, alléluia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Fils,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Saint-Esprit, alléluia</a:t>
            </a:r>
            <a:endParaRPr kumimoji="0" lang="en-US" sz="30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01567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8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4" name="Rectangle 3">
            <a:extLst>
              <a:ext uri="{FF2B5EF4-FFF2-40B4-BE49-F238E27FC236}">
                <a16:creationId xmlns:a16="http://schemas.microsoft.com/office/drawing/2014/main" id="{78A9CDF1-BAF8-414F-94D1-2F24E5E0D598}"/>
              </a:ext>
            </a:extLst>
          </p:cNvPr>
          <p:cNvSpPr/>
          <p:nvPr/>
        </p:nvSpPr>
        <p:spPr>
          <a:xfrm>
            <a:off x="582884" y="692696"/>
            <a:ext cx="7646716" cy="430887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Elimo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Mokonzi</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asantisi</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à l’ Esprit Saint, notre défenseur,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C’ est Lui qui nous sanctifie, alléluia</a:t>
            </a:r>
            <a:endParaRPr kumimoji="0" lang="fr-BE" sz="30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784720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583618" y="17755"/>
            <a:ext cx="7704856" cy="1152128"/>
          </a:xfrm>
        </p:spPr>
        <p:txBody>
          <a:bodyPr>
            <a:noAutofit/>
          </a:bodyPr>
          <a:lstStyle/>
          <a:p>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251520" y="17755"/>
            <a:ext cx="8640960" cy="2043093"/>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100" normalizeH="0" baseline="0" noProof="0" dirty="0" err="1">
                <a:ln>
                  <a:noFill/>
                </a:ln>
                <a:solidFill>
                  <a:srgbClr val="FFFF5B"/>
                </a:solidFill>
                <a:effectLst/>
                <a:uLnTx/>
                <a:uFillTx/>
                <a:latin typeface="Lucida Bright" panose="02040602050505020304" pitchFamily="18" charset="0"/>
                <a:ea typeface="+mj-ea"/>
                <a:cs typeface="+mj-cs"/>
              </a:rPr>
              <a:t>Nkembo</a:t>
            </a:r>
            <a:r>
              <a:rPr kumimoji="0" lang="fr-FR" sz="4400" b="1" i="0"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 na tata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Gloire au Père</a:t>
            </a:r>
            <a:endParaRPr kumimoji="0" lang="fr-BE"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0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3" name="Rectangle 2"/>
          <p:cNvSpPr/>
          <p:nvPr/>
        </p:nvSpPr>
        <p:spPr>
          <a:xfrm>
            <a:off x="395536" y="1039301"/>
            <a:ext cx="8640960" cy="480131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Tata,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a:t>
            </a: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Elimo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Père, alléluia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Fils,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Saint-Esprit, alléluia</a:t>
            </a:r>
            <a:endParaRPr kumimoji="0" lang="en-US" sz="30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919051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8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4" name="Rectangle 3">
            <a:extLst>
              <a:ext uri="{FF2B5EF4-FFF2-40B4-BE49-F238E27FC236}">
                <a16:creationId xmlns:a16="http://schemas.microsoft.com/office/drawing/2014/main" id="{78A9CDF1-BAF8-414F-94D1-2F24E5E0D598}"/>
              </a:ext>
            </a:extLst>
          </p:cNvPr>
          <p:cNvSpPr/>
          <p:nvPr/>
        </p:nvSpPr>
        <p:spPr>
          <a:xfrm>
            <a:off x="582884" y="692696"/>
            <a:ext cx="7646716" cy="38164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Tokopesa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lokumu</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Tata na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Mpe</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Elimo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rPr>
              <a:t>Gloire au Père, au Fils et à l’Esprit-Saint, a</a:t>
            </a:r>
            <a:r>
              <a:rPr kumimoji="0" lang="fr-BE" sz="3000" b="0" i="1" u="none" strike="noStrike" kern="1200" cap="none" spc="0" normalizeH="0" baseline="0" noProof="0" dirty="0" err="1">
                <a:ln>
                  <a:noFill/>
                </a:ln>
                <a:solidFill>
                  <a:srgbClr val="FFFF5B"/>
                </a:solidFill>
                <a:effectLst/>
                <a:uLnTx/>
                <a:uFillTx/>
                <a:latin typeface="Lucida Bright" panose="02040602050505020304" pitchFamily="18" charset="0"/>
                <a:ea typeface="+mn-ea"/>
                <a:cs typeface="+mn-cs"/>
              </a:rPr>
              <a:t>lléluia</a:t>
            </a:r>
            <a:endParaRPr kumimoji="0" lang="fr-FR" sz="3000" b="0" i="1" u="none" strike="noStrike" kern="1200" cap="none" spc="0" normalizeH="0" baseline="0" noProof="0" dirty="0">
              <a:ln>
                <a:noFill/>
              </a:ln>
              <a:solidFill>
                <a:srgbClr val="FFFF5B"/>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934177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583618" y="17755"/>
            <a:ext cx="7704856" cy="1152128"/>
          </a:xfrm>
        </p:spPr>
        <p:txBody>
          <a:bodyPr>
            <a:noAutofit/>
          </a:bodyPr>
          <a:lstStyle/>
          <a:p>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251520" y="17755"/>
            <a:ext cx="8640960" cy="2043093"/>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100" normalizeH="0" baseline="0" noProof="0" dirty="0" err="1">
                <a:ln>
                  <a:noFill/>
                </a:ln>
                <a:solidFill>
                  <a:srgbClr val="FFFF5B"/>
                </a:solidFill>
                <a:effectLst/>
                <a:uLnTx/>
                <a:uFillTx/>
                <a:latin typeface="Lucida Bright" panose="02040602050505020304" pitchFamily="18" charset="0"/>
                <a:ea typeface="+mj-ea"/>
                <a:cs typeface="+mj-cs"/>
              </a:rPr>
              <a:t>Nkembo</a:t>
            </a:r>
            <a:r>
              <a:rPr kumimoji="0" lang="fr-FR" sz="4400" b="1" i="0"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 na tata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rPr>
              <a:t>Gloire au Père</a:t>
            </a:r>
            <a:endParaRPr kumimoji="0" lang="fr-BE" sz="2800" b="1" i="1" u="none" strike="noStrike" kern="1200" cap="none" spc="-100" normalizeH="0" baseline="0" noProof="0" dirty="0">
              <a:ln>
                <a:noFill/>
              </a:ln>
              <a:solidFill>
                <a:srgbClr val="FFFF5B"/>
              </a:solidFill>
              <a:effectLst/>
              <a:uLnTx/>
              <a:uFillTx/>
              <a:latin typeface="Lucida Bright" panose="02040602050505020304"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000" b="1" i="0" u="none" strike="noStrike" kern="1200" cap="none" spc="-100" normalizeH="0" baseline="0" noProof="0" dirty="0">
              <a:ln>
                <a:noFill/>
              </a:ln>
              <a:solidFill>
                <a:srgbClr val="FFFF5B"/>
              </a:solidFill>
              <a:effectLst/>
              <a:uLnTx/>
              <a:uFillTx/>
              <a:latin typeface="Consolas"/>
              <a:ea typeface="+mj-ea"/>
              <a:cs typeface="+mj-cs"/>
            </a:endParaRPr>
          </a:p>
        </p:txBody>
      </p:sp>
      <p:sp>
        <p:nvSpPr>
          <p:cNvPr id="3" name="Rectangle 2"/>
          <p:cNvSpPr/>
          <p:nvPr/>
        </p:nvSpPr>
        <p:spPr>
          <a:xfrm>
            <a:off x="395536" y="1039301"/>
            <a:ext cx="8640960" cy="480131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Tata,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a:t>
            </a: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Nkembo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Elimo</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aleluya</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Père, alléluia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Fils,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Gloire au Saint-Esprit, alléluia</a:t>
            </a:r>
            <a:endParaRPr kumimoji="0" lang="en-US" sz="30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707766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6856" y="188640"/>
            <a:ext cx="8229600" cy="1143000"/>
          </a:xfrm>
        </p:spPr>
        <p:txBody>
          <a:bodyPr/>
          <a:lstStyle/>
          <a:p>
            <a:r>
              <a:rPr lang="fr-BE" dirty="0">
                <a:solidFill>
                  <a:srgbClr val="FFFF00"/>
                </a:solidFill>
                <a:latin typeface="Lucida Bright" panose="02040602050505020304" pitchFamily="18" charset="0"/>
              </a:rPr>
              <a:t>EPITRES ROMAINS</a:t>
            </a:r>
          </a:p>
        </p:txBody>
      </p:sp>
      <p:pic>
        <p:nvPicPr>
          <p:cNvPr id="5" name="Espace réservé du contenu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018"/>
          <a:stretch/>
        </p:blipFill>
        <p:spPr>
          <a:xfrm>
            <a:off x="2558752" y="1224136"/>
            <a:ext cx="3885456" cy="5589240"/>
          </a:xfrm>
        </p:spPr>
      </p:pic>
      <p:sp>
        <p:nvSpPr>
          <p:cNvPr id="4" name="Rectangle 3">
            <a:extLst>
              <a:ext uri="{FF2B5EF4-FFF2-40B4-BE49-F238E27FC236}">
                <a16:creationId xmlns:a16="http://schemas.microsoft.com/office/drawing/2014/main" id="{C082BF0B-DF94-4FA9-9AF5-8410626EDED0}"/>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1522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a:t>
            </a:r>
          </a:p>
        </p:txBody>
      </p:sp>
      <p:sp>
        <p:nvSpPr>
          <p:cNvPr id="3" name="Espace réservé du contenu 2"/>
          <p:cNvSpPr>
            <a:spLocks noGrp="1"/>
          </p:cNvSpPr>
          <p:nvPr>
            <p:ph idx="1"/>
          </p:nvPr>
        </p:nvSpPr>
        <p:spPr/>
        <p:txBody>
          <a:bodyPr/>
          <a:lstStyle/>
          <a:p>
            <a:endParaRPr lang="fr-BE"/>
          </a:p>
        </p:txBody>
      </p:sp>
      <p:sp>
        <p:nvSpPr>
          <p:cNvPr id="4" name="Rectangle 3"/>
          <p:cNvSpPr/>
          <p:nvPr/>
        </p:nvSpPr>
        <p:spPr>
          <a:xfrm>
            <a:off x="0" y="0"/>
            <a:ext cx="9144000" cy="6858000"/>
          </a:xfrm>
          <a:prstGeom prst="rect">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orbel"/>
              <a:ea typeface="+mn-ea"/>
              <a:cs typeface="+mn-cs"/>
            </a:endParaRPr>
          </a:p>
        </p:txBody>
      </p:sp>
      <p:sp>
        <p:nvSpPr>
          <p:cNvPr id="6" name="Sous-titre 2">
            <a:extLst>
              <a:ext uri="{FF2B5EF4-FFF2-40B4-BE49-F238E27FC236}">
                <a16:creationId xmlns:a16="http://schemas.microsoft.com/office/drawing/2014/main" id="{D3A4512A-D8EC-43E6-A986-9DEB557350B0}"/>
              </a:ext>
            </a:extLst>
          </p:cNvPr>
          <p:cNvSpPr txBox="1">
            <a:spLocks/>
          </p:cNvSpPr>
          <p:nvPr/>
        </p:nvSpPr>
        <p:spPr>
          <a:xfrm>
            <a:off x="172598" y="3166658"/>
            <a:ext cx="8798804" cy="2276871"/>
          </a:xfrm>
          <a:prstGeom prst="rect">
            <a:avLst/>
          </a:prstGeom>
        </p:spPr>
        <p:txBody>
          <a:bodyPr vert="horz" anchor="ctr">
            <a:noAutofit/>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 J’écouterai ce que dit Dieu</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Car Il est droit pour qui l’écoute</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Sa Paix divine est sur tous ceux qui vont a Lui quand vient le doute</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Fidèlement, je veux le suivre, je veux marcher dans Ses sentiers</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Il est la main qui me délivre de la folie de mes projets</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7" name="Rectangle 6">
            <a:extLst>
              <a:ext uri="{FF2B5EF4-FFF2-40B4-BE49-F238E27FC236}">
                <a16:creationId xmlns:a16="http://schemas.microsoft.com/office/drawing/2014/main" id="{101D3EF0-D222-475F-850A-71A20C60A892}"/>
              </a:ext>
            </a:extLst>
          </p:cNvPr>
          <p:cNvSpPr/>
          <p:nvPr/>
        </p:nvSpPr>
        <p:spPr>
          <a:xfrm>
            <a:off x="2423739" y="243487"/>
            <a:ext cx="4057842" cy="1446550"/>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4eme lecture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Ta bienveillance</a:t>
            </a:r>
          </a:p>
        </p:txBody>
      </p:sp>
      <p:sp>
        <p:nvSpPr>
          <p:cNvPr id="5" name="Oval 4">
            <a:extLst>
              <a:ext uri="{FF2B5EF4-FFF2-40B4-BE49-F238E27FC236}">
                <a16:creationId xmlns:a16="http://schemas.microsoft.com/office/drawing/2014/main" id="{A0DEA06F-A335-B2F8-B678-C5146902A029}"/>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5105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a:t>
            </a:r>
          </a:p>
        </p:txBody>
      </p:sp>
      <p:sp>
        <p:nvSpPr>
          <p:cNvPr id="3" name="Espace réservé du contenu 2"/>
          <p:cNvSpPr>
            <a:spLocks noGrp="1"/>
          </p:cNvSpPr>
          <p:nvPr>
            <p:ph idx="1"/>
          </p:nvPr>
        </p:nvSpPr>
        <p:spPr/>
        <p:txBody>
          <a:bodyPr/>
          <a:lstStyle/>
          <a:p>
            <a:endParaRPr lang="fr-BE"/>
          </a:p>
        </p:txBody>
      </p:sp>
      <p:sp>
        <p:nvSpPr>
          <p:cNvPr id="4" name="Rectangle 3"/>
          <p:cNvSpPr/>
          <p:nvPr/>
        </p:nvSpPr>
        <p:spPr>
          <a:xfrm>
            <a:off x="0" y="0"/>
            <a:ext cx="9144000" cy="6858000"/>
          </a:xfrm>
          <a:prstGeom prst="rect">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orbel"/>
              <a:ea typeface="+mn-ea"/>
              <a:cs typeface="+mn-cs"/>
            </a:endParaRPr>
          </a:p>
        </p:txBody>
      </p:sp>
      <p:sp>
        <p:nvSpPr>
          <p:cNvPr id="6" name="Sous-titre 2">
            <a:extLst>
              <a:ext uri="{FF2B5EF4-FFF2-40B4-BE49-F238E27FC236}">
                <a16:creationId xmlns:a16="http://schemas.microsoft.com/office/drawing/2014/main" id="{D3A4512A-D8EC-43E6-A986-9DEB557350B0}"/>
              </a:ext>
            </a:extLst>
          </p:cNvPr>
          <p:cNvSpPr txBox="1">
            <a:spLocks/>
          </p:cNvSpPr>
          <p:nvPr/>
        </p:nvSpPr>
        <p:spPr>
          <a:xfrm>
            <a:off x="172598" y="2780928"/>
            <a:ext cx="8798804" cy="2276871"/>
          </a:xfrm>
          <a:prstGeom prst="rect">
            <a:avLst/>
          </a:prstGeom>
        </p:spPr>
        <p:txBody>
          <a:bodyPr vert="horz" anchor="ctr">
            <a:noAutofit/>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Ta bienveillance o Eternel vaut mieux que tout ce que j’ai vu.</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 délivrance est sous Ton aile, sur le rocher de Ton salut</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(BIS ALL)</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7" name="Rectangle 6">
            <a:extLst>
              <a:ext uri="{FF2B5EF4-FFF2-40B4-BE49-F238E27FC236}">
                <a16:creationId xmlns:a16="http://schemas.microsoft.com/office/drawing/2014/main" id="{101D3EF0-D222-475F-850A-71A20C60A892}"/>
              </a:ext>
            </a:extLst>
          </p:cNvPr>
          <p:cNvSpPr/>
          <p:nvPr/>
        </p:nvSpPr>
        <p:spPr>
          <a:xfrm>
            <a:off x="2423739" y="243487"/>
            <a:ext cx="4057842" cy="1446550"/>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4eme lecture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Ta bienveillance</a:t>
            </a:r>
          </a:p>
        </p:txBody>
      </p:sp>
    </p:spTree>
    <p:extLst>
      <p:ext uri="{BB962C8B-B14F-4D97-AF65-F5344CB8AC3E}">
        <p14:creationId xmlns:p14="http://schemas.microsoft.com/office/powerpoint/2010/main" val="359552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a:t>
            </a:r>
          </a:p>
        </p:txBody>
      </p:sp>
      <p:sp>
        <p:nvSpPr>
          <p:cNvPr id="3" name="Espace réservé du contenu 2"/>
          <p:cNvSpPr>
            <a:spLocks noGrp="1"/>
          </p:cNvSpPr>
          <p:nvPr>
            <p:ph idx="1"/>
          </p:nvPr>
        </p:nvSpPr>
        <p:spPr/>
        <p:txBody>
          <a:bodyPr/>
          <a:lstStyle/>
          <a:p>
            <a:endParaRPr lang="fr-BE"/>
          </a:p>
        </p:txBody>
      </p:sp>
      <p:sp>
        <p:nvSpPr>
          <p:cNvPr id="4" name="Rectangle 3"/>
          <p:cNvSpPr/>
          <p:nvPr/>
        </p:nvSpPr>
        <p:spPr>
          <a:xfrm>
            <a:off x="0" y="0"/>
            <a:ext cx="9144000" cy="6858000"/>
          </a:xfrm>
          <a:prstGeom prst="rect">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orbel"/>
              <a:ea typeface="+mn-ea"/>
              <a:cs typeface="+mn-cs"/>
            </a:endParaRPr>
          </a:p>
        </p:txBody>
      </p:sp>
      <p:sp>
        <p:nvSpPr>
          <p:cNvPr id="6" name="Sous-titre 2">
            <a:extLst>
              <a:ext uri="{FF2B5EF4-FFF2-40B4-BE49-F238E27FC236}">
                <a16:creationId xmlns:a16="http://schemas.microsoft.com/office/drawing/2014/main" id="{D3A4512A-D8EC-43E6-A986-9DEB557350B0}"/>
              </a:ext>
            </a:extLst>
          </p:cNvPr>
          <p:cNvSpPr txBox="1">
            <a:spLocks/>
          </p:cNvSpPr>
          <p:nvPr/>
        </p:nvSpPr>
        <p:spPr>
          <a:xfrm>
            <a:off x="172598" y="3166658"/>
            <a:ext cx="8798804" cy="2276871"/>
          </a:xfrm>
          <a:prstGeom prst="rect">
            <a:avLst/>
          </a:prstGeom>
        </p:spPr>
        <p:txBody>
          <a:bodyPr vert="horz" anchor="ctr">
            <a:noAutofit/>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2/ Sa Gloire est proche, Son Règne vient,</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le pays est apaisé. Lorsque la crainte est en chacun, lorsque Son Nom est exalté.</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Marchons en Paix, suivant son pas, en justice et en vérité. Recevons tout ce </a:t>
            </a:r>
            <a:r>
              <a:rPr kumimoji="0" lang="fr-BE" sz="30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qu</a:t>
            </a: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’Il voudra, ce que Sa main veut nous donner</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7" name="Rectangle 6">
            <a:extLst>
              <a:ext uri="{FF2B5EF4-FFF2-40B4-BE49-F238E27FC236}">
                <a16:creationId xmlns:a16="http://schemas.microsoft.com/office/drawing/2014/main" id="{101D3EF0-D222-475F-850A-71A20C60A892}"/>
              </a:ext>
            </a:extLst>
          </p:cNvPr>
          <p:cNvSpPr/>
          <p:nvPr/>
        </p:nvSpPr>
        <p:spPr>
          <a:xfrm>
            <a:off x="2423739" y="243487"/>
            <a:ext cx="4057842" cy="1446550"/>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4eme lecture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Ta bienveillance</a:t>
            </a:r>
          </a:p>
        </p:txBody>
      </p:sp>
    </p:spTree>
    <p:extLst>
      <p:ext uri="{BB962C8B-B14F-4D97-AF65-F5344CB8AC3E}">
        <p14:creationId xmlns:p14="http://schemas.microsoft.com/office/powerpoint/2010/main" val="769378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a:t>
            </a:r>
          </a:p>
        </p:txBody>
      </p:sp>
      <p:sp>
        <p:nvSpPr>
          <p:cNvPr id="3" name="Espace réservé du contenu 2"/>
          <p:cNvSpPr>
            <a:spLocks noGrp="1"/>
          </p:cNvSpPr>
          <p:nvPr>
            <p:ph idx="1"/>
          </p:nvPr>
        </p:nvSpPr>
        <p:spPr/>
        <p:txBody>
          <a:bodyPr/>
          <a:lstStyle/>
          <a:p>
            <a:endParaRPr lang="fr-BE"/>
          </a:p>
        </p:txBody>
      </p:sp>
      <p:sp>
        <p:nvSpPr>
          <p:cNvPr id="4" name="Rectangle 3"/>
          <p:cNvSpPr/>
          <p:nvPr/>
        </p:nvSpPr>
        <p:spPr>
          <a:xfrm>
            <a:off x="0" y="0"/>
            <a:ext cx="9144000" cy="6858000"/>
          </a:xfrm>
          <a:prstGeom prst="rect">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orbel"/>
              <a:ea typeface="+mn-ea"/>
              <a:cs typeface="+mn-cs"/>
            </a:endParaRPr>
          </a:p>
        </p:txBody>
      </p:sp>
      <p:sp>
        <p:nvSpPr>
          <p:cNvPr id="6" name="Sous-titre 2">
            <a:extLst>
              <a:ext uri="{FF2B5EF4-FFF2-40B4-BE49-F238E27FC236}">
                <a16:creationId xmlns:a16="http://schemas.microsoft.com/office/drawing/2014/main" id="{D3A4512A-D8EC-43E6-A986-9DEB557350B0}"/>
              </a:ext>
            </a:extLst>
          </p:cNvPr>
          <p:cNvSpPr txBox="1">
            <a:spLocks/>
          </p:cNvSpPr>
          <p:nvPr/>
        </p:nvSpPr>
        <p:spPr>
          <a:xfrm>
            <a:off x="172598" y="2780928"/>
            <a:ext cx="8798804" cy="2276871"/>
          </a:xfrm>
          <a:prstGeom prst="rect">
            <a:avLst/>
          </a:prstGeom>
        </p:spPr>
        <p:txBody>
          <a:bodyPr vert="horz" anchor="ctr">
            <a:noAutofit/>
          </a:bodyPr>
          <a:lst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Ta bienveillance o Eternel vaut mieux que tout ce que j’ai vu.</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 délivrance est sous Ton aile, sur le rocher de Ton salut</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(BIS ALL)</a:t>
            </a: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68580" marR="0" lvl="0" indent="0" algn="l" defTabSz="914400" rtl="0" eaLnBrk="1" fontAlgn="auto" latinLnBrk="0" hangingPunct="1">
              <a:lnSpc>
                <a:spcPct val="100000"/>
              </a:lnSpc>
              <a:spcBef>
                <a:spcPct val="0"/>
              </a:spcBef>
              <a:spcAft>
                <a:spcPts val="0"/>
              </a:spcAft>
              <a:buClr>
                <a:srgbClr val="D6ECFF"/>
              </a:buClr>
              <a:buSzPct val="95000"/>
              <a:buFont typeface="Wingdings"/>
              <a:buNone/>
              <a:tabLst/>
              <a:defRPr/>
            </a:pPr>
            <a:endPar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7" name="Rectangle 6">
            <a:extLst>
              <a:ext uri="{FF2B5EF4-FFF2-40B4-BE49-F238E27FC236}">
                <a16:creationId xmlns:a16="http://schemas.microsoft.com/office/drawing/2014/main" id="{101D3EF0-D222-475F-850A-71A20C60A892}"/>
              </a:ext>
            </a:extLst>
          </p:cNvPr>
          <p:cNvSpPr/>
          <p:nvPr/>
        </p:nvSpPr>
        <p:spPr>
          <a:xfrm>
            <a:off x="2423739" y="243487"/>
            <a:ext cx="4057842" cy="1446550"/>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4eme lecture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Ta bienveillance</a:t>
            </a:r>
          </a:p>
        </p:txBody>
      </p:sp>
      <p:sp>
        <p:nvSpPr>
          <p:cNvPr id="5" name="Oval 4">
            <a:extLst>
              <a:ext uri="{FF2B5EF4-FFF2-40B4-BE49-F238E27FC236}">
                <a16:creationId xmlns:a16="http://schemas.microsoft.com/office/drawing/2014/main" id="{4031CC63-72D9-B7C3-9855-61F62D211084}"/>
              </a:ext>
            </a:extLst>
          </p:cNvPr>
          <p:cNvSpPr/>
          <p:nvPr/>
        </p:nvSpPr>
        <p:spPr>
          <a:xfrm>
            <a:off x="8229600" y="6165304"/>
            <a:ext cx="734888" cy="64807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997533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émoins joyeux de la Résurrection, courons vers nos frères pour leur dire :  Christ est ressuscité ! Alleluia !">
            <a:extLst>
              <a:ext uri="{FF2B5EF4-FFF2-40B4-BE49-F238E27FC236}">
                <a16:creationId xmlns:a16="http://schemas.microsoft.com/office/drawing/2014/main" id="{FAB8CC57-3935-43BD-99B4-7C2A2B6D47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1206455"/>
            <a:ext cx="5760640" cy="44450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2377905-FA6C-4E8A-8A29-8B630A8C888F}"/>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082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79512" y="-99392"/>
            <a:ext cx="8568952" cy="1800200"/>
          </a:xfrm>
          <a:prstGeom prst="rect">
            <a:avLst/>
          </a:prstGeom>
        </p:spPr>
        <p:txBody>
          <a:bodyPr vert="horz" lIns="91440" tIns="45720" rIns="91440" bIns="45720" rtlCol="0" anchor="ctr">
            <a:normAutofit fontScale="6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rgbClr val="9D90A0">
                  <a:lumMod val="75000"/>
                </a:srgbClr>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5200" b="0" i="0" u="none" strike="noStrike" kern="1200" cap="none" spc="0" normalizeH="0" baseline="0" noProof="0" dirty="0">
              <a:ln>
                <a:noFill/>
              </a:ln>
              <a:solidFill>
                <a:srgbClr val="FF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0" i="0"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Mokonzi</a:t>
            </a:r>
            <a:r>
              <a:rPr kumimoji="0" lang="fr-BE" sz="48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a:t>
            </a:r>
            <a:r>
              <a:rPr kumimoji="0" lang="fr-BE" sz="4800" b="0" i="0"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asekwi</a:t>
            </a:r>
            <a:endParaRPr kumimoji="0" lang="fr-BE" sz="48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fr-BE" sz="4800" dirty="0">
                <a:solidFill>
                  <a:srgbClr val="FFFF00"/>
                </a:solidFill>
                <a:latin typeface="Lucida Bright" panose="02040602050505020304" pitchFamily="18" charset="0"/>
              </a:rPr>
              <a:t>Le Seigneur est ressuscité (Lingala/RDC)</a:t>
            </a:r>
            <a:endParaRPr kumimoji="0" lang="fr-BE" sz="48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rgbClr val="9D90A0">
                  <a:lumMod val="75000"/>
                </a:srgbClr>
              </a:solidFill>
              <a:effectLst/>
              <a:uLnTx/>
              <a:uFillTx/>
              <a:latin typeface="Comic Sans MS" pitchFamily="66" charset="0"/>
              <a:ea typeface="+mn-ea"/>
              <a:cs typeface="+mn-cs"/>
            </a:endParaRPr>
          </a:p>
        </p:txBody>
      </p:sp>
      <p:sp>
        <p:nvSpPr>
          <p:cNvPr id="4" name="ZoneTexte 3"/>
          <p:cNvSpPr txBox="1"/>
          <p:nvPr/>
        </p:nvSpPr>
        <p:spPr>
          <a:xfrm>
            <a:off x="323528" y="1628800"/>
            <a:ext cx="8424936"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Aleluya</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rPr>
              <a:t> (8x)</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3200" dirty="0">
              <a:solidFill>
                <a:prstClr val="white"/>
              </a:solidFill>
              <a:latin typeface="Lucida Bright" panose="020406020505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Mokonsi</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asekwi</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topesala</a:t>
            </a:r>
            <a:endPar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Toyembela</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ye</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rPr>
              <a:t> </a:t>
            </a: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aleluya</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3200" dirty="0">
              <a:solidFill>
                <a:prstClr val="white"/>
              </a:solidFill>
              <a:latin typeface="Lucida Bright" panose="020406020505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err="1">
                <a:ln>
                  <a:noFill/>
                </a:ln>
                <a:solidFill>
                  <a:prstClr val="white"/>
                </a:solidFill>
                <a:effectLst/>
                <a:uLnTx/>
                <a:uFillTx/>
                <a:latin typeface="Lucida Bright" panose="02040602050505020304" pitchFamily="18" charset="0"/>
                <a:ea typeface="Calibri" panose="020F0502020204030204" pitchFamily="34" charset="0"/>
              </a:rPr>
              <a:t>Aleluya</a:t>
            </a: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Calibri" panose="020F0502020204030204" pitchFamily="34" charset="0"/>
              </a:rPr>
              <a:t> (8x)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2800" b="0" i="1" u="none" strike="noStrike" kern="1200" cap="none" spc="0" normalizeH="0" baseline="0" noProof="0" dirty="0">
                <a:ln>
                  <a:noFill/>
                </a:ln>
                <a:solidFill>
                  <a:srgbClr val="FFFF00"/>
                </a:solidFill>
                <a:effectLst/>
                <a:uLnTx/>
                <a:uFillTx/>
                <a:latin typeface="Lucida Bright" panose="02040602050505020304" pitchFamily="18" charset="0"/>
                <a:ea typeface="Calibri" panose="020F0502020204030204" pitchFamily="34" charset="0"/>
              </a:rPr>
              <a:t>Le Seigneur est ressuscité, réjouissons-nous. Chantons pour lui, alléluia.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4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4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srgbClr val="629DD1">
                  <a:lumMod val="75000"/>
                </a:srgbClr>
              </a:solidFill>
              <a:effectLst/>
              <a:uLnTx/>
              <a:uFillTx/>
              <a:latin typeface="Comic Sans MS" panose="030F0702030302020204" pitchFamily="66" charset="0"/>
              <a:ea typeface="+mn-ea"/>
              <a:cs typeface="+mn-cs"/>
            </a:endParaRPr>
          </a:p>
        </p:txBody>
      </p:sp>
      <p:sp>
        <p:nvSpPr>
          <p:cNvPr id="2" name="Oval 2">
            <a:extLst>
              <a:ext uri="{FF2B5EF4-FFF2-40B4-BE49-F238E27FC236}">
                <a16:creationId xmlns:a16="http://schemas.microsoft.com/office/drawing/2014/main" id="{67905BAA-CC07-B0E0-5401-2D0FF423F9DB}"/>
              </a:ext>
            </a:extLst>
          </p:cNvPr>
          <p:cNvSpPr/>
          <p:nvPr/>
        </p:nvSpPr>
        <p:spPr>
          <a:xfrm>
            <a:off x="230900" y="5877271"/>
            <a:ext cx="812708" cy="749771"/>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0214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635896" y="2708920"/>
            <a:ext cx="5506473" cy="1470025"/>
          </a:xfrm>
        </p:spPr>
        <p:txBody>
          <a:bodyPr>
            <a:noAutofit/>
          </a:bodyPr>
          <a:lstStyle/>
          <a:p>
            <a:pPr algn="l"/>
            <a:r>
              <a:rPr lang="fr-BE" sz="2600" dirty="0">
                <a:solidFill>
                  <a:schemeClr val="bg1"/>
                </a:solidFill>
                <a:latin typeface="Lucida Bright" panose="02040602050505020304" pitchFamily="18" charset="0"/>
              </a:rPr>
              <a:t>L‘Évangile est la partie de la Bible qui raconte la vie de Jésus; Nous y voyons combien la Bonne Nouvelle de l'Amour de Dieu n'est pas réservée au peuple d'Israël.</a:t>
            </a:r>
            <a:br>
              <a:rPr lang="fr-BE" sz="2800" dirty="0">
                <a:solidFill>
                  <a:schemeClr val="bg1"/>
                </a:solidFill>
                <a:latin typeface="Lucida Bright" panose="02040602050505020304" pitchFamily="18" charset="0"/>
              </a:rPr>
            </a:br>
            <a:r>
              <a:rPr lang="fr-BE" sz="3200" dirty="0">
                <a:solidFill>
                  <a:schemeClr val="bg1"/>
                </a:solidFill>
                <a:latin typeface="Lucida Bright" panose="02040602050505020304" pitchFamily="18" charset="0"/>
              </a:rPr>
              <a:t>Jésus nous dit qu'elle est pour tout être humain et donc aussi pour toi! </a:t>
            </a:r>
            <a:br>
              <a:rPr lang="fr-BE" sz="3200" dirty="0">
                <a:solidFill>
                  <a:schemeClr val="bg1"/>
                </a:solidFill>
                <a:latin typeface="Lucida Bright" panose="02040602050505020304" pitchFamily="18" charset="0"/>
              </a:rPr>
            </a:br>
            <a:r>
              <a:rPr lang="fr-BE" sz="3200" dirty="0">
                <a:solidFill>
                  <a:schemeClr val="bg1"/>
                </a:solidFill>
                <a:latin typeface="Lucida Bright" panose="02040602050505020304" pitchFamily="18" charset="0"/>
              </a:rPr>
              <a:t>(C'est peut-être un scoop?)</a:t>
            </a:r>
            <a:endParaRPr lang="fr-BE" sz="2800" dirty="0">
              <a:solidFill>
                <a:schemeClr val="bg1"/>
              </a:solidFill>
              <a:latin typeface="Lucida Bright" panose="02040602050505020304" pitchFamily="18" charset="0"/>
            </a:endParaRPr>
          </a:p>
        </p:txBody>
      </p:sp>
      <p:sp>
        <p:nvSpPr>
          <p:cNvPr id="5" name="Titre 1"/>
          <p:cNvSpPr txBox="1">
            <a:spLocks/>
          </p:cNvSpPr>
          <p:nvPr/>
        </p:nvSpPr>
        <p:spPr>
          <a:xfrm>
            <a:off x="323528" y="-27384"/>
            <a:ext cx="8568952"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0" i="0" u="none" strike="noStrike" kern="1200" cap="none" spc="0" normalizeH="0" baseline="0" noProof="0" dirty="0">
                <a:ln>
                  <a:noFill/>
                </a:ln>
                <a:solidFill>
                  <a:srgbClr val="FFFF00"/>
                </a:solidFill>
                <a:effectLst/>
                <a:uLnTx/>
                <a:uFillTx/>
                <a:latin typeface="Lucida Bright" panose="02040602050505020304" pitchFamily="18" charset="0"/>
                <a:ea typeface="+mj-ea"/>
                <a:cs typeface="+mj-cs"/>
              </a:rPr>
              <a:t>Évangile</a:t>
            </a:r>
          </a:p>
        </p:txBody>
      </p:sp>
      <p:pic>
        <p:nvPicPr>
          <p:cNvPr id="3" name="Image 2"/>
          <p:cNvPicPr>
            <a:picLocks noChangeAspect="1"/>
          </p:cNvPicPr>
          <p:nvPr/>
        </p:nvPicPr>
        <p:blipFill>
          <a:blip r:embed="rId3" cstate="print"/>
          <a:stretch>
            <a:fillRect/>
          </a:stretch>
        </p:blipFill>
        <p:spPr>
          <a:xfrm>
            <a:off x="395536" y="1268760"/>
            <a:ext cx="3072553" cy="4228119"/>
          </a:xfrm>
          <a:prstGeom prst="rect">
            <a:avLst/>
          </a:prstGeom>
        </p:spPr>
      </p:pic>
      <p:sp>
        <p:nvSpPr>
          <p:cNvPr id="6" name="Rectangle 5">
            <a:extLst>
              <a:ext uri="{FF2B5EF4-FFF2-40B4-BE49-F238E27FC236}">
                <a16:creationId xmlns:a16="http://schemas.microsoft.com/office/drawing/2014/main" id="{6DD515BB-F7F6-4C08-B514-A5EE6F08AC9E}"/>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053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algn="ctr"/>
            <a:r>
              <a:rPr lang="fr-BE" sz="4400" dirty="0">
                <a:solidFill>
                  <a:srgbClr val="FFFF00"/>
                </a:solidFill>
                <a:latin typeface="Lucida Bright" panose="02040602050505020304" pitchFamily="18" charset="0"/>
              </a:rPr>
              <a:t>Litanie des Saints</a:t>
            </a:r>
          </a:p>
          <a:p>
            <a:pPr algn="ctr"/>
            <a:endParaRPr lang="fr-BE" sz="3600" dirty="0">
              <a:solidFill>
                <a:schemeClr val="accent1">
                  <a:lumMod val="75000"/>
                </a:schemeClr>
              </a:solidFill>
              <a:latin typeface="Comic Sans MS" panose="030F0702030302020204" pitchFamily="66" charset="0"/>
            </a:endParaRPr>
          </a:p>
        </p:txBody>
      </p:sp>
      <p:pic>
        <p:nvPicPr>
          <p:cNvPr id="116752" name="Picture 16" descr="http://www.desmarais-robitaille.com/client/uploads/10241/FR-7102-Large-1.jpg"/>
          <p:cNvPicPr>
            <a:picLocks noChangeAspect="1" noChangeArrowheads="1"/>
          </p:cNvPicPr>
          <p:nvPr/>
        </p:nvPicPr>
        <p:blipFill>
          <a:blip r:embed="rId3" cstate="print"/>
          <a:srcRect/>
          <a:stretch>
            <a:fillRect/>
          </a:stretch>
        </p:blipFill>
        <p:spPr bwMode="auto">
          <a:xfrm>
            <a:off x="2627784" y="1412776"/>
            <a:ext cx="3419475" cy="4714876"/>
          </a:xfrm>
          <a:prstGeom prst="rect">
            <a:avLst/>
          </a:prstGeom>
          <a:noFill/>
        </p:spPr>
      </p:pic>
      <p:sp>
        <p:nvSpPr>
          <p:cNvPr id="6" name="Rectangle 5">
            <a:extLst>
              <a:ext uri="{FF2B5EF4-FFF2-40B4-BE49-F238E27FC236}">
                <a16:creationId xmlns:a16="http://schemas.microsoft.com/office/drawing/2014/main" id="{8866FCD1-1AAC-4D29-8EF7-45A75712E020}"/>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CBA7DA5C-1997-6942-7753-85378F5C6A42}"/>
              </a:ext>
            </a:extLst>
          </p:cNvPr>
          <p:cNvSpPr/>
          <p:nvPr/>
        </p:nvSpPr>
        <p:spPr>
          <a:xfrm>
            <a:off x="230900" y="5877271"/>
            <a:ext cx="812708" cy="749771"/>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759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827584" y="1844824"/>
            <a:ext cx="7704856" cy="3416320"/>
          </a:xfrm>
          <a:prstGeom prst="rect">
            <a:avLst/>
          </a:prstGeom>
          <a:noFill/>
        </p:spPr>
        <p:txBody>
          <a:bodyPr wrap="square" rtlCol="0">
            <a:spAutoFit/>
          </a:bodyPr>
          <a:lstStyle/>
          <a:p>
            <a:pPr marL="342900" indent="-342900"/>
            <a:r>
              <a:rPr lang="fr-BE" sz="3600" b="1" dirty="0">
                <a:solidFill>
                  <a:schemeClr val="bg1"/>
                </a:solidFill>
                <a:latin typeface="Lucida Bright" panose="02040602050505020304" pitchFamily="18" charset="0"/>
              </a:rPr>
              <a:t>Ô tous les saints priez pour nous (bis) </a:t>
            </a:r>
            <a:r>
              <a:rPr lang="fr-BE" sz="3600" b="1" dirty="0" err="1">
                <a:solidFill>
                  <a:schemeClr val="bg1"/>
                </a:solidFill>
                <a:latin typeface="Lucida Bright" panose="02040602050505020304" pitchFamily="18" charset="0"/>
              </a:rPr>
              <a:t>Oooo</a:t>
            </a:r>
            <a:r>
              <a:rPr lang="fr-BE" sz="3600" b="1" dirty="0">
                <a:solidFill>
                  <a:schemeClr val="bg1"/>
                </a:solidFill>
                <a:latin typeface="Lucida Bright" panose="02040602050505020304" pitchFamily="18" charset="0"/>
              </a:rPr>
              <a:t> </a:t>
            </a:r>
            <a:r>
              <a:rPr lang="fr-BE" sz="3600" b="1" dirty="0" err="1">
                <a:solidFill>
                  <a:schemeClr val="bg1"/>
                </a:solidFill>
                <a:latin typeface="Lucida Bright" panose="02040602050505020304" pitchFamily="18" charset="0"/>
              </a:rPr>
              <a:t>Oooo</a:t>
            </a:r>
            <a:endParaRPr lang="fr-BE" sz="3600" b="1" dirty="0">
              <a:solidFill>
                <a:schemeClr val="bg1"/>
              </a:solidFill>
              <a:latin typeface="Lucida Bright" panose="02040602050505020304" pitchFamily="18" charset="0"/>
            </a:endParaRPr>
          </a:p>
          <a:p>
            <a:pPr marL="342900" indent="-342900"/>
            <a:r>
              <a:rPr lang="fr-BE" sz="3600" b="1" dirty="0">
                <a:solidFill>
                  <a:schemeClr val="bg1"/>
                </a:solidFill>
                <a:latin typeface="Lucida Bright" panose="02040602050505020304" pitchFamily="18" charset="0"/>
              </a:rPr>
              <a:t>Ô tous les saints priez pour nous (bis)</a:t>
            </a:r>
          </a:p>
          <a:p>
            <a:pPr marL="342900" indent="-342900"/>
            <a:r>
              <a:rPr lang="fr-BE" sz="3600" b="1" dirty="0">
                <a:solidFill>
                  <a:schemeClr val="bg1"/>
                </a:solidFill>
                <a:latin typeface="Lucida Bright" panose="02040602050505020304" pitchFamily="18" charset="0"/>
              </a:rPr>
              <a:t>Ô Seigneur prends pitié  </a:t>
            </a:r>
            <a:r>
              <a:rPr lang="fr-BE" sz="3600" b="1" dirty="0" err="1">
                <a:solidFill>
                  <a:schemeClr val="bg1"/>
                </a:solidFill>
                <a:latin typeface="Lucida Bright" panose="02040602050505020304" pitchFamily="18" charset="0"/>
              </a:rPr>
              <a:t>Oooo</a:t>
            </a:r>
            <a:r>
              <a:rPr lang="fr-BE" sz="3600" b="1" dirty="0">
                <a:solidFill>
                  <a:schemeClr val="bg1"/>
                </a:solidFill>
                <a:latin typeface="Lucida Bright" panose="02040602050505020304" pitchFamily="18" charset="0"/>
              </a:rPr>
              <a:t> </a:t>
            </a:r>
          </a:p>
          <a:p>
            <a:pPr marL="342900" indent="-342900"/>
            <a:r>
              <a:rPr lang="fr-BE" sz="3600" b="1" dirty="0">
                <a:solidFill>
                  <a:schemeClr val="bg1"/>
                </a:solidFill>
                <a:latin typeface="Lucida Bright" panose="02040602050505020304" pitchFamily="18" charset="0"/>
              </a:rPr>
              <a:t>Ô Christ prends pitié </a:t>
            </a:r>
            <a:r>
              <a:rPr lang="fr-BE" sz="3600" b="1" dirty="0" err="1">
                <a:solidFill>
                  <a:schemeClr val="bg1"/>
                </a:solidFill>
                <a:latin typeface="Lucida Bright" panose="02040602050505020304" pitchFamily="18" charset="0"/>
              </a:rPr>
              <a:t>Oooo</a:t>
            </a:r>
            <a:endParaRPr lang="fr-BE" sz="3600" b="1" dirty="0">
              <a:solidFill>
                <a:schemeClr val="bg1"/>
              </a:solidFill>
              <a:latin typeface="Lucida Bright" panose="02040602050505020304" pitchFamily="18" charset="0"/>
            </a:endParaRPr>
          </a:p>
        </p:txBody>
      </p:sp>
      <p:sp>
        <p:nvSpPr>
          <p:cNvPr id="6" name="Rectangle 5">
            <a:extLst>
              <a:ext uri="{FF2B5EF4-FFF2-40B4-BE49-F238E27FC236}">
                <a16:creationId xmlns:a16="http://schemas.microsoft.com/office/drawing/2014/main" id="{C1C371ED-7B1E-4342-B040-1A20B88EF098}"/>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612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067944" y="1124744"/>
            <a:ext cx="5076056" cy="5509200"/>
          </a:xfrm>
          <a:prstGeom prst="rect">
            <a:avLst/>
          </a:prstGeom>
          <a:noFill/>
        </p:spPr>
        <p:txBody>
          <a:bodyPr wrap="square" rtlCol="0">
            <a:spAutoFit/>
          </a:bodyPr>
          <a:lstStyle/>
          <a:p>
            <a:pPr marL="342900" lvl="0" indent="-342900"/>
            <a:endParaRPr lang="fr-BE" sz="3200" b="1" kern="0" dirty="0">
              <a:solidFill>
                <a:schemeClr val="bg1"/>
              </a:solidFill>
              <a:latin typeface="Lucida Bright" panose="02040602050505020304" pitchFamily="18" charset="0"/>
            </a:endParaRPr>
          </a:p>
          <a:p>
            <a:pPr marL="342900" lvl="0" indent="-342900"/>
            <a:r>
              <a:rPr lang="fr-BE" sz="3200" b="1" kern="0" dirty="0">
                <a:solidFill>
                  <a:schemeClr val="bg1"/>
                </a:solidFill>
                <a:latin typeface="Lucida Bright" panose="02040602050505020304" pitchFamily="18" charset="0"/>
              </a:rPr>
              <a:t>H / Saint Marie Mère de Dieu</a:t>
            </a:r>
          </a:p>
          <a:p>
            <a:pPr marL="342900" lvl="0" indent="-342900"/>
            <a:r>
              <a:rPr lang="fr-BE" sz="3200" b="1" kern="0" dirty="0">
                <a:solidFill>
                  <a:schemeClr val="bg1"/>
                </a:solidFill>
                <a:latin typeface="Lucida Bright" panose="02040602050505020304" pitchFamily="18" charset="0"/>
              </a:rPr>
              <a:t>Ô tous les saints priez pour nous </a:t>
            </a:r>
          </a:p>
          <a:p>
            <a:pPr marL="342900" lvl="0" indent="-342900"/>
            <a:r>
              <a:rPr lang="fr-BE" sz="3200" b="1" kern="0" dirty="0">
                <a:solidFill>
                  <a:schemeClr val="bg1"/>
                </a:solidFill>
                <a:latin typeface="Lucida Bright" panose="02040602050505020304" pitchFamily="18" charset="0"/>
              </a:rPr>
              <a:t>Et Joseph, son époux</a:t>
            </a:r>
          </a:p>
          <a:p>
            <a:pPr marL="342900" lvl="0" indent="-342900"/>
            <a:r>
              <a:rPr lang="fr-BE" sz="3200" b="1" kern="0" dirty="0">
                <a:solidFill>
                  <a:schemeClr val="bg1"/>
                </a:solidFill>
                <a:latin typeface="Lucida Bright" panose="02040602050505020304" pitchFamily="18" charset="0"/>
              </a:rPr>
              <a:t>Ô tous les saints priez pour nous </a:t>
            </a:r>
          </a:p>
          <a:p>
            <a:pPr marL="342900" lvl="0" indent="-342900"/>
            <a:endParaRPr lang="fr-BE" sz="3200" b="1" kern="0" dirty="0">
              <a:solidFill>
                <a:schemeClr val="bg1"/>
              </a:solidFill>
              <a:latin typeface="Lucida Bright" panose="02040602050505020304" pitchFamily="18" charset="0"/>
            </a:endParaRPr>
          </a:p>
          <a:p>
            <a:pPr marL="342900" lvl="0" indent="-342900"/>
            <a:endParaRPr lang="fr-BE" sz="3200" b="1" kern="0" dirty="0">
              <a:solidFill>
                <a:schemeClr val="bg1"/>
              </a:solidFill>
              <a:latin typeface="Lucida Bright" panose="02040602050505020304" pitchFamily="18" charset="0"/>
            </a:endParaRPr>
          </a:p>
          <a:p>
            <a:pPr marL="342900" lvl="0" indent="-342900"/>
            <a:endParaRPr lang="fr-BE" sz="3200" b="1" kern="0" dirty="0">
              <a:solidFill>
                <a:schemeClr val="bg1"/>
              </a:solidFill>
              <a:latin typeface="Lucida Bright" panose="02040602050505020304" pitchFamily="18" charset="0"/>
            </a:endParaRPr>
          </a:p>
        </p:txBody>
      </p:sp>
      <p:pic>
        <p:nvPicPr>
          <p:cNvPr id="6" name="Picture 2" descr="http://www.scoutorama.org/local/cache-vignettes/L243xH296/_MC_No34_-_copyright=DR_-marie-b3042.gif"/>
          <p:cNvPicPr>
            <a:picLocks noChangeAspect="1" noChangeArrowheads="1"/>
          </p:cNvPicPr>
          <p:nvPr/>
        </p:nvPicPr>
        <p:blipFill rotWithShape="1">
          <a:blip r:embed="rId3" cstate="print"/>
          <a:srcRect b="8555"/>
          <a:stretch/>
        </p:blipFill>
        <p:spPr bwMode="auto">
          <a:xfrm>
            <a:off x="107504" y="1412777"/>
            <a:ext cx="3878702" cy="4320480"/>
          </a:xfrm>
          <a:prstGeom prst="rect">
            <a:avLst/>
          </a:prstGeom>
          <a:noFill/>
        </p:spPr>
      </p:pic>
      <p:sp>
        <p:nvSpPr>
          <p:cNvPr id="7" name="Rectangle 6">
            <a:extLst>
              <a:ext uri="{FF2B5EF4-FFF2-40B4-BE49-F238E27FC236}">
                <a16:creationId xmlns:a16="http://schemas.microsoft.com/office/drawing/2014/main" id="{7649632E-581E-456E-9A54-CFEFE012B356}"/>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55861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http://saltandlighttv.org/blog/wp-content/uploads/2012/07/anne__joachim_mary_610x300.jpg"/>
          <p:cNvPicPr>
            <a:picLocks noChangeAspect="1" noChangeArrowheads="1"/>
          </p:cNvPicPr>
          <p:nvPr/>
        </p:nvPicPr>
        <p:blipFill rotWithShape="1">
          <a:blip r:embed="rId3" cstate="print"/>
          <a:srcRect l="31707" t="9" r="22708" b="-9"/>
          <a:stretch/>
        </p:blipFill>
        <p:spPr bwMode="auto">
          <a:xfrm>
            <a:off x="323528" y="1844824"/>
            <a:ext cx="3052088" cy="3221223"/>
          </a:xfrm>
          <a:prstGeom prst="rect">
            <a:avLst/>
          </a:prstGeom>
          <a:noFill/>
        </p:spPr>
      </p:pic>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3491880" y="1859340"/>
            <a:ext cx="5638993" cy="1569660"/>
          </a:xfrm>
          <a:prstGeom prst="rect">
            <a:avLst/>
          </a:prstGeom>
          <a:noFill/>
        </p:spPr>
        <p:txBody>
          <a:bodyPr wrap="square" rtlCol="0">
            <a:spAutoFit/>
          </a:bodyPr>
          <a:lstStyle/>
          <a:p>
            <a:pPr marL="342900" lvl="0" indent="-342900"/>
            <a:r>
              <a:rPr lang="fr-BE" sz="3200" b="1" kern="0" dirty="0">
                <a:solidFill>
                  <a:schemeClr val="bg1"/>
                </a:solidFill>
                <a:latin typeface="Lucida Bright" panose="02040602050505020304" pitchFamily="18" charset="0"/>
              </a:rPr>
              <a:t>H/ Joachim et Anne </a:t>
            </a:r>
            <a:r>
              <a:rPr lang="fr-BE" sz="3200" b="1" kern="0" dirty="0" err="1">
                <a:solidFill>
                  <a:schemeClr val="bg1"/>
                </a:solidFill>
                <a:latin typeface="Lucida Bright" panose="02040602050505020304" pitchFamily="18" charset="0"/>
              </a:rPr>
              <a:t>Oooo</a:t>
            </a:r>
            <a:endParaRPr lang="fr-BE" sz="3200" b="1" kern="0" dirty="0">
              <a:solidFill>
                <a:schemeClr val="bg1"/>
              </a:solidFill>
              <a:latin typeface="Lucida Bright" panose="02040602050505020304" pitchFamily="18" charset="0"/>
            </a:endParaRPr>
          </a:p>
          <a:p>
            <a:pPr marL="342900" lvl="0" indent="-342900"/>
            <a:r>
              <a:rPr lang="fr-BE" sz="3200" b="1" kern="0" dirty="0">
                <a:solidFill>
                  <a:schemeClr val="bg1"/>
                </a:solidFill>
                <a:latin typeface="Lucida Bright" panose="02040602050505020304" pitchFamily="18" charset="0"/>
              </a:rPr>
              <a:t>Jean Baptiste le précurseur </a:t>
            </a:r>
            <a:r>
              <a:rPr lang="fr-BE" sz="3200" b="1" kern="0" dirty="0" err="1">
                <a:solidFill>
                  <a:schemeClr val="bg1"/>
                </a:solidFill>
                <a:latin typeface="Lucida Bright" panose="02040602050505020304" pitchFamily="18" charset="0"/>
              </a:rPr>
              <a:t>Oooo</a:t>
            </a:r>
            <a:endParaRPr lang="fr-BE" sz="3200" b="1" kern="0" dirty="0">
              <a:solidFill>
                <a:schemeClr val="bg1"/>
              </a:solidFill>
              <a:latin typeface="Lucida Bright" panose="02040602050505020304" pitchFamily="18" charset="0"/>
            </a:endParaRPr>
          </a:p>
        </p:txBody>
      </p:sp>
      <p:sp>
        <p:nvSpPr>
          <p:cNvPr id="6" name="Rectangle 5">
            <a:extLst>
              <a:ext uri="{FF2B5EF4-FFF2-40B4-BE49-F238E27FC236}">
                <a16:creationId xmlns:a16="http://schemas.microsoft.com/office/drawing/2014/main" id="{7AF17353-D452-46FF-B855-9F92C2C10FD7}"/>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5586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332656"/>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644008" y="1232168"/>
            <a:ext cx="4427984" cy="5509200"/>
          </a:xfrm>
          <a:prstGeom prst="rect">
            <a:avLst/>
          </a:prstGeom>
          <a:noFill/>
        </p:spPr>
        <p:txBody>
          <a:bodyPr wrap="square" rtlCol="0">
            <a:spAutoFit/>
          </a:bodyPr>
          <a:lstStyle/>
          <a:p>
            <a:pPr marL="342900" lvl="0" indent="-342900"/>
            <a:r>
              <a:rPr lang="fr-BE" sz="4400" b="1" kern="0" dirty="0">
                <a:solidFill>
                  <a:schemeClr val="bg1"/>
                </a:solidFill>
                <a:latin typeface="Lucida Bright" panose="02040602050505020304" pitchFamily="18" charset="0"/>
              </a:rPr>
              <a:t>F/ Abraham et Moïse</a:t>
            </a:r>
          </a:p>
          <a:p>
            <a:pPr marL="342900" lvl="0" indent="-342900"/>
            <a:r>
              <a:rPr lang="fr-BE" sz="4400" b="1" kern="0" dirty="0">
                <a:solidFill>
                  <a:schemeClr val="bg1"/>
                </a:solidFill>
                <a:latin typeface="Lucida Bright" panose="02040602050505020304" pitchFamily="18" charset="0"/>
              </a:rPr>
              <a:t>Elie et tous prophètes</a:t>
            </a:r>
          </a:p>
          <a:p>
            <a:pPr marL="342900" lvl="0" indent="-342900"/>
            <a:r>
              <a:rPr lang="fr-BE" sz="4400" b="1" kern="0" dirty="0">
                <a:solidFill>
                  <a:schemeClr val="bg1"/>
                </a:solidFill>
                <a:latin typeface="Lucida Bright" panose="02040602050505020304" pitchFamily="18" charset="0"/>
              </a:rPr>
              <a:t>Et tous nos pères</a:t>
            </a:r>
          </a:p>
          <a:p>
            <a:pPr marL="342900" lvl="0" indent="-342900"/>
            <a:r>
              <a:rPr lang="fr-BE" sz="4400" b="1" kern="0" dirty="0">
                <a:solidFill>
                  <a:schemeClr val="bg1"/>
                </a:solidFill>
                <a:latin typeface="Lucida Bright" panose="02040602050505020304" pitchFamily="18" charset="0"/>
              </a:rPr>
              <a:t>Témoins de Dieu</a:t>
            </a:r>
          </a:p>
        </p:txBody>
      </p:sp>
      <p:pic>
        <p:nvPicPr>
          <p:cNvPr id="6" name="Picture 2" descr="http://www.reclusesmiss.org/mb/prieravecicone/jesusadolescentgrand.JPG"/>
          <p:cNvPicPr>
            <a:picLocks noChangeAspect="1" noChangeArrowheads="1"/>
          </p:cNvPicPr>
          <p:nvPr/>
        </p:nvPicPr>
        <p:blipFill>
          <a:blip r:embed="rId3" cstate="print"/>
          <a:srcRect/>
          <a:stretch>
            <a:fillRect/>
          </a:stretch>
        </p:blipFill>
        <p:spPr bwMode="auto">
          <a:xfrm>
            <a:off x="323528" y="1340768"/>
            <a:ext cx="4072323" cy="5148610"/>
          </a:xfrm>
          <a:prstGeom prst="rect">
            <a:avLst/>
          </a:prstGeom>
          <a:noFill/>
        </p:spPr>
      </p:pic>
      <p:sp>
        <p:nvSpPr>
          <p:cNvPr id="7" name="Rectangle 6">
            <a:extLst>
              <a:ext uri="{FF2B5EF4-FFF2-40B4-BE49-F238E27FC236}">
                <a16:creationId xmlns:a16="http://schemas.microsoft.com/office/drawing/2014/main" id="{D6EAE585-2854-412D-A059-569447149965}"/>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4020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211960" y="2420888"/>
            <a:ext cx="4680520" cy="2123658"/>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H/ Pierre, Paul et André</a:t>
            </a:r>
          </a:p>
          <a:p>
            <a:pPr marL="342900" indent="-342900"/>
            <a:r>
              <a:rPr lang="fr-BE" sz="4400" dirty="0">
                <a:solidFill>
                  <a:schemeClr val="bg1"/>
                </a:solidFill>
                <a:latin typeface="Lucida Bright" panose="02040602050505020304" pitchFamily="18" charset="0"/>
              </a:rPr>
              <a:t>Jacques et Jean</a:t>
            </a:r>
          </a:p>
        </p:txBody>
      </p:sp>
      <p:pic>
        <p:nvPicPr>
          <p:cNvPr id="6" name="Picture 14" descr="http://p2.storage.canalblog.com/28/83/249840/20552436.jpg"/>
          <p:cNvPicPr>
            <a:picLocks noChangeAspect="1" noChangeArrowheads="1"/>
          </p:cNvPicPr>
          <p:nvPr/>
        </p:nvPicPr>
        <p:blipFill>
          <a:blip r:embed="rId3" cstate="print"/>
          <a:srcRect/>
          <a:stretch>
            <a:fillRect/>
          </a:stretch>
        </p:blipFill>
        <p:spPr bwMode="auto">
          <a:xfrm>
            <a:off x="323528" y="1556792"/>
            <a:ext cx="3539375" cy="4176464"/>
          </a:xfrm>
          <a:prstGeom prst="rect">
            <a:avLst/>
          </a:prstGeom>
          <a:noFill/>
        </p:spPr>
      </p:pic>
      <p:sp>
        <p:nvSpPr>
          <p:cNvPr id="7" name="Rectangle 6">
            <a:extLst>
              <a:ext uri="{FF2B5EF4-FFF2-40B4-BE49-F238E27FC236}">
                <a16:creationId xmlns:a16="http://schemas.microsoft.com/office/drawing/2014/main" id="{CEE67C18-0837-4690-A9E3-61CA106051C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70744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463480" y="2276872"/>
            <a:ext cx="4680520" cy="2800767"/>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H/ Thomas et Philippe</a:t>
            </a:r>
          </a:p>
          <a:p>
            <a:pPr marL="342900" indent="-342900"/>
            <a:r>
              <a:rPr lang="fr-BE" sz="4400" dirty="0">
                <a:solidFill>
                  <a:schemeClr val="bg1"/>
                </a:solidFill>
                <a:latin typeface="Lucida Bright" panose="02040602050505020304" pitchFamily="18" charset="0"/>
              </a:rPr>
              <a:t>Apôtres du Seigneur</a:t>
            </a:r>
          </a:p>
        </p:txBody>
      </p:sp>
      <p:pic>
        <p:nvPicPr>
          <p:cNvPr id="6" name="Picture 12" descr="http://nasrani.net/wp-content/uploads/2008/09/st-thomas-christl.jpg"/>
          <p:cNvPicPr>
            <a:picLocks noChangeAspect="1" noChangeArrowheads="1"/>
          </p:cNvPicPr>
          <p:nvPr/>
        </p:nvPicPr>
        <p:blipFill>
          <a:blip r:embed="rId3" cstate="print"/>
          <a:srcRect/>
          <a:stretch>
            <a:fillRect/>
          </a:stretch>
        </p:blipFill>
        <p:spPr bwMode="auto">
          <a:xfrm>
            <a:off x="323528" y="1412776"/>
            <a:ext cx="3914675" cy="5256584"/>
          </a:xfrm>
          <a:prstGeom prst="rect">
            <a:avLst/>
          </a:prstGeom>
          <a:noFill/>
        </p:spPr>
      </p:pic>
      <p:sp>
        <p:nvSpPr>
          <p:cNvPr id="7" name="Rectangle 6">
            <a:extLst>
              <a:ext uri="{FF2B5EF4-FFF2-40B4-BE49-F238E27FC236}">
                <a16:creationId xmlns:a16="http://schemas.microsoft.com/office/drawing/2014/main" id="{23D9FA67-B8A6-4A92-A8CA-D9E3580B6D08}"/>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70744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355976" y="1348800"/>
            <a:ext cx="4320480" cy="2800767"/>
          </a:xfrm>
          <a:prstGeom prst="rect">
            <a:avLst/>
          </a:prstGeom>
          <a:noFill/>
        </p:spPr>
        <p:txBody>
          <a:bodyPr wrap="square" rtlCol="0">
            <a:spAutoFit/>
          </a:bodyPr>
          <a:lstStyle/>
          <a:p>
            <a:pPr marL="342900" lvl="0" indent="-342900"/>
            <a:r>
              <a:rPr lang="fr-BE" sz="4400" b="1" kern="0" dirty="0">
                <a:solidFill>
                  <a:schemeClr val="bg1"/>
                </a:solidFill>
                <a:latin typeface="Lucida Bright" panose="02040602050505020304" pitchFamily="18" charset="0"/>
              </a:rPr>
              <a:t>F/ Marc, Luc et Matthieu</a:t>
            </a:r>
          </a:p>
          <a:p>
            <a:pPr marL="342900" lvl="0" indent="-342900"/>
            <a:r>
              <a:rPr lang="fr-BE" sz="4400" b="1" kern="0" dirty="0">
                <a:solidFill>
                  <a:schemeClr val="bg1"/>
                </a:solidFill>
                <a:latin typeface="Lucida Bright" panose="02040602050505020304" pitchFamily="18" charset="0"/>
              </a:rPr>
              <a:t>Marie Madeleine</a:t>
            </a:r>
          </a:p>
        </p:txBody>
      </p:sp>
      <p:pic>
        <p:nvPicPr>
          <p:cNvPr id="6" name="Picture 2" descr="http://2.bp.blogspot.com/-o5lh1wGl3ow/UQqrA1s_KnI/AAAAAAAACAM/woPt2bt2vJc/s1600/tqhvm200.jpg"/>
          <p:cNvPicPr>
            <a:picLocks noChangeAspect="1" noChangeArrowheads="1"/>
          </p:cNvPicPr>
          <p:nvPr/>
        </p:nvPicPr>
        <p:blipFill>
          <a:blip r:embed="rId3" cstate="print"/>
          <a:srcRect/>
          <a:stretch>
            <a:fillRect/>
          </a:stretch>
        </p:blipFill>
        <p:spPr bwMode="auto">
          <a:xfrm>
            <a:off x="323528" y="1556792"/>
            <a:ext cx="3874880" cy="4941168"/>
          </a:xfrm>
          <a:prstGeom prst="rect">
            <a:avLst/>
          </a:prstGeom>
          <a:noFill/>
        </p:spPr>
      </p:pic>
      <p:sp>
        <p:nvSpPr>
          <p:cNvPr id="7" name="Rectangle 6">
            <a:extLst>
              <a:ext uri="{FF2B5EF4-FFF2-40B4-BE49-F238E27FC236}">
                <a16:creationId xmlns:a16="http://schemas.microsoft.com/office/drawing/2014/main" id="{41D681FE-6D84-4955-BD17-F66D3476C929}"/>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43508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355976" y="1348800"/>
            <a:ext cx="4320480" cy="2800767"/>
          </a:xfrm>
          <a:prstGeom prst="rect">
            <a:avLst/>
          </a:prstGeom>
          <a:noFill/>
        </p:spPr>
        <p:txBody>
          <a:bodyPr wrap="square" rtlCol="0">
            <a:spAutoFit/>
          </a:bodyPr>
          <a:lstStyle/>
          <a:p>
            <a:pPr marL="342900" lvl="0" indent="-342900"/>
            <a:r>
              <a:rPr lang="fr-BE" sz="4400" b="1" kern="0" dirty="0">
                <a:solidFill>
                  <a:schemeClr val="bg1"/>
                </a:solidFill>
                <a:latin typeface="Lucida Bright" panose="02040602050505020304" pitchFamily="18" charset="0"/>
              </a:rPr>
              <a:t>F/ Etienne et Barnabé</a:t>
            </a:r>
          </a:p>
          <a:p>
            <a:pPr marL="342900" lvl="0" indent="-342900"/>
            <a:r>
              <a:rPr lang="fr-BE" sz="4400" b="1" kern="0" dirty="0">
                <a:solidFill>
                  <a:schemeClr val="bg1"/>
                </a:solidFill>
                <a:latin typeface="Lucida Bright" panose="02040602050505020304" pitchFamily="18" charset="0"/>
              </a:rPr>
              <a:t>Témoins de la Résurrection </a:t>
            </a:r>
          </a:p>
        </p:txBody>
      </p:sp>
      <p:pic>
        <p:nvPicPr>
          <p:cNvPr id="7" name="Picture 4" descr="http://justina.media.gloria.tv/d/jb/media-372219-2.jpg"/>
          <p:cNvPicPr>
            <a:picLocks noChangeAspect="1" noChangeArrowheads="1"/>
          </p:cNvPicPr>
          <p:nvPr/>
        </p:nvPicPr>
        <p:blipFill>
          <a:blip r:embed="rId3" cstate="print"/>
          <a:srcRect/>
          <a:stretch>
            <a:fillRect/>
          </a:stretch>
        </p:blipFill>
        <p:spPr bwMode="auto">
          <a:xfrm>
            <a:off x="179512" y="1916832"/>
            <a:ext cx="4096454" cy="2304256"/>
          </a:xfrm>
          <a:prstGeom prst="rect">
            <a:avLst/>
          </a:prstGeom>
          <a:noFill/>
        </p:spPr>
      </p:pic>
      <p:sp>
        <p:nvSpPr>
          <p:cNvPr id="6" name="Rectangle 5">
            <a:extLst>
              <a:ext uri="{FF2B5EF4-FFF2-40B4-BE49-F238E27FC236}">
                <a16:creationId xmlns:a16="http://schemas.microsoft.com/office/drawing/2014/main" id="{61A7CC32-8582-44BE-B8AD-C480922B6C29}"/>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43508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211960" y="1412776"/>
            <a:ext cx="4536504" cy="3477875"/>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H/ Ignace d’Antioche et Laurent</a:t>
            </a:r>
          </a:p>
          <a:p>
            <a:pPr marL="342900" indent="-342900"/>
            <a:r>
              <a:rPr lang="fr-BE" sz="4400" dirty="0">
                <a:solidFill>
                  <a:schemeClr val="bg1"/>
                </a:solidFill>
                <a:latin typeface="Lucida Bright" panose="02040602050505020304" pitchFamily="18" charset="0"/>
              </a:rPr>
              <a:t>Perpétue et Félicité</a:t>
            </a:r>
          </a:p>
        </p:txBody>
      </p:sp>
      <p:pic>
        <p:nvPicPr>
          <p:cNvPr id="6" name="Picture 4" descr="http://i44.servimg.com/u/f44/11/64/82/51/sainte10.jpg"/>
          <p:cNvPicPr>
            <a:picLocks noChangeAspect="1" noChangeArrowheads="1"/>
          </p:cNvPicPr>
          <p:nvPr/>
        </p:nvPicPr>
        <p:blipFill>
          <a:blip r:embed="rId3" cstate="print"/>
          <a:srcRect/>
          <a:stretch>
            <a:fillRect/>
          </a:stretch>
        </p:blipFill>
        <p:spPr bwMode="auto">
          <a:xfrm>
            <a:off x="107504" y="1412776"/>
            <a:ext cx="3879407" cy="4881804"/>
          </a:xfrm>
          <a:prstGeom prst="rect">
            <a:avLst/>
          </a:prstGeom>
          <a:noFill/>
        </p:spPr>
      </p:pic>
      <p:sp>
        <p:nvSpPr>
          <p:cNvPr id="7" name="Rectangle 6">
            <a:extLst>
              <a:ext uri="{FF2B5EF4-FFF2-40B4-BE49-F238E27FC236}">
                <a16:creationId xmlns:a16="http://schemas.microsoft.com/office/drawing/2014/main" id="{7CC89AE9-65A3-4481-9DDA-DA86FAB227F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6900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4211960" y="1412776"/>
            <a:ext cx="4536504" cy="3477875"/>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H/Agnès et Blandine</a:t>
            </a:r>
          </a:p>
          <a:p>
            <a:pPr marL="342900" indent="-342900"/>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Martyrs de tous les temps</a:t>
            </a:r>
          </a:p>
        </p:txBody>
      </p:sp>
      <p:pic>
        <p:nvPicPr>
          <p:cNvPr id="2050" name="Picture 2" descr="L’image contient peut-être : 1 personne, debout"/>
          <p:cNvPicPr>
            <a:picLocks noChangeAspect="1" noChangeArrowheads="1"/>
          </p:cNvPicPr>
          <p:nvPr/>
        </p:nvPicPr>
        <p:blipFill>
          <a:blip r:embed="rId3" cstate="print"/>
          <a:srcRect/>
          <a:stretch>
            <a:fillRect/>
          </a:stretch>
        </p:blipFill>
        <p:spPr bwMode="auto">
          <a:xfrm>
            <a:off x="611560" y="1340768"/>
            <a:ext cx="2900603" cy="5273824"/>
          </a:xfrm>
          <a:prstGeom prst="rect">
            <a:avLst/>
          </a:prstGeom>
          <a:noFill/>
        </p:spPr>
      </p:pic>
      <p:sp>
        <p:nvSpPr>
          <p:cNvPr id="7" name="Rectangle 6">
            <a:extLst>
              <a:ext uri="{FF2B5EF4-FFF2-40B4-BE49-F238E27FC236}">
                <a16:creationId xmlns:a16="http://schemas.microsoft.com/office/drawing/2014/main" id="{B5589B5A-9551-435B-A54E-8A8943120937}"/>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69000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3995936" y="1340768"/>
            <a:ext cx="4752528" cy="4832092"/>
          </a:xfrm>
          <a:prstGeom prst="rect">
            <a:avLst/>
          </a:prstGeom>
          <a:noFill/>
        </p:spPr>
        <p:txBody>
          <a:bodyPr wrap="square" rtlCol="0">
            <a:spAutoFit/>
          </a:bodyPr>
          <a:lstStyle/>
          <a:p>
            <a:pPr marL="342900" lvl="0" indent="-342900"/>
            <a:r>
              <a:rPr lang="fr-BE" sz="4400" dirty="0">
                <a:solidFill>
                  <a:schemeClr val="bg1"/>
                </a:solidFill>
                <a:latin typeface="Lucida Bright" panose="02040602050505020304" pitchFamily="18" charset="0"/>
              </a:rPr>
              <a:t>F/ Irénée et Athanase</a:t>
            </a:r>
          </a:p>
          <a:p>
            <a:pPr marL="342900" lvl="0" indent="-342900"/>
            <a:r>
              <a:rPr lang="fr-BE" sz="4400" dirty="0">
                <a:solidFill>
                  <a:schemeClr val="bg1"/>
                </a:solidFill>
                <a:latin typeface="Lucida Bright" panose="02040602050505020304" pitchFamily="18" charset="0"/>
              </a:rPr>
              <a:t>Ambroise et Augustin</a:t>
            </a:r>
          </a:p>
          <a:p>
            <a:pPr marL="342900" lvl="0" indent="-342900"/>
            <a:r>
              <a:rPr lang="fr-BE" sz="4400" dirty="0">
                <a:solidFill>
                  <a:schemeClr val="bg1"/>
                </a:solidFill>
                <a:latin typeface="Lucida Bright" panose="02040602050505020304" pitchFamily="18" charset="0"/>
              </a:rPr>
              <a:t>Léon et Grégoire</a:t>
            </a:r>
          </a:p>
          <a:p>
            <a:pPr marL="342900" lvl="0" indent="-342900"/>
            <a:r>
              <a:rPr lang="fr-BE" sz="4400" dirty="0">
                <a:solidFill>
                  <a:schemeClr val="bg1"/>
                </a:solidFill>
                <a:latin typeface="Lucida Bright" panose="02040602050505020304" pitchFamily="18" charset="0"/>
              </a:rPr>
              <a:t>Gardiens de l’unité</a:t>
            </a:r>
          </a:p>
        </p:txBody>
      </p:sp>
      <p:pic>
        <p:nvPicPr>
          <p:cNvPr id="6" name="Picture 10" descr="http://idata.over-blog.com/2/52/66/04/15mai12/A/Ambroise.jpg"/>
          <p:cNvPicPr>
            <a:picLocks noChangeAspect="1" noChangeArrowheads="1"/>
          </p:cNvPicPr>
          <p:nvPr/>
        </p:nvPicPr>
        <p:blipFill>
          <a:blip r:embed="rId3" cstate="print"/>
          <a:srcRect/>
          <a:stretch>
            <a:fillRect/>
          </a:stretch>
        </p:blipFill>
        <p:spPr bwMode="auto">
          <a:xfrm>
            <a:off x="179512" y="1484784"/>
            <a:ext cx="3617599" cy="5112568"/>
          </a:xfrm>
          <a:prstGeom prst="rect">
            <a:avLst/>
          </a:prstGeom>
          <a:noFill/>
        </p:spPr>
      </p:pic>
      <p:sp>
        <p:nvSpPr>
          <p:cNvPr id="7" name="Rectangle 6">
            <a:extLst>
              <a:ext uri="{FF2B5EF4-FFF2-40B4-BE49-F238E27FC236}">
                <a16:creationId xmlns:a16="http://schemas.microsoft.com/office/drawing/2014/main" id="{89BEE2E2-368F-41A5-A5C0-4DAB68FAB3F7}"/>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862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3851920" y="1340768"/>
            <a:ext cx="5292080" cy="2800767"/>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H/ Michel et tous les archanges</a:t>
            </a:r>
          </a:p>
          <a:p>
            <a:pPr marL="342900" indent="-342900"/>
            <a:r>
              <a:rPr lang="fr-BE" sz="4400" dirty="0">
                <a:solidFill>
                  <a:schemeClr val="bg1"/>
                </a:solidFill>
                <a:latin typeface="Lucida Bright" panose="02040602050505020304" pitchFamily="18" charset="0"/>
              </a:rPr>
              <a:t>Devant la face du Seigneur</a:t>
            </a:r>
          </a:p>
        </p:txBody>
      </p:sp>
      <p:pic>
        <p:nvPicPr>
          <p:cNvPr id="6" name="Picture 2" descr="http://www.infobretagne.com/images/saint-michel-greve_17.jpg"/>
          <p:cNvPicPr>
            <a:picLocks noChangeAspect="1" noChangeArrowheads="1"/>
          </p:cNvPicPr>
          <p:nvPr/>
        </p:nvPicPr>
        <p:blipFill>
          <a:blip r:embed="rId3" cstate="print"/>
          <a:srcRect/>
          <a:stretch>
            <a:fillRect/>
          </a:stretch>
        </p:blipFill>
        <p:spPr bwMode="auto">
          <a:xfrm>
            <a:off x="107504" y="1412776"/>
            <a:ext cx="3618279" cy="4822167"/>
          </a:xfrm>
          <a:prstGeom prst="rect">
            <a:avLst/>
          </a:prstGeom>
          <a:noFill/>
        </p:spPr>
      </p:pic>
      <p:sp>
        <p:nvSpPr>
          <p:cNvPr id="7" name="Rectangle 6">
            <a:extLst>
              <a:ext uri="{FF2B5EF4-FFF2-40B4-BE49-F238E27FC236}">
                <a16:creationId xmlns:a16="http://schemas.microsoft.com/office/drawing/2014/main" id="{391F4FEB-B312-4F82-B709-F010E589592A}"/>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89026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pic>
        <p:nvPicPr>
          <p:cNvPr id="7" name="Picture 2" descr="http://p3.storage.canalblog.com/36/06/429727/80571472_o.jpg"/>
          <p:cNvPicPr>
            <a:picLocks noChangeAspect="1" noChangeArrowheads="1"/>
          </p:cNvPicPr>
          <p:nvPr/>
        </p:nvPicPr>
        <p:blipFill rotWithShape="1">
          <a:blip r:embed="rId3" cstate="print"/>
          <a:srcRect l="4765" t="30508" b="9796"/>
          <a:stretch/>
        </p:blipFill>
        <p:spPr bwMode="auto">
          <a:xfrm>
            <a:off x="166255" y="2529444"/>
            <a:ext cx="4376360" cy="2743200"/>
          </a:xfrm>
          <a:prstGeom prst="rect">
            <a:avLst/>
          </a:prstGeom>
          <a:noFill/>
        </p:spPr>
      </p:pic>
      <p:sp>
        <p:nvSpPr>
          <p:cNvPr id="2" name="ZoneTexte 1"/>
          <p:cNvSpPr txBox="1"/>
          <p:nvPr/>
        </p:nvSpPr>
        <p:spPr>
          <a:xfrm>
            <a:off x="4608512" y="1340768"/>
            <a:ext cx="5292080" cy="3477875"/>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H/ Et tous les Saints du Royaume</a:t>
            </a:r>
          </a:p>
          <a:p>
            <a:pPr marL="342900" indent="-342900"/>
            <a:r>
              <a:rPr lang="fr-BE" sz="4400" dirty="0">
                <a:solidFill>
                  <a:schemeClr val="bg1"/>
                </a:solidFill>
                <a:latin typeface="Lucida Bright" panose="02040602050505020304" pitchFamily="18" charset="0"/>
              </a:rPr>
              <a:t>Dans la lumière éternelle</a:t>
            </a: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6" name="Rectangle 5">
            <a:extLst>
              <a:ext uri="{FF2B5EF4-FFF2-40B4-BE49-F238E27FC236}">
                <a16:creationId xmlns:a16="http://schemas.microsoft.com/office/drawing/2014/main" id="{DB2386BF-1C4A-4ADD-A883-D5A5083634F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8902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899592" y="1484784"/>
            <a:ext cx="7704856" cy="4154984"/>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F/ Ô Seigneur délivre-nous </a:t>
            </a:r>
          </a:p>
          <a:p>
            <a:pPr marL="342900" indent="-342900"/>
            <a:r>
              <a:rPr lang="fr-BE" sz="4400" b="1" dirty="0">
                <a:solidFill>
                  <a:schemeClr val="bg1"/>
                </a:solidFill>
                <a:latin typeface="Lucida Bright" panose="02040602050505020304" pitchFamily="18" charset="0"/>
              </a:rPr>
              <a:t>Ô Seigneur, délivre-nous!</a:t>
            </a:r>
          </a:p>
          <a:p>
            <a:pPr marL="342900" indent="-342900"/>
            <a:r>
              <a:rPr lang="fr-BE" sz="4400" dirty="0">
                <a:solidFill>
                  <a:schemeClr val="bg1"/>
                </a:solidFill>
                <a:latin typeface="Lucida Bright" panose="02040602050505020304" pitchFamily="18" charset="0"/>
              </a:rPr>
              <a:t>De tout mal de tout péché</a:t>
            </a:r>
          </a:p>
          <a:p>
            <a:pPr marL="342900" indent="-342900"/>
            <a:r>
              <a:rPr lang="fr-BE" sz="4400" b="1" dirty="0">
                <a:solidFill>
                  <a:schemeClr val="bg1"/>
                </a:solidFill>
                <a:latin typeface="Lucida Bright" panose="02040602050505020304" pitchFamily="18" charset="0"/>
              </a:rPr>
              <a:t>Ô Seigneur, délivre-nous!</a:t>
            </a:r>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De la mort éternelle</a:t>
            </a:r>
          </a:p>
          <a:p>
            <a:pPr marL="342900" indent="-342900"/>
            <a:r>
              <a:rPr lang="fr-BE" sz="4400" dirty="0">
                <a:solidFill>
                  <a:schemeClr val="bg1"/>
                </a:solidFill>
                <a:latin typeface="Lucida Bright" panose="02040602050505020304" pitchFamily="18" charset="0"/>
              </a:rPr>
              <a:t>Nous qui sommes pécheurs</a:t>
            </a:r>
          </a:p>
        </p:txBody>
      </p:sp>
      <p:sp>
        <p:nvSpPr>
          <p:cNvPr id="6" name="Rectangle 5">
            <a:extLst>
              <a:ext uri="{FF2B5EF4-FFF2-40B4-BE49-F238E27FC236}">
                <a16:creationId xmlns:a16="http://schemas.microsoft.com/office/drawing/2014/main" id="{92F16398-DD4A-4D51-9AA1-018AFD9B910D}"/>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77096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755576" y="1340768"/>
            <a:ext cx="7848872" cy="4832092"/>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H/ Par Ton incarnation</a:t>
            </a:r>
          </a:p>
          <a:p>
            <a:pPr marL="342900" indent="-342900"/>
            <a:r>
              <a:rPr lang="fr-BE" sz="4400" b="1" dirty="0">
                <a:solidFill>
                  <a:schemeClr val="bg1"/>
                </a:solidFill>
                <a:latin typeface="Lucida Bright" panose="02040602050505020304" pitchFamily="18" charset="0"/>
              </a:rPr>
              <a:t>Ô Seigneur, délivre-nous!</a:t>
            </a:r>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Par Ta mort et Ta résurrection</a:t>
            </a:r>
          </a:p>
          <a:p>
            <a:pPr marL="342900" indent="-342900"/>
            <a:r>
              <a:rPr lang="fr-BE" sz="4400" b="1" dirty="0">
                <a:solidFill>
                  <a:schemeClr val="bg1"/>
                </a:solidFill>
                <a:latin typeface="Lucida Bright" panose="02040602050505020304" pitchFamily="18" charset="0"/>
              </a:rPr>
              <a:t>Ô Seigneur, délivre-nous!</a:t>
            </a:r>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Par le don de l’Esprit Saint</a:t>
            </a:r>
          </a:p>
          <a:p>
            <a:pPr marL="342900" indent="-342900"/>
            <a:r>
              <a:rPr lang="fr-BE" sz="4400" dirty="0">
                <a:solidFill>
                  <a:schemeClr val="bg1"/>
                </a:solidFill>
                <a:latin typeface="Lucida Bright" panose="02040602050505020304" pitchFamily="18" charset="0"/>
              </a:rPr>
              <a:t>Par le don de Ton Corps</a:t>
            </a:r>
          </a:p>
        </p:txBody>
      </p:sp>
      <p:sp>
        <p:nvSpPr>
          <p:cNvPr id="6" name="Rectangle 5">
            <a:extLst>
              <a:ext uri="{FF2B5EF4-FFF2-40B4-BE49-F238E27FC236}">
                <a16:creationId xmlns:a16="http://schemas.microsoft.com/office/drawing/2014/main" id="{504CF862-9B25-4EC4-9DBF-777FBABC4A9F}"/>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88615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899592" y="1412776"/>
            <a:ext cx="7704856" cy="4154984"/>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Ô Seigneur, écoute-nous</a:t>
            </a:r>
          </a:p>
          <a:p>
            <a:pPr marL="342900" indent="-342900"/>
            <a:r>
              <a:rPr lang="fr-BE" sz="4400" b="1" dirty="0">
                <a:solidFill>
                  <a:schemeClr val="bg1"/>
                </a:solidFill>
                <a:latin typeface="Lucida Bright" panose="02040602050505020304" pitchFamily="18" charset="0"/>
              </a:rPr>
              <a:t>Ô Seigneur écoute-nous</a:t>
            </a:r>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Daigne garder ton Eglise</a:t>
            </a:r>
          </a:p>
          <a:p>
            <a:pPr marL="342900" indent="-342900"/>
            <a:r>
              <a:rPr lang="fr-BE" sz="4400" b="1" dirty="0">
                <a:solidFill>
                  <a:schemeClr val="bg1"/>
                </a:solidFill>
                <a:latin typeface="Lucida Bright" panose="02040602050505020304" pitchFamily="18" charset="0"/>
              </a:rPr>
              <a:t>Ô Seigneur écoute-nous</a:t>
            </a:r>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Dans la Sainteté</a:t>
            </a:r>
          </a:p>
          <a:p>
            <a:pPr marL="342900" indent="-342900"/>
            <a:r>
              <a:rPr lang="fr-BE" sz="4400" dirty="0">
                <a:solidFill>
                  <a:schemeClr val="bg1"/>
                </a:solidFill>
                <a:latin typeface="Lucida Bright" panose="02040602050505020304" pitchFamily="18" charset="0"/>
              </a:rPr>
              <a:t>A Ton service</a:t>
            </a:r>
          </a:p>
        </p:txBody>
      </p:sp>
      <p:sp>
        <p:nvSpPr>
          <p:cNvPr id="6" name="Rectangle 5">
            <a:extLst>
              <a:ext uri="{FF2B5EF4-FFF2-40B4-BE49-F238E27FC236}">
                <a16:creationId xmlns:a16="http://schemas.microsoft.com/office/drawing/2014/main" id="{3C8BBCDC-B304-4AEE-90DA-FC7261407A30}"/>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645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683568" y="1412776"/>
            <a:ext cx="7920880" cy="4154984"/>
          </a:xfrm>
          <a:prstGeom prst="rect">
            <a:avLst/>
          </a:prstGeom>
          <a:noFill/>
        </p:spPr>
        <p:txBody>
          <a:bodyPr wrap="square" rtlCol="0">
            <a:spAutoFit/>
          </a:bodyPr>
          <a:lstStyle/>
          <a:p>
            <a:pPr marL="342900" indent="-342900"/>
            <a:r>
              <a:rPr lang="fr-BE" sz="4400" dirty="0">
                <a:solidFill>
                  <a:schemeClr val="bg1"/>
                </a:solidFill>
                <a:latin typeface="Lucida Bright" panose="02040602050505020304" pitchFamily="18" charset="0"/>
              </a:rPr>
              <a:t>Mets entre les peuples</a:t>
            </a:r>
          </a:p>
          <a:p>
            <a:pPr marL="342900" indent="-342900"/>
            <a:r>
              <a:rPr lang="fr-BE" sz="4400" b="1" dirty="0">
                <a:solidFill>
                  <a:schemeClr val="bg1"/>
                </a:solidFill>
                <a:latin typeface="Lucida Bright" panose="02040602050505020304" pitchFamily="18" charset="0"/>
              </a:rPr>
              <a:t>Ô Seigneur écoute-nous</a:t>
            </a:r>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Une Paix sincère</a:t>
            </a:r>
          </a:p>
          <a:p>
            <a:pPr marL="342900" indent="-342900"/>
            <a:r>
              <a:rPr lang="fr-BE" sz="4400" b="1" dirty="0">
                <a:solidFill>
                  <a:schemeClr val="bg1"/>
                </a:solidFill>
                <a:latin typeface="Lucida Bright" panose="02040602050505020304" pitchFamily="18" charset="0"/>
              </a:rPr>
              <a:t>Ô Seigneur écoute-nous</a:t>
            </a:r>
            <a:endParaRPr lang="fr-BE" sz="4400" dirty="0">
              <a:solidFill>
                <a:schemeClr val="bg1"/>
              </a:solidFill>
              <a:latin typeface="Lucida Bright" panose="02040602050505020304" pitchFamily="18" charset="0"/>
            </a:endParaRPr>
          </a:p>
          <a:p>
            <a:pPr marL="342900" indent="-342900"/>
            <a:r>
              <a:rPr lang="fr-BE" sz="4400" dirty="0">
                <a:solidFill>
                  <a:schemeClr val="bg1"/>
                </a:solidFill>
                <a:latin typeface="Lucida Bright" panose="02040602050505020304" pitchFamily="18" charset="0"/>
              </a:rPr>
              <a:t>Daigne nous affermir</a:t>
            </a:r>
          </a:p>
          <a:p>
            <a:pPr marL="342900" indent="-342900"/>
            <a:r>
              <a:rPr lang="fr-BE" sz="4400" dirty="0">
                <a:solidFill>
                  <a:schemeClr val="bg1"/>
                </a:solidFill>
                <a:latin typeface="Lucida Bright" panose="02040602050505020304" pitchFamily="18" charset="0"/>
              </a:rPr>
              <a:t>Comme serviteurs de l’unité</a:t>
            </a:r>
          </a:p>
        </p:txBody>
      </p:sp>
      <p:sp>
        <p:nvSpPr>
          <p:cNvPr id="6" name="Rectangle 5">
            <a:extLst>
              <a:ext uri="{FF2B5EF4-FFF2-40B4-BE49-F238E27FC236}">
                <a16:creationId xmlns:a16="http://schemas.microsoft.com/office/drawing/2014/main" id="{AC84EBAA-9ADC-4614-98D4-6BDA96851175}"/>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2655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899592" y="1484784"/>
            <a:ext cx="7704856" cy="3785652"/>
          </a:xfrm>
          <a:prstGeom prst="rect">
            <a:avLst/>
          </a:prstGeom>
          <a:noFill/>
        </p:spPr>
        <p:txBody>
          <a:bodyPr wrap="square" rtlCol="0">
            <a:spAutoFit/>
          </a:bodyPr>
          <a:lstStyle/>
          <a:p>
            <a:pPr marL="342900" indent="-342900"/>
            <a:r>
              <a:rPr lang="fr-BE" sz="4000" dirty="0">
                <a:solidFill>
                  <a:schemeClr val="bg1"/>
                </a:solidFill>
                <a:latin typeface="Lucida Bright" panose="02040602050505020304" pitchFamily="18" charset="0"/>
              </a:rPr>
              <a:t>Et ceux que Tu appelles </a:t>
            </a:r>
          </a:p>
          <a:p>
            <a:pPr marL="342900" indent="-342900"/>
            <a:r>
              <a:rPr lang="fr-BE" sz="4000" b="1" dirty="0">
                <a:solidFill>
                  <a:schemeClr val="bg1"/>
                </a:solidFill>
                <a:latin typeface="Lucida Bright" panose="02040602050505020304" pitchFamily="18" charset="0"/>
              </a:rPr>
              <a:t>Ô Seigneur écoute-nous</a:t>
            </a:r>
            <a:endParaRPr lang="fr-BE" sz="4000" dirty="0">
              <a:solidFill>
                <a:schemeClr val="bg1"/>
              </a:solidFill>
              <a:latin typeface="Lucida Bright" panose="02040602050505020304" pitchFamily="18" charset="0"/>
            </a:endParaRPr>
          </a:p>
          <a:p>
            <a:pPr marL="342900" indent="-342900"/>
            <a:r>
              <a:rPr lang="fr-BE" sz="4000" dirty="0">
                <a:solidFill>
                  <a:schemeClr val="bg1"/>
                </a:solidFill>
                <a:latin typeface="Lucida Bright" panose="02040602050505020304" pitchFamily="18" charset="0"/>
              </a:rPr>
              <a:t>Daigne les bénir</a:t>
            </a:r>
          </a:p>
          <a:p>
            <a:pPr marL="342900" indent="-342900"/>
            <a:r>
              <a:rPr lang="fr-BE" sz="4000" b="1" dirty="0">
                <a:solidFill>
                  <a:schemeClr val="bg1"/>
                </a:solidFill>
                <a:latin typeface="Lucida Bright" panose="02040602050505020304" pitchFamily="18" charset="0"/>
              </a:rPr>
              <a:t>Ô Seigneur écoute-nous</a:t>
            </a:r>
            <a:endParaRPr lang="fr-BE" sz="4000" dirty="0">
              <a:solidFill>
                <a:schemeClr val="bg1"/>
              </a:solidFill>
              <a:latin typeface="Lucida Bright" panose="02040602050505020304" pitchFamily="18" charset="0"/>
            </a:endParaRPr>
          </a:p>
          <a:p>
            <a:pPr marL="342900" indent="-342900"/>
            <a:r>
              <a:rPr lang="fr-BE" sz="4000" dirty="0">
                <a:solidFill>
                  <a:schemeClr val="bg1"/>
                </a:solidFill>
                <a:latin typeface="Lucida Bright" panose="02040602050505020304" pitchFamily="18" charset="0"/>
              </a:rPr>
              <a:t>Daigne les sanctifier</a:t>
            </a:r>
          </a:p>
          <a:p>
            <a:pPr marL="342900" indent="-342900"/>
            <a:r>
              <a:rPr lang="fr-BE" sz="4000" dirty="0">
                <a:solidFill>
                  <a:schemeClr val="bg1"/>
                </a:solidFill>
                <a:latin typeface="Lucida Bright" panose="02040602050505020304" pitchFamily="18" charset="0"/>
              </a:rPr>
              <a:t>Et les consacrer</a:t>
            </a:r>
          </a:p>
        </p:txBody>
      </p:sp>
      <p:sp>
        <p:nvSpPr>
          <p:cNvPr id="6" name="Rectangle 5">
            <a:extLst>
              <a:ext uri="{FF2B5EF4-FFF2-40B4-BE49-F238E27FC236}">
                <a16:creationId xmlns:a16="http://schemas.microsoft.com/office/drawing/2014/main" id="{BC42C812-8F52-4D00-96E7-2D495BFDC37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00368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23528" y="-27384"/>
            <a:ext cx="8568952" cy="158417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3600" b="0" i="0" u="none" strike="noStrike" kern="1200" cap="none" spc="0" normalizeH="0" baseline="0" noProof="0" dirty="0">
              <a:ln>
                <a:noFill/>
              </a:ln>
              <a:solidFill>
                <a:schemeClr val="accent6">
                  <a:lumMod val="75000"/>
                </a:schemeClr>
              </a:solidFill>
              <a:effectLst/>
              <a:uLnTx/>
              <a:uFillTx/>
              <a:latin typeface="Comic Sans MS" pitchFamily="66" charset="0"/>
              <a:ea typeface="+mj-ea"/>
              <a:cs typeface="+mj-cs"/>
            </a:endParaRPr>
          </a:p>
        </p:txBody>
      </p:sp>
      <p:sp>
        <p:nvSpPr>
          <p:cNvPr id="4" name="ZoneTexte 3"/>
          <p:cNvSpPr txBox="1"/>
          <p:nvPr/>
        </p:nvSpPr>
        <p:spPr>
          <a:xfrm>
            <a:off x="683568" y="548680"/>
            <a:ext cx="7920880" cy="1323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Litanie des Saints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3600" b="0" i="0" u="none" strike="noStrike" kern="0" cap="none" spc="0" normalizeH="0" baseline="0" noProof="0" dirty="0">
              <a:ln>
                <a:noFill/>
              </a:ln>
              <a:solidFill>
                <a:schemeClr val="accent1">
                  <a:lumMod val="75000"/>
                </a:schemeClr>
              </a:solidFill>
              <a:effectLst/>
              <a:uLnTx/>
              <a:uFillTx/>
              <a:latin typeface="Comic Sans MS" panose="030F0702030302020204" pitchFamily="66" charset="0"/>
            </a:endParaRPr>
          </a:p>
        </p:txBody>
      </p:sp>
      <p:sp>
        <p:nvSpPr>
          <p:cNvPr id="2" name="ZoneTexte 1"/>
          <p:cNvSpPr txBox="1"/>
          <p:nvPr/>
        </p:nvSpPr>
        <p:spPr>
          <a:xfrm>
            <a:off x="899592" y="1556792"/>
            <a:ext cx="7704856" cy="4154984"/>
          </a:xfrm>
          <a:prstGeom prst="rect">
            <a:avLst/>
          </a:prstGeom>
          <a:noFill/>
        </p:spPr>
        <p:txBody>
          <a:bodyPr wrap="square" rtlCol="0">
            <a:spAutoFit/>
          </a:bodyPr>
          <a:lstStyle/>
          <a:p>
            <a:pPr marL="342900" lvl="0" indent="-342900"/>
            <a:r>
              <a:rPr lang="fr-BE" sz="4400" b="1" kern="0" dirty="0">
                <a:solidFill>
                  <a:schemeClr val="bg1"/>
                </a:solidFill>
                <a:latin typeface="Lucida Bright" panose="02040602050505020304" pitchFamily="18" charset="0"/>
              </a:rPr>
              <a:t>Ô Fils du Dieu vivant!</a:t>
            </a:r>
          </a:p>
          <a:p>
            <a:pPr marL="342900" lvl="0" indent="-342900"/>
            <a:r>
              <a:rPr lang="fr-BE" sz="4400" b="1" kern="0" dirty="0">
                <a:solidFill>
                  <a:schemeClr val="bg1"/>
                </a:solidFill>
                <a:latin typeface="Lucida Bright" panose="02040602050505020304" pitchFamily="18" charset="0"/>
              </a:rPr>
              <a:t>Ô Seigneur écoute-nous</a:t>
            </a:r>
          </a:p>
          <a:p>
            <a:pPr marL="342900" lvl="0" indent="-342900"/>
            <a:r>
              <a:rPr lang="fr-BE" sz="4400" b="1" kern="0" dirty="0">
                <a:solidFill>
                  <a:schemeClr val="bg1"/>
                </a:solidFill>
                <a:latin typeface="Lucida Bright" panose="02040602050505020304" pitchFamily="18" charset="0"/>
              </a:rPr>
              <a:t>Ô Jésus Fils de l’Homme!</a:t>
            </a:r>
          </a:p>
          <a:p>
            <a:pPr marL="342900" lvl="0" indent="-342900"/>
            <a:r>
              <a:rPr lang="fr-BE" sz="4400" b="1" kern="0" dirty="0">
                <a:solidFill>
                  <a:schemeClr val="bg1"/>
                </a:solidFill>
                <a:latin typeface="Lucida Bright" panose="02040602050505020304" pitchFamily="18" charset="0"/>
              </a:rPr>
              <a:t>Ô Seigneur écoute-nous</a:t>
            </a:r>
          </a:p>
          <a:p>
            <a:pPr marL="342900" lvl="0" indent="-342900"/>
            <a:r>
              <a:rPr lang="fr-BE" sz="4400" b="1" kern="0" dirty="0">
                <a:solidFill>
                  <a:schemeClr val="bg1"/>
                </a:solidFill>
                <a:latin typeface="Lucida Bright" panose="02040602050505020304" pitchFamily="18" charset="0"/>
              </a:rPr>
              <a:t>Ô Christ écoute-nous</a:t>
            </a:r>
          </a:p>
          <a:p>
            <a:pPr marL="342900" lvl="0" indent="-342900"/>
            <a:r>
              <a:rPr lang="fr-BE" sz="4400" b="1" kern="0" dirty="0">
                <a:solidFill>
                  <a:schemeClr val="bg1"/>
                </a:solidFill>
                <a:latin typeface="Lucida Bright" panose="02040602050505020304" pitchFamily="18" charset="0"/>
              </a:rPr>
              <a:t>Ô Christ exauce-nous!</a:t>
            </a:r>
            <a:endParaRPr kumimoji="0" lang="fr-BE" sz="4400" b="1" i="0" u="none" strike="noStrike" kern="0" cap="none" spc="0" normalizeH="0" baseline="0" noProof="0" dirty="0">
              <a:ln>
                <a:noFill/>
              </a:ln>
              <a:solidFill>
                <a:schemeClr val="bg1"/>
              </a:solidFill>
              <a:effectLst/>
              <a:uLnTx/>
              <a:uFillTx/>
              <a:latin typeface="Lucida Bright" panose="02040602050505020304" pitchFamily="18" charset="0"/>
            </a:endParaRPr>
          </a:p>
        </p:txBody>
      </p:sp>
      <p:sp>
        <p:nvSpPr>
          <p:cNvPr id="6" name="Rectangle 5">
            <a:extLst>
              <a:ext uri="{FF2B5EF4-FFF2-40B4-BE49-F238E27FC236}">
                <a16:creationId xmlns:a16="http://schemas.microsoft.com/office/drawing/2014/main" id="{EB92E394-B147-4F20-8920-16E71AEB7FC0}"/>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980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FF00"/>
                </a:solidFill>
                <a:latin typeface="Lucida Bright" panose="02040602050505020304" pitchFamily="18" charset="0"/>
              </a:rPr>
              <a:t>Aspersion</a:t>
            </a:r>
            <a:br>
              <a:rPr lang="fr-FR" dirty="0">
                <a:solidFill>
                  <a:srgbClr val="FFFF00"/>
                </a:solidFill>
                <a:latin typeface="Lucida Bright" panose="02040602050505020304" pitchFamily="18" charset="0"/>
              </a:rPr>
            </a:br>
            <a:endParaRPr lang="fr-BE" dirty="0">
              <a:solidFill>
                <a:srgbClr val="FFFF00"/>
              </a:solidFill>
              <a:latin typeface="Lucida Bright" panose="02040602050505020304" pitchFamily="18" charset="0"/>
            </a:endParaRPr>
          </a:p>
        </p:txBody>
      </p:sp>
      <p:pic>
        <p:nvPicPr>
          <p:cNvPr id="4" name="Picture 2" descr="Assoiffé ? - EMCI TV">
            <a:extLst>
              <a:ext uri="{FF2B5EF4-FFF2-40B4-BE49-F238E27FC236}">
                <a16:creationId xmlns:a16="http://schemas.microsoft.com/office/drawing/2014/main" id="{00A74158-FAAE-4679-A1EE-F45D3AE1BA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664" y="1556792"/>
            <a:ext cx="6120680" cy="40818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7F7ECA0-9073-4B32-B6B4-755E9BB67B9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20078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FF00"/>
                </a:solidFill>
                <a:latin typeface="Lucida Bright" panose="02040602050505020304" pitchFamily="18" charset="0"/>
              </a:rPr>
              <a:t>Aspersion</a:t>
            </a:r>
            <a:br>
              <a:rPr lang="fr-FR" dirty="0">
                <a:solidFill>
                  <a:srgbClr val="FFFF00"/>
                </a:solidFill>
                <a:latin typeface="Lucida Bright" panose="02040602050505020304" pitchFamily="18" charset="0"/>
              </a:rPr>
            </a:br>
            <a:r>
              <a:rPr lang="fr-FR" dirty="0">
                <a:solidFill>
                  <a:srgbClr val="FFFF00"/>
                </a:solidFill>
                <a:latin typeface="Lucida Bright" panose="02040602050505020304" pitchFamily="18" charset="0"/>
              </a:rPr>
              <a:t>Tu peux naitre de nouveau</a:t>
            </a:r>
            <a:endParaRPr lang="fr-BE" dirty="0">
              <a:solidFill>
                <a:srgbClr val="FFFF00"/>
              </a:solidFill>
              <a:latin typeface="Lucida Bright" panose="02040602050505020304" pitchFamily="18" charset="0"/>
            </a:endParaRPr>
          </a:p>
        </p:txBody>
      </p:sp>
      <p:sp>
        <p:nvSpPr>
          <p:cNvPr id="6" name="Rectangle 5"/>
          <p:cNvSpPr/>
          <p:nvPr/>
        </p:nvSpPr>
        <p:spPr>
          <a:xfrm>
            <a:off x="0" y="1556792"/>
            <a:ext cx="9145016" cy="4401205"/>
          </a:xfrm>
          <a:prstGeom prst="rect">
            <a:avLst/>
          </a:prstGeom>
        </p:spPr>
        <p:txBody>
          <a:bodyPr wrap="square">
            <a:spAutoFit/>
          </a:bodyPr>
          <a:lstStyle/>
          <a:p>
            <a:pPr algn="l" rtl="0">
              <a:spcBef>
                <a:spcPts val="0"/>
              </a:spcBef>
              <a:spcAft>
                <a:spcPts val="0"/>
              </a:spcAft>
            </a:pPr>
            <a:r>
              <a:rPr lang="fr-FR" sz="4000" b="0" i="0" dirty="0">
                <a:solidFill>
                  <a:schemeClr val="bg1"/>
                </a:solidFill>
                <a:effectLst/>
                <a:latin typeface="Comic Sans MS" panose="030F0702030302020204" pitchFamily="66" charset="0"/>
              </a:rPr>
              <a:t>Tu peux naître de nouveau, tu peux tout recommencer </a:t>
            </a:r>
            <a:endParaRPr lang="fr-FR" sz="4000" b="0" i="0" dirty="0">
              <a:solidFill>
                <a:schemeClr val="bg1"/>
              </a:solidFill>
              <a:effectLst/>
              <a:latin typeface="helvetica" panose="020B0604020202020204" pitchFamily="34" charset="0"/>
            </a:endParaRPr>
          </a:p>
          <a:p>
            <a:pPr algn="l" rtl="0">
              <a:spcBef>
                <a:spcPts val="0"/>
              </a:spcBef>
              <a:spcAft>
                <a:spcPts val="0"/>
              </a:spcAft>
            </a:pPr>
            <a:r>
              <a:rPr lang="fr-FR" sz="4000" b="0" i="0" dirty="0">
                <a:solidFill>
                  <a:schemeClr val="bg1"/>
                </a:solidFill>
                <a:effectLst/>
                <a:latin typeface="Comic Sans MS" panose="030F0702030302020204" pitchFamily="66" charset="0"/>
              </a:rPr>
              <a:t> Balayer ta vie passée</a:t>
            </a:r>
            <a:endParaRPr lang="fr-FR" sz="4000" b="0" i="0" dirty="0">
              <a:solidFill>
                <a:schemeClr val="bg1"/>
              </a:solidFill>
              <a:effectLst/>
              <a:latin typeface="helvetica" panose="020B0604020202020204" pitchFamily="34" charset="0"/>
            </a:endParaRPr>
          </a:p>
          <a:p>
            <a:pPr algn="l" rtl="0">
              <a:spcBef>
                <a:spcPts val="0"/>
              </a:spcBef>
              <a:spcAft>
                <a:spcPts val="0"/>
              </a:spcAft>
            </a:pPr>
            <a:r>
              <a:rPr lang="fr-FR" sz="4000" b="0" i="0" dirty="0">
                <a:solidFill>
                  <a:schemeClr val="bg1"/>
                </a:solidFill>
                <a:effectLst/>
                <a:latin typeface="Comic Sans MS" panose="030F0702030302020204" pitchFamily="66" charset="0"/>
              </a:rPr>
              <a:t> Et repartir à zéro, et repartir à zéro</a:t>
            </a:r>
            <a:endParaRPr lang="fr-FR" sz="4000" b="0" i="0" dirty="0">
              <a:solidFill>
                <a:schemeClr val="bg1"/>
              </a:solidFill>
              <a:effectLst/>
              <a:latin typeface="helvetica" panose="020B0604020202020204" pitchFamily="34" charset="0"/>
            </a:endParaRPr>
          </a:p>
          <a:p>
            <a:pPr algn="l" rtl="0">
              <a:spcBef>
                <a:spcPts val="0"/>
              </a:spcBef>
              <a:spcAft>
                <a:spcPts val="0"/>
              </a:spcAft>
            </a:pPr>
            <a:r>
              <a:rPr lang="fr-FR" sz="4000" b="0" i="0" dirty="0">
                <a:solidFill>
                  <a:schemeClr val="bg1"/>
                </a:solidFill>
                <a:effectLst/>
                <a:latin typeface="Comic Sans MS" panose="030F0702030302020204" pitchFamily="66" charset="0"/>
              </a:rPr>
              <a:t> Avec Jésus pour Berger</a:t>
            </a:r>
            <a:endParaRPr lang="fr-FR" sz="4000" b="0" i="0" dirty="0">
              <a:solidFill>
                <a:schemeClr val="bg1"/>
              </a:solidFill>
              <a:effectLst/>
              <a:latin typeface="helvetica" panose="020B0604020202020204" pitchFamily="34" charset="0"/>
            </a:endParaRPr>
          </a:p>
          <a:p>
            <a:pPr algn="l" rtl="0">
              <a:spcBef>
                <a:spcPts val="0"/>
              </a:spcBef>
              <a:spcAft>
                <a:spcPts val="0"/>
              </a:spcAft>
            </a:pPr>
            <a:r>
              <a:rPr lang="fr-FR" sz="4000" b="0" i="0" dirty="0">
                <a:solidFill>
                  <a:schemeClr val="bg1"/>
                </a:solidFill>
                <a:effectLst/>
                <a:latin typeface="Comic Sans MS" panose="030F0702030302020204" pitchFamily="66" charset="0"/>
              </a:rPr>
              <a:t> Et repartir à zéro, et repartir à zéro</a:t>
            </a:r>
            <a:endParaRPr lang="fr-FR" sz="4000" b="0" i="0" dirty="0">
              <a:solidFill>
                <a:schemeClr val="bg1"/>
              </a:solidFill>
              <a:effectLst/>
              <a:latin typeface="helvetica" panose="020B0604020202020204" pitchFamily="34" charset="0"/>
            </a:endParaRPr>
          </a:p>
          <a:p>
            <a:pPr algn="l" rtl="0">
              <a:spcBef>
                <a:spcPts val="0"/>
              </a:spcBef>
              <a:spcAft>
                <a:spcPts val="0"/>
              </a:spcAft>
            </a:pPr>
            <a:r>
              <a:rPr lang="fr-FR" sz="4000" b="0" i="0" dirty="0">
                <a:solidFill>
                  <a:schemeClr val="bg1"/>
                </a:solidFill>
                <a:effectLst/>
                <a:latin typeface="Comic Sans MS" panose="030F0702030302020204" pitchFamily="66" charset="0"/>
              </a:rPr>
              <a:t> Avec Jésus pour Berger</a:t>
            </a:r>
            <a:endParaRPr lang="fr-FR" sz="4000" b="0" i="0" dirty="0">
              <a:solidFill>
                <a:schemeClr val="bg1"/>
              </a:solidFill>
              <a:effectLst/>
              <a:latin typeface="helvetica" panose="020B0604020202020204" pitchFamily="34" charset="0"/>
            </a:endParaRPr>
          </a:p>
        </p:txBody>
      </p:sp>
      <p:sp>
        <p:nvSpPr>
          <p:cNvPr id="4" name="Rectangle 3">
            <a:extLst>
              <a:ext uri="{FF2B5EF4-FFF2-40B4-BE49-F238E27FC236}">
                <a16:creationId xmlns:a16="http://schemas.microsoft.com/office/drawing/2014/main" id="{223548FE-6AF7-44FF-96E4-55DF448C742D}"/>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580B18B5-EAF6-423F-559F-C2FA6A765C7A}"/>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93321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4788024" y="1124744"/>
            <a:ext cx="4104456" cy="4421803"/>
          </a:xfrm>
        </p:spPr>
        <p:txBody>
          <a:bodyPr>
            <a:noAutofit/>
          </a:bodyPr>
          <a:lstStyle/>
          <a:p>
            <a:pPr algn="ctr"/>
            <a:r>
              <a:rPr lang="fr-BE" sz="3600" b="0" cap="none" dirty="0">
                <a:solidFill>
                  <a:schemeClr val="tx1"/>
                </a:solidFill>
                <a:effectLst/>
                <a:latin typeface="Lucida Bright" panose="02040602050505020304" pitchFamily="18" charset="0"/>
              </a:rPr>
              <a:t>Tu pries avec toute la communauté qui s’ouvre au monde entier, à l'église et à tous ceux qui souffrent.</a:t>
            </a:r>
            <a:br>
              <a:rPr lang="fr-BE" sz="3600" b="0" cap="none" dirty="0">
                <a:solidFill>
                  <a:schemeClr val="tx1"/>
                </a:solidFill>
                <a:effectLst/>
                <a:latin typeface="Lucida Bright" panose="02040602050505020304" pitchFamily="18" charset="0"/>
              </a:rPr>
            </a:br>
            <a:br>
              <a:rPr lang="fr-BE" sz="3600" dirty="0">
                <a:solidFill>
                  <a:srgbClr val="FFFF5B"/>
                </a:solidFill>
                <a:latin typeface="Comic Sans MS" pitchFamily="66" charset="0"/>
              </a:rPr>
            </a:br>
            <a:br>
              <a:rPr lang="fr-BE" sz="4000" dirty="0">
                <a:solidFill>
                  <a:schemeClr val="accent5">
                    <a:lumMod val="75000"/>
                  </a:schemeClr>
                </a:solidFill>
                <a:latin typeface="Comic Sans MS" pitchFamily="66" charset="0"/>
              </a:rPr>
            </a:br>
            <a:br>
              <a:rPr lang="fr-BE" sz="4000" dirty="0">
                <a:solidFill>
                  <a:schemeClr val="accent5">
                    <a:lumMod val="75000"/>
                  </a:schemeClr>
                </a:solidFill>
                <a:latin typeface="Comic Sans MS" pitchFamily="66" charset="0"/>
              </a:rPr>
            </a:br>
            <a:br>
              <a:rPr lang="fr-BE" sz="4000" dirty="0">
                <a:solidFill>
                  <a:schemeClr val="accent5">
                    <a:lumMod val="75000"/>
                  </a:schemeClr>
                </a:solidFill>
                <a:latin typeface="Comic Sans MS" pitchFamily="66" charset="0"/>
              </a:rPr>
            </a:br>
            <a:endParaRPr lang="fr-BE" sz="4000" dirty="0">
              <a:solidFill>
                <a:schemeClr val="accent5">
                  <a:lumMod val="75000"/>
                </a:schemeClr>
              </a:solidFill>
              <a:latin typeface="Comic Sans MS" pitchFamily="66" charset="0"/>
            </a:endParaRPr>
          </a:p>
        </p:txBody>
      </p:sp>
      <p:sp>
        <p:nvSpPr>
          <p:cNvPr id="6" name="Rectangle 5"/>
          <p:cNvSpPr/>
          <p:nvPr/>
        </p:nvSpPr>
        <p:spPr>
          <a:xfrm>
            <a:off x="1070141" y="243487"/>
            <a:ext cx="6764993" cy="830997"/>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0" normalizeH="0" baseline="0" noProof="0" dirty="0">
                <a:ln>
                  <a:noFill/>
                </a:ln>
                <a:solidFill>
                  <a:srgbClr val="FFFF00"/>
                </a:solidFill>
                <a:effectLst/>
                <a:uLnTx/>
                <a:uFillTx/>
                <a:latin typeface="Corbel"/>
                <a:ea typeface="+mn-ea"/>
                <a:cs typeface="+mn-cs"/>
              </a:rPr>
              <a:t>INTENTIONS DE PRIÈRE</a:t>
            </a:r>
          </a:p>
        </p:txBody>
      </p:sp>
      <p:pic>
        <p:nvPicPr>
          <p:cNvPr id="3" name="Picture 2">
            <a:extLst>
              <a:ext uri="{FF2B5EF4-FFF2-40B4-BE49-F238E27FC236}">
                <a16:creationId xmlns:a16="http://schemas.microsoft.com/office/drawing/2014/main" id="{136F5072-EB25-FACE-CBA7-AF26D987C0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97" y="2175830"/>
            <a:ext cx="4866073" cy="3226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400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8182" y="1484784"/>
            <a:ext cx="9144000" cy="5085184"/>
          </a:xfrm>
          <a:prstGeom prst="rect">
            <a:avLst/>
          </a:prstGeom>
        </p:spPr>
        <p:txBody>
          <a:bodyPr vert="horz" lIns="68580" tIns="34290" rIns="68580" bIns="3429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fr-BE" sz="4000" dirty="0">
              <a:solidFill>
                <a:schemeClr val="bg1"/>
              </a:solidFill>
              <a:latin typeface="Comic Sans MS" pitchFamily="66" charset="0"/>
            </a:endParaRPr>
          </a:p>
        </p:txBody>
      </p:sp>
      <p:sp>
        <p:nvSpPr>
          <p:cNvPr id="5" name="Rectangle 4"/>
          <p:cNvSpPr/>
          <p:nvPr/>
        </p:nvSpPr>
        <p:spPr>
          <a:xfrm>
            <a:off x="8182" y="341996"/>
            <a:ext cx="9244337" cy="6186309"/>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rgbClr val="FFFF00"/>
                </a:solidFill>
                <a:effectLst/>
                <a:uLnTx/>
                <a:uFillTx/>
                <a:latin typeface="Lucida Bright" panose="02040602050505020304" pitchFamily="18" charset="0"/>
              </a:rPr>
              <a:t>Intentions de prières</a:t>
            </a:r>
          </a:p>
          <a:p>
            <a:pPr marL="0" marR="0" lvl="0" indent="0" algn="ctr" defTabSz="914400" eaLnBrk="1" fontAlgn="auto" latinLnBrk="0" hangingPunct="1">
              <a:lnSpc>
                <a:spcPct val="100000"/>
              </a:lnSpc>
              <a:spcBef>
                <a:spcPts val="0"/>
              </a:spcBef>
              <a:spcAft>
                <a:spcPts val="0"/>
              </a:spcAft>
              <a:buClrTx/>
              <a:buSzTx/>
              <a:buFontTx/>
              <a:buNone/>
              <a:tabLst/>
              <a:defRPr/>
            </a:pPr>
            <a:r>
              <a:rPr lang="fr-BE" sz="4000" kern="0" dirty="0" err="1">
                <a:solidFill>
                  <a:srgbClr val="FFFF00"/>
                </a:solidFill>
                <a:latin typeface="Lucida Bright" panose="02040602050505020304" pitchFamily="18" charset="0"/>
              </a:rPr>
              <a:t>Yepo</a:t>
            </a:r>
            <a:r>
              <a:rPr lang="fr-BE" sz="4000" kern="0" dirty="0">
                <a:solidFill>
                  <a:srgbClr val="FFFF00"/>
                </a:solidFill>
                <a:latin typeface="Lucida Bright" panose="02040602050505020304" pitchFamily="18" charset="0"/>
              </a:rPr>
              <a:t> </a:t>
            </a:r>
            <a:r>
              <a:rPr lang="fr-BE" sz="4000" kern="0" dirty="0" err="1">
                <a:solidFill>
                  <a:srgbClr val="FFFF00"/>
                </a:solidFill>
                <a:latin typeface="Lucida Bright" panose="02040602050505020304" pitchFamily="18" charset="0"/>
              </a:rPr>
              <a:t>wani</a:t>
            </a:r>
            <a:r>
              <a:rPr lang="fr-BE" sz="4000" kern="0" dirty="0">
                <a:solidFill>
                  <a:srgbClr val="FFFF00"/>
                </a:solidFill>
                <a:latin typeface="Lucida Bright" panose="02040602050505020304" pitchFamily="18" charset="0"/>
              </a:rPr>
              <a:t> </a:t>
            </a:r>
            <a:r>
              <a:rPr lang="fr-BE" sz="4000" kern="0" dirty="0" err="1">
                <a:solidFill>
                  <a:srgbClr val="FFFF00"/>
                </a:solidFill>
                <a:latin typeface="Lucida Bright" panose="02040602050505020304" pitchFamily="18" charset="0"/>
              </a:rPr>
              <a:t>makonga</a:t>
            </a:r>
            <a:endParaRPr lang="fr-BE" sz="4000" kern="0" dirty="0">
              <a:solidFill>
                <a:srgbClr val="FFFF00"/>
              </a:solidFill>
              <a:latin typeface="Lucida Bright" panose="020406020505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3200" b="0" i="0" u="none" strike="noStrike" kern="0" cap="none" spc="0" normalizeH="0" baseline="0" noProof="0" dirty="0">
                <a:ln>
                  <a:noFill/>
                </a:ln>
                <a:solidFill>
                  <a:srgbClr val="FFFF00"/>
                </a:solidFill>
                <a:effectLst/>
                <a:uLnTx/>
                <a:uFillTx/>
                <a:latin typeface="Lucida Bright" panose="02040602050505020304" pitchFamily="18" charset="0"/>
              </a:rPr>
              <a:t>(</a:t>
            </a:r>
            <a:r>
              <a:rPr kumimoji="0" lang="fr-BE" sz="3200" b="0" i="0" u="none" strike="noStrike" kern="0" cap="none" spc="0" normalizeH="0" baseline="0" noProof="0" dirty="0" err="1">
                <a:ln>
                  <a:noFill/>
                </a:ln>
                <a:solidFill>
                  <a:srgbClr val="FFFF00"/>
                </a:solidFill>
                <a:effectLst/>
                <a:uLnTx/>
                <a:uFillTx/>
                <a:latin typeface="Lucida Bright" panose="02040602050505020304" pitchFamily="18" charset="0"/>
              </a:rPr>
              <a:t>Seigne</a:t>
            </a:r>
            <a:r>
              <a:rPr lang="fr-BE" sz="3200" kern="0" dirty="0" err="1">
                <a:solidFill>
                  <a:srgbClr val="FFFF00"/>
                </a:solidFill>
                <a:latin typeface="Lucida Bright" panose="02040602050505020304" pitchFamily="18" charset="0"/>
              </a:rPr>
              <a:t>ur</a:t>
            </a:r>
            <a:r>
              <a:rPr lang="fr-BE" sz="3200" kern="0" dirty="0">
                <a:solidFill>
                  <a:srgbClr val="FFFF00"/>
                </a:solidFill>
                <a:latin typeface="Lucida Bright" panose="02040602050505020304" pitchFamily="18" charset="0"/>
              </a:rPr>
              <a:t>, reçois nos prières, nous te supplions – Tshiluba/RDC)</a:t>
            </a:r>
          </a:p>
          <a:p>
            <a:pPr marL="0" marR="0" lvl="0" indent="0" algn="just" defTabSz="914400" eaLnBrk="1" fontAlgn="auto" latinLnBrk="0" hangingPunct="1">
              <a:lnSpc>
                <a:spcPct val="100000"/>
              </a:lnSpc>
              <a:spcBef>
                <a:spcPts val="0"/>
              </a:spcBef>
              <a:spcAft>
                <a:spcPts val="0"/>
              </a:spcAft>
              <a:buClrTx/>
              <a:buSzTx/>
              <a:buFontTx/>
              <a:buNone/>
              <a:tabLst/>
              <a:defRPr/>
            </a:pPr>
            <a:r>
              <a:rPr lang="fr-BE" sz="3200" kern="0" dirty="0">
                <a:solidFill>
                  <a:srgbClr val="FFFF00"/>
                </a:solidFill>
                <a:latin typeface="Lucida Bright" panose="02040602050505020304" pitchFamily="18" charset="0"/>
              </a:rPr>
              <a:t>  </a:t>
            </a:r>
            <a:r>
              <a:rPr lang="fr-BE" sz="3200" kern="0" dirty="0">
                <a:solidFill>
                  <a:schemeClr val="bg1"/>
                </a:solidFill>
                <a:latin typeface="Lucida Bright" panose="02040602050505020304" pitchFamily="18" charset="0"/>
              </a:rPr>
              <a:t>1/</a:t>
            </a:r>
          </a:p>
          <a:p>
            <a:pPr marL="0" marR="0" lvl="0" indent="0" algn="just" defTabSz="914400" eaLnBrk="1" fontAlgn="auto" latinLnBrk="0" hangingPunct="1">
              <a:lnSpc>
                <a:spcPct val="100000"/>
              </a:lnSpc>
              <a:spcBef>
                <a:spcPts val="0"/>
              </a:spcBef>
              <a:spcAft>
                <a:spcPts val="0"/>
              </a:spcAft>
              <a:buClrTx/>
              <a:buSzTx/>
              <a:buFontTx/>
              <a:buNone/>
              <a:tabLst/>
              <a:defRPr/>
            </a:pP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Yepo</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wani</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makenga</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tudi</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tukulomba</a:t>
            </a:r>
            <a:r>
              <a:rPr lang="fr-BE" sz="3200" kern="0" dirty="0">
                <a:solidFill>
                  <a:schemeClr val="bg1"/>
                </a:solidFill>
                <a:latin typeface="Lucida Bright" panose="02040602050505020304" pitchFamily="18" charset="0"/>
              </a:rPr>
              <a:t> a </a:t>
            </a:r>
            <a:r>
              <a:rPr lang="fr-BE" sz="3200" kern="0" dirty="0" err="1">
                <a:solidFill>
                  <a:schemeClr val="bg1"/>
                </a:solidFill>
                <a:latin typeface="Lucida Bright" panose="02040602050505020304" pitchFamily="18" charset="0"/>
              </a:rPr>
              <a:t>aa</a:t>
            </a:r>
            <a:endParaRPr lang="fr-BE" sz="3200" kern="0" dirty="0">
              <a:solidFill>
                <a:schemeClr val="bg1"/>
              </a:solidFill>
              <a:latin typeface="Lucida Bright" panose="020406020505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yepo</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wani</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makenga</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eyi</a:t>
            </a:r>
            <a:endParaRPr lang="fr-BE" sz="3200" kern="0" dirty="0">
              <a:solidFill>
                <a:schemeClr val="bg1"/>
              </a:solidFill>
              <a:latin typeface="Lucida Bright" panose="020406020505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eyi</a:t>
            </a:r>
            <a:r>
              <a:rPr lang="fr-BE" sz="3200" kern="0" dirty="0">
                <a:solidFill>
                  <a:schemeClr val="bg1"/>
                </a:solidFill>
                <a:latin typeface="Lucida Bright" panose="02040602050505020304" pitchFamily="18" charset="0"/>
              </a:rPr>
              <a:t> </a:t>
            </a:r>
            <a:r>
              <a:rPr lang="fr-BE" sz="3200" kern="0" dirty="0" err="1">
                <a:solidFill>
                  <a:schemeClr val="bg1"/>
                </a:solidFill>
                <a:latin typeface="Lucida Bright" panose="02040602050505020304" pitchFamily="18" charset="0"/>
              </a:rPr>
              <a:t>eyiii</a:t>
            </a:r>
            <a:endParaRPr lang="fr-BE" sz="3200" kern="0" dirty="0">
              <a:solidFill>
                <a:schemeClr val="bg1"/>
              </a:solidFill>
              <a:latin typeface="Lucida Bright" panose="020406020505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endParaRPr lang="fr-BE" sz="3200" kern="0" dirty="0">
              <a:solidFill>
                <a:schemeClr val="bg1"/>
              </a:solidFill>
              <a:latin typeface="Lucida Bright" panose="020406020505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fr-BE" sz="2800" i="1" kern="0" dirty="0">
                <a:solidFill>
                  <a:srgbClr val="FFFF00"/>
                </a:solidFill>
                <a:latin typeface="Lucida Bright" panose="02040602050505020304" pitchFamily="18" charset="0"/>
              </a:rPr>
              <a:t> Seigneur, accepte nos prières </a:t>
            </a:r>
          </a:p>
          <a:p>
            <a:pPr marL="0" marR="0" lvl="0" indent="0" algn="just" defTabSz="914400" eaLnBrk="1" fontAlgn="auto" latinLnBrk="0" hangingPunct="1">
              <a:lnSpc>
                <a:spcPct val="100000"/>
              </a:lnSpc>
              <a:spcBef>
                <a:spcPts val="0"/>
              </a:spcBef>
              <a:spcAft>
                <a:spcPts val="0"/>
              </a:spcAft>
              <a:buClrTx/>
              <a:buSzTx/>
              <a:buFontTx/>
              <a:buNone/>
              <a:tabLst/>
              <a:defRPr/>
            </a:pPr>
            <a:r>
              <a:rPr lang="fr-BE" sz="2800" i="1" kern="0" dirty="0">
                <a:solidFill>
                  <a:srgbClr val="FFFF00"/>
                </a:solidFill>
                <a:latin typeface="Lucida Bright" panose="02040602050505020304" pitchFamily="18" charset="0"/>
              </a:rPr>
              <a:t> afin que nous puissions trouver le salut</a:t>
            </a:r>
          </a:p>
          <a:p>
            <a:pPr marL="0" marR="0" lvl="0" indent="0" algn="ctr" defTabSz="914400" eaLnBrk="1" fontAlgn="auto" latinLnBrk="0" hangingPunct="1">
              <a:lnSpc>
                <a:spcPct val="100000"/>
              </a:lnSpc>
              <a:spcBef>
                <a:spcPts val="0"/>
              </a:spcBef>
              <a:spcAft>
                <a:spcPts val="0"/>
              </a:spcAft>
              <a:buClrTx/>
              <a:buSzTx/>
              <a:buFontTx/>
              <a:buNone/>
              <a:tabLst/>
              <a:defRPr/>
            </a:pPr>
            <a:endParaRPr lang="fr-BE" sz="3200" kern="0" dirty="0">
              <a:solidFill>
                <a:srgbClr val="FFFF00"/>
              </a:solidFill>
              <a:latin typeface="Lucida Bright" panose="02040602050505020304" pitchFamily="18" charset="0"/>
            </a:endParaRPr>
          </a:p>
        </p:txBody>
      </p:sp>
      <p:sp>
        <p:nvSpPr>
          <p:cNvPr id="6" name="Rectangle 5">
            <a:extLst>
              <a:ext uri="{FF2B5EF4-FFF2-40B4-BE49-F238E27FC236}">
                <a16:creationId xmlns:a16="http://schemas.microsoft.com/office/drawing/2014/main" id="{6A6C98AF-3891-4B14-9CD0-8F0BD353EA75}"/>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68D2E4A-5565-871A-4704-D8B3093A1CF6}"/>
              </a:ext>
            </a:extLst>
          </p:cNvPr>
          <p:cNvSpPr/>
          <p:nvPr/>
        </p:nvSpPr>
        <p:spPr>
          <a:xfrm>
            <a:off x="230900" y="5877271"/>
            <a:ext cx="812708" cy="749771"/>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3090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0" y="3327127"/>
            <a:ext cx="4355976" cy="1470025"/>
          </a:xfrm>
        </p:spPr>
        <p:txBody>
          <a:bodyPr>
            <a:noAutofit/>
          </a:bodyPr>
          <a:lstStyle/>
          <a:p>
            <a:r>
              <a:rPr lang="fr-BE" sz="2400" dirty="0">
                <a:solidFill>
                  <a:schemeClr val="accent5">
                    <a:lumMod val="75000"/>
                  </a:schemeClr>
                </a:solidFill>
                <a:latin typeface="Comic Sans MS" pitchFamily="66" charset="0"/>
              </a:rPr>
              <a:t>.</a:t>
            </a:r>
            <a:br>
              <a:rPr lang="fr-BE" sz="2400" dirty="0">
                <a:solidFill>
                  <a:schemeClr val="accent5">
                    <a:lumMod val="75000"/>
                  </a:schemeClr>
                </a:solidFill>
                <a:latin typeface="Comic Sans MS" pitchFamily="66" charset="0"/>
              </a:rPr>
            </a:br>
            <a:br>
              <a:rPr lang="fr-BE" sz="2400" dirty="0">
                <a:solidFill>
                  <a:schemeClr val="accent5">
                    <a:lumMod val="75000"/>
                  </a:schemeClr>
                </a:solidFill>
                <a:latin typeface="Comic Sans MS" pitchFamily="66" charset="0"/>
              </a:rPr>
            </a:br>
            <a:endParaRPr lang="fr-BE" sz="2400" dirty="0">
              <a:solidFill>
                <a:schemeClr val="accent5">
                  <a:lumMod val="75000"/>
                </a:schemeClr>
              </a:solidFill>
              <a:latin typeface="Comic Sans MS" pitchFamily="66" charset="0"/>
            </a:endParaRPr>
          </a:p>
        </p:txBody>
      </p:sp>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En apportant la pain et le vin sur l’autel, c’est tout le fruit de la création de Dieu mais aussi de notre travail quotidien que nous offrons à Dieu</a:t>
            </a:r>
            <a:r>
              <a:rPr kumimoji="0" lang="fr-BE" sz="40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mn-cs"/>
              </a:rPr>
              <a:t>.</a:t>
            </a:r>
          </a:p>
          <a:p>
            <a:pPr marL="0" marR="0" lvl="0" indent="0" algn="l" defTabSz="914400" rtl="0" eaLnBrk="1" fontAlgn="auto" latinLnBrk="0" hangingPunct="1">
              <a:lnSpc>
                <a:spcPct val="100000"/>
              </a:lnSpc>
              <a:spcBef>
                <a:spcPct val="0"/>
              </a:spcBef>
              <a:spcAft>
                <a:spcPts val="0"/>
              </a:spcAft>
              <a:buClrTx/>
              <a:buSzTx/>
              <a:buFontTx/>
              <a:buNone/>
              <a:tabLst/>
              <a:defRPr/>
            </a:pPr>
            <a:br>
              <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rPr>
            </a:br>
            <a:br>
              <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rPr>
            </a:br>
            <a:endPar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endParaRPr>
          </a:p>
        </p:txBody>
      </p:sp>
      <p:sp>
        <p:nvSpPr>
          <p:cNvPr id="7" name="Rectangle 6"/>
          <p:cNvSpPr/>
          <p:nvPr/>
        </p:nvSpPr>
        <p:spPr>
          <a:xfrm>
            <a:off x="455201" y="243487"/>
            <a:ext cx="7994881"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PROCESSION DES OFFRANDES</a:t>
            </a: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619" y="1916832"/>
            <a:ext cx="4316377" cy="288032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FF00"/>
                </a:solidFill>
                <a:latin typeface="Lucida Bright" panose="02040602050505020304" pitchFamily="18" charset="0"/>
              </a:rPr>
              <a:t>Offertoire</a:t>
            </a:r>
            <a:br>
              <a:rPr lang="fr-FR" dirty="0">
                <a:solidFill>
                  <a:srgbClr val="FFFF00"/>
                </a:solidFill>
                <a:latin typeface="Lucida Bright" panose="02040602050505020304" pitchFamily="18" charset="0"/>
              </a:rPr>
            </a:br>
            <a:r>
              <a:rPr lang="fr-FR" dirty="0">
                <a:solidFill>
                  <a:srgbClr val="FFFF00"/>
                </a:solidFill>
                <a:latin typeface="Lucida Bright" panose="02040602050505020304" pitchFamily="18" charset="0"/>
              </a:rPr>
              <a:t>J’ai vu des fleuves d’eau vive</a:t>
            </a:r>
            <a:endParaRPr lang="fr-BE" dirty="0">
              <a:solidFill>
                <a:srgbClr val="FFFF00"/>
              </a:solidFill>
              <a:latin typeface="Lucida Bright" panose="02040602050505020304" pitchFamily="18" charset="0"/>
            </a:endParaRPr>
          </a:p>
        </p:txBody>
      </p:sp>
      <p:sp>
        <p:nvSpPr>
          <p:cNvPr id="6" name="Rectangle 5"/>
          <p:cNvSpPr/>
          <p:nvPr/>
        </p:nvSpPr>
        <p:spPr>
          <a:xfrm>
            <a:off x="107504" y="1772816"/>
            <a:ext cx="9145016"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1/J’ai vu des fleuves d’eau vive</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Alléluia </a:t>
            </a:r>
            <a:r>
              <a:rPr kumimoji="0" lang="fr-BE" sz="4400" b="0"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Jaillir du côté du temple</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rPr>
              <a:t>R/Alléluia </a:t>
            </a:r>
            <a:r>
              <a:rPr kumimoji="0" lang="fr-BE" sz="4400" b="1"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p:txBody>
      </p:sp>
      <p:sp>
        <p:nvSpPr>
          <p:cNvPr id="4" name="Rectangle 3">
            <a:extLst>
              <a:ext uri="{FF2B5EF4-FFF2-40B4-BE49-F238E27FC236}">
                <a16:creationId xmlns:a16="http://schemas.microsoft.com/office/drawing/2014/main" id="{223548FE-6AF7-44FF-96E4-55DF448C742D}"/>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8F1D8CEC-A49C-D591-35BD-7D334E6D1781}"/>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74235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FF00"/>
                </a:solidFill>
                <a:latin typeface="Lucida Bright" panose="02040602050505020304" pitchFamily="18" charset="0"/>
              </a:rPr>
              <a:t>Offertoire</a:t>
            </a:r>
            <a:br>
              <a:rPr lang="fr-FR" dirty="0">
                <a:solidFill>
                  <a:srgbClr val="FFFF00"/>
                </a:solidFill>
                <a:latin typeface="Lucida Bright" panose="02040602050505020304" pitchFamily="18" charset="0"/>
              </a:rPr>
            </a:br>
            <a:r>
              <a:rPr lang="fr-FR" dirty="0">
                <a:solidFill>
                  <a:srgbClr val="FFFF00"/>
                </a:solidFill>
                <a:latin typeface="Lucida Bright" panose="02040602050505020304" pitchFamily="18" charset="0"/>
              </a:rPr>
              <a:t>J’ai vu des fleuves d’eau vive</a:t>
            </a:r>
            <a:endParaRPr lang="fr-BE" dirty="0">
              <a:solidFill>
                <a:srgbClr val="FFFF00"/>
              </a:solidFill>
              <a:latin typeface="Lucida Bright" panose="02040602050505020304" pitchFamily="18" charset="0"/>
            </a:endParaRPr>
          </a:p>
        </p:txBody>
      </p:sp>
      <p:sp>
        <p:nvSpPr>
          <p:cNvPr id="6" name="Rectangle 5"/>
          <p:cNvSpPr/>
          <p:nvPr/>
        </p:nvSpPr>
        <p:spPr>
          <a:xfrm>
            <a:off x="107504" y="1772816"/>
            <a:ext cx="9145016" cy="347787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2/J’ai vu la source du temple</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Alléluia </a:t>
            </a:r>
            <a:r>
              <a:rPr kumimoji="0" lang="fr-BE" sz="4400" b="0"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Grandir en un fleuve immense</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rPr>
              <a:t>R/Alléluia </a:t>
            </a:r>
            <a:r>
              <a:rPr kumimoji="0" lang="fr-BE" sz="4400" b="1"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p:txBody>
      </p:sp>
      <p:sp>
        <p:nvSpPr>
          <p:cNvPr id="4" name="Rectangle 3">
            <a:extLst>
              <a:ext uri="{FF2B5EF4-FFF2-40B4-BE49-F238E27FC236}">
                <a16:creationId xmlns:a16="http://schemas.microsoft.com/office/drawing/2014/main" id="{A5AD267A-07E0-4ED9-A7EE-F824ADC4CE07}"/>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910814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FF00"/>
                </a:solidFill>
                <a:latin typeface="Lucida Bright" panose="02040602050505020304" pitchFamily="18" charset="0"/>
              </a:rPr>
              <a:t>Offertoire</a:t>
            </a:r>
            <a:br>
              <a:rPr lang="fr-FR" dirty="0">
                <a:solidFill>
                  <a:srgbClr val="FFFF00"/>
                </a:solidFill>
                <a:latin typeface="Lucida Bright" panose="02040602050505020304" pitchFamily="18" charset="0"/>
              </a:rPr>
            </a:br>
            <a:r>
              <a:rPr lang="fr-FR" dirty="0">
                <a:solidFill>
                  <a:srgbClr val="FFFF00"/>
                </a:solidFill>
                <a:latin typeface="Lucida Bright" panose="02040602050505020304" pitchFamily="18" charset="0"/>
              </a:rPr>
              <a:t>J’ai vu des fleuves d’eau vive</a:t>
            </a:r>
            <a:endParaRPr lang="fr-BE" dirty="0">
              <a:solidFill>
                <a:srgbClr val="FFFF00"/>
              </a:solidFill>
              <a:latin typeface="Lucida Bright" panose="02040602050505020304" pitchFamily="18" charset="0"/>
            </a:endParaRPr>
          </a:p>
        </p:txBody>
      </p:sp>
      <p:sp>
        <p:nvSpPr>
          <p:cNvPr id="6" name="Rectangle 5"/>
          <p:cNvSpPr/>
          <p:nvPr/>
        </p:nvSpPr>
        <p:spPr>
          <a:xfrm>
            <a:off x="107504" y="1772816"/>
            <a:ext cx="9145016" cy="347787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3/ Tous ceux </a:t>
            </a:r>
            <a:r>
              <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rPr>
              <a:t>que lave l’eau vive</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rPr>
              <a:t>Alléluia </a:t>
            </a:r>
            <a:r>
              <a:rPr kumimoji="0" lang="fr-BE" sz="4400" b="1"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Acclament et chantent ta gloire</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rPr>
              <a:t>R/Alléluia </a:t>
            </a:r>
            <a:r>
              <a:rPr kumimoji="0" lang="fr-BE" sz="4400" b="1"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p:txBody>
      </p:sp>
      <p:sp>
        <p:nvSpPr>
          <p:cNvPr id="4" name="Rectangle 3">
            <a:extLst>
              <a:ext uri="{FF2B5EF4-FFF2-40B4-BE49-F238E27FC236}">
                <a16:creationId xmlns:a16="http://schemas.microsoft.com/office/drawing/2014/main" id="{96482142-110D-4D90-8E47-0BFC4D70D9A9}"/>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24904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FFFF00"/>
                </a:solidFill>
                <a:latin typeface="Lucida Bright" panose="02040602050505020304" pitchFamily="18" charset="0"/>
              </a:rPr>
              <a:t>Offertoire</a:t>
            </a:r>
            <a:br>
              <a:rPr lang="fr-FR" dirty="0">
                <a:solidFill>
                  <a:srgbClr val="FFFF00"/>
                </a:solidFill>
                <a:latin typeface="Lucida Bright" panose="02040602050505020304" pitchFamily="18" charset="0"/>
              </a:rPr>
            </a:br>
            <a:r>
              <a:rPr lang="fr-FR" dirty="0">
                <a:solidFill>
                  <a:srgbClr val="FFFF00"/>
                </a:solidFill>
                <a:latin typeface="Lucida Bright" panose="02040602050505020304" pitchFamily="18" charset="0"/>
              </a:rPr>
              <a:t>J’ai vu des fleuves d’eau vive</a:t>
            </a:r>
            <a:endParaRPr lang="fr-BE" dirty="0">
              <a:solidFill>
                <a:srgbClr val="FFFF00"/>
              </a:solidFill>
              <a:latin typeface="Lucida Bright" panose="02040602050505020304" pitchFamily="18" charset="0"/>
            </a:endParaRPr>
          </a:p>
        </p:txBody>
      </p:sp>
      <p:sp>
        <p:nvSpPr>
          <p:cNvPr id="6" name="Rectangle 5"/>
          <p:cNvSpPr/>
          <p:nvPr/>
        </p:nvSpPr>
        <p:spPr>
          <a:xfrm>
            <a:off x="107504" y="1772816"/>
            <a:ext cx="9145016" cy="347787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4/ Ton cœur Jésus est la source</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Alléluia </a:t>
            </a:r>
            <a:r>
              <a:rPr kumimoji="0" lang="fr-BE" sz="4400" b="0"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Comic Sans MS" pitchFamily="66" charset="0"/>
                <a:ea typeface="+mn-ea"/>
                <a:cs typeface="+mn-cs"/>
              </a:rPr>
              <a:t>D’où coule l’eau de la grâce</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rPr>
              <a:t>R/Alléluia </a:t>
            </a:r>
            <a:r>
              <a:rPr kumimoji="0" lang="fr-BE" sz="4400" b="1" i="0" u="none" strike="noStrike" kern="1200" cap="none" spc="0" normalizeH="0" baseline="0" noProof="0" dirty="0" err="1">
                <a:ln>
                  <a:noFill/>
                </a:ln>
                <a:solidFill>
                  <a:prstClr val="white"/>
                </a:solidFill>
                <a:effectLst/>
                <a:uLnTx/>
                <a:uFillTx/>
                <a:latin typeface="Comic Sans MS" pitchFamily="66" charset="0"/>
                <a:ea typeface="+mn-ea"/>
                <a:cs typeface="+mn-cs"/>
              </a:rPr>
              <a:t>Alléluia</a:t>
            </a:r>
            <a:endParaRPr kumimoji="0" lang="fr-BE" sz="4400" b="1" i="0" u="none" strike="noStrike" kern="1200" cap="none" spc="0" normalizeH="0" baseline="0" noProof="0" dirty="0">
              <a:ln>
                <a:noFill/>
              </a:ln>
              <a:solidFill>
                <a:prstClr val="white"/>
              </a:solidFill>
              <a:effectLst/>
              <a:uLnTx/>
              <a:uFillTx/>
              <a:latin typeface="Comic Sans MS" pitchFamily="66" charset="0"/>
              <a:ea typeface="+mn-ea"/>
              <a:cs typeface="+mn-cs"/>
            </a:endParaRPr>
          </a:p>
        </p:txBody>
      </p:sp>
      <p:sp>
        <p:nvSpPr>
          <p:cNvPr id="4" name="Rectangle 3">
            <a:extLst>
              <a:ext uri="{FF2B5EF4-FFF2-40B4-BE49-F238E27FC236}">
                <a16:creationId xmlns:a16="http://schemas.microsoft.com/office/drawing/2014/main" id="{993E8EED-B461-44E6-B67C-4F59DEBC5556}"/>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0F804D9C-1C98-8E42-D982-38E9C5576DB8}"/>
              </a:ext>
            </a:extLst>
          </p:cNvPr>
          <p:cNvSpPr/>
          <p:nvPr/>
        </p:nvSpPr>
        <p:spPr>
          <a:xfrm>
            <a:off x="8347835" y="6092148"/>
            <a:ext cx="720080" cy="648072"/>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82257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556792"/>
            <a:ext cx="9139741" cy="4572000"/>
          </a:xfrm>
        </p:spPr>
        <p:txBody>
          <a:bodyPr>
            <a:noAutofit/>
          </a:bodyPr>
          <a:lstStyle/>
          <a:p>
            <a:pPr marL="0" indent="0" algn="l">
              <a:buNone/>
            </a:pPr>
            <a:r>
              <a:rPr lang="fr-FR" sz="3600" i="0" dirty="0">
                <a:solidFill>
                  <a:schemeClr val="bg1"/>
                </a:solidFill>
                <a:effectLst/>
                <a:latin typeface="Comic Sans MS" panose="030F0702030302020204" pitchFamily="66" charset="0"/>
              </a:rPr>
              <a:t>Laisse-moi te donner tout ce que je vis</a:t>
            </a:r>
            <a:br>
              <a:rPr lang="fr-FR" sz="3600" i="0" dirty="0">
                <a:solidFill>
                  <a:schemeClr val="bg1"/>
                </a:solidFill>
                <a:effectLst/>
                <a:latin typeface="Comic Sans MS" panose="030F0702030302020204" pitchFamily="66" charset="0"/>
              </a:rPr>
            </a:br>
            <a:r>
              <a:rPr lang="fr-FR" sz="3600" i="0" dirty="0">
                <a:solidFill>
                  <a:schemeClr val="bg1"/>
                </a:solidFill>
                <a:effectLst/>
                <a:latin typeface="Comic Sans MS" panose="030F0702030302020204" pitchFamily="66" charset="0"/>
              </a:rPr>
              <a:t>Laisse-moi t'apporter tout ce que je suis</a:t>
            </a:r>
            <a:br>
              <a:rPr lang="fr-FR" sz="3600" i="0" dirty="0">
                <a:solidFill>
                  <a:schemeClr val="bg1"/>
                </a:solidFill>
                <a:effectLst/>
                <a:latin typeface="Comic Sans MS" panose="030F0702030302020204" pitchFamily="66" charset="0"/>
              </a:rPr>
            </a:br>
            <a:r>
              <a:rPr lang="fr-FR" sz="3600" i="0" dirty="0">
                <a:solidFill>
                  <a:schemeClr val="bg1"/>
                </a:solidFill>
                <a:effectLst/>
                <a:latin typeface="Comic Sans MS" panose="030F0702030302020204" pitchFamily="66" charset="0"/>
              </a:rPr>
              <a:t>Je viens pour toi</a:t>
            </a:r>
            <a:br>
              <a:rPr lang="fr-FR" sz="3600" i="0" dirty="0">
                <a:solidFill>
                  <a:schemeClr val="bg1"/>
                </a:solidFill>
                <a:effectLst/>
                <a:latin typeface="Comic Sans MS" panose="030F0702030302020204" pitchFamily="66" charset="0"/>
              </a:rPr>
            </a:br>
            <a:r>
              <a:rPr lang="fr-FR" sz="3600" i="0" dirty="0">
                <a:solidFill>
                  <a:schemeClr val="bg1"/>
                </a:solidFill>
                <a:effectLst/>
                <a:latin typeface="Comic Sans MS" panose="030F0702030302020204" pitchFamily="66" charset="0"/>
              </a:rPr>
              <a:t>Laisse-moi te donner mon cri, ma prière</a:t>
            </a:r>
            <a:br>
              <a:rPr lang="fr-FR" sz="3600" i="0" dirty="0">
                <a:solidFill>
                  <a:schemeClr val="bg1"/>
                </a:solidFill>
                <a:effectLst/>
                <a:latin typeface="Comic Sans MS" panose="030F0702030302020204" pitchFamily="66" charset="0"/>
              </a:rPr>
            </a:br>
            <a:r>
              <a:rPr lang="fr-FR" sz="3600" i="0" dirty="0">
                <a:solidFill>
                  <a:schemeClr val="bg1"/>
                </a:solidFill>
                <a:effectLst/>
                <a:latin typeface="Comic Sans MS" panose="030F0702030302020204" pitchFamily="66" charset="0"/>
              </a:rPr>
              <a:t>Laisse-moi t'apporter mes joies, mes misères</a:t>
            </a:r>
            <a:br>
              <a:rPr lang="fr-FR" sz="3600" i="0" dirty="0">
                <a:solidFill>
                  <a:schemeClr val="bg1"/>
                </a:solidFill>
                <a:effectLst/>
                <a:latin typeface="Comic Sans MS" panose="030F0702030302020204" pitchFamily="66" charset="0"/>
              </a:rPr>
            </a:br>
            <a:r>
              <a:rPr lang="fr-FR" sz="3600" i="0" dirty="0">
                <a:solidFill>
                  <a:schemeClr val="bg1"/>
                </a:solidFill>
                <a:effectLst/>
                <a:latin typeface="Comic Sans MS" panose="030F0702030302020204" pitchFamily="66" charset="0"/>
              </a:rPr>
              <a:t>Je viens pour toi</a:t>
            </a:r>
          </a:p>
          <a:p>
            <a:pPr marL="68580" indent="0">
              <a:buNone/>
            </a:pPr>
            <a:br>
              <a:rPr lang="fr-BE" sz="3600" dirty="0">
                <a:solidFill>
                  <a:schemeClr val="bg1"/>
                </a:solidFill>
                <a:latin typeface="Comic Sans MS" panose="030F0702030302020204" pitchFamily="66" charset="0"/>
              </a:rPr>
            </a:br>
            <a:endParaRPr lang="fr-BE" sz="3600" dirty="0">
              <a:solidFill>
                <a:schemeClr val="bg1"/>
              </a:solidFill>
              <a:latin typeface="Comic Sans MS" panose="030F0702030302020204" pitchFamily="66" charset="0"/>
            </a:endParaRPr>
          </a:p>
          <a:p>
            <a:pPr marL="0" indent="0">
              <a:buNone/>
            </a:pPr>
            <a:endParaRPr lang="fr-BE" sz="3600" dirty="0">
              <a:solidFill>
                <a:schemeClr val="bg1"/>
              </a:solidFill>
              <a:latin typeface="Comic Sans MS" panose="030F0702030302020204" pitchFamily="66" charset="0"/>
            </a:endParaRPr>
          </a:p>
        </p:txBody>
      </p:sp>
      <p:sp>
        <p:nvSpPr>
          <p:cNvPr id="2" name="Title 1"/>
          <p:cNvSpPr>
            <a:spLocks noGrp="1"/>
          </p:cNvSpPr>
          <p:nvPr>
            <p:ph type="title" idx="4294967295"/>
          </p:nvPr>
        </p:nvSpPr>
        <p:spPr>
          <a:xfrm>
            <a:off x="755576" y="260648"/>
            <a:ext cx="7772400" cy="914400"/>
          </a:xfrm>
        </p:spPr>
        <p:txBody>
          <a:bodyPr>
            <a:normAutofit fontScale="90000"/>
          </a:bodyPr>
          <a:lstStyle/>
          <a:p>
            <a:pPr algn="ctr"/>
            <a:r>
              <a:rPr lang="fr-BE" b="1" dirty="0">
                <a:solidFill>
                  <a:srgbClr val="FFFF5B"/>
                </a:solidFill>
                <a:latin typeface="Lucida Bright" panose="02040602050505020304" pitchFamily="18" charset="0"/>
              </a:rPr>
              <a:t>Offertoire</a:t>
            </a:r>
            <a:br>
              <a:rPr lang="fr-BE" b="1" dirty="0">
                <a:solidFill>
                  <a:srgbClr val="FFFF5B"/>
                </a:solidFill>
                <a:latin typeface="Lucida Bright" panose="02040602050505020304" pitchFamily="18" charset="0"/>
              </a:rPr>
            </a:br>
            <a:r>
              <a:rPr lang="fr-BE" b="1" dirty="0">
                <a:solidFill>
                  <a:srgbClr val="FFFF5B"/>
                </a:solidFill>
                <a:latin typeface="Lucida Bright" panose="02040602050505020304" pitchFamily="18" charset="0"/>
              </a:rPr>
              <a:t>Tu viens pour moi </a:t>
            </a:r>
            <a:r>
              <a:rPr lang="fr-BE" sz="1300" b="1" dirty="0">
                <a:solidFill>
                  <a:srgbClr val="FFFF5B"/>
                </a:solidFill>
                <a:latin typeface="Lucida Bright" panose="02040602050505020304" pitchFamily="18" charset="0"/>
              </a:rPr>
              <a:t>(@Glorious)</a:t>
            </a:r>
            <a:endParaRPr lang="fr-BE" sz="1300" dirty="0">
              <a:latin typeface="Lucida Bright" panose="02040602050505020304" pitchFamily="18" charset="0"/>
            </a:endParaRPr>
          </a:p>
        </p:txBody>
      </p:sp>
      <p:sp>
        <p:nvSpPr>
          <p:cNvPr id="4" name="Rectangle 3">
            <a:extLst>
              <a:ext uri="{FF2B5EF4-FFF2-40B4-BE49-F238E27FC236}">
                <a16:creationId xmlns:a16="http://schemas.microsoft.com/office/drawing/2014/main" id="{BF40D9B5-4200-445B-9FCA-F0FEF6FA68D0}"/>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a:extLst>
              <a:ext uri="{FF2B5EF4-FFF2-40B4-BE49-F238E27FC236}">
                <a16:creationId xmlns:a16="http://schemas.microsoft.com/office/drawing/2014/main" id="{B81FDEF2-A81E-635E-0E84-FA7F45EEFA14}"/>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46060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556792"/>
            <a:ext cx="9139741" cy="4572000"/>
          </a:xfrm>
        </p:spPr>
        <p:txBody>
          <a:bodyPr>
            <a:noAutofit/>
          </a:bodyPr>
          <a:lstStyle/>
          <a:p>
            <a:pPr marL="0" indent="0" algn="l">
              <a:buNone/>
            </a:pPr>
            <a:r>
              <a:rPr lang="fr-FR" sz="3600" b="0" i="0" dirty="0">
                <a:solidFill>
                  <a:schemeClr val="bg1"/>
                </a:solidFill>
                <a:effectLst/>
                <a:latin typeface="Comic Sans MS" panose="030F0702030302020204" pitchFamily="66" charset="0"/>
              </a:rPr>
              <a:t>Tu es là et tu viens au cœur de ma vie</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es là et tu viens au creux de mes nuits</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viens pour moi</a:t>
            </a:r>
          </a:p>
          <a:p>
            <a:pPr marL="0" indent="0" algn="l">
              <a:buNone/>
            </a:pP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guéris, Tu consoles et Tu me bénis</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De ta main tu me guides et tu me saisis</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viens pour moi</a:t>
            </a:r>
          </a:p>
          <a:p>
            <a:pPr marL="0" indent="0" algn="l">
              <a:buNone/>
            </a:pPr>
            <a:r>
              <a:rPr lang="fr-FR" sz="3600" b="0" i="0" dirty="0">
                <a:solidFill>
                  <a:schemeClr val="bg1"/>
                </a:solidFill>
                <a:effectLst/>
                <a:latin typeface="Comic Sans MS" panose="030F0702030302020204" pitchFamily="66" charset="0"/>
              </a:rPr>
              <a:t>X2 ALL</a:t>
            </a:r>
            <a:br>
              <a:rPr lang="fr-BE" sz="3600" dirty="0">
                <a:solidFill>
                  <a:schemeClr val="bg1"/>
                </a:solidFill>
                <a:latin typeface="Comic Sans MS" panose="030F0702030302020204" pitchFamily="66" charset="0"/>
              </a:rPr>
            </a:br>
            <a:endParaRPr lang="fr-BE" sz="3600" dirty="0">
              <a:solidFill>
                <a:schemeClr val="bg1"/>
              </a:solidFill>
              <a:latin typeface="Comic Sans MS" panose="030F0702030302020204" pitchFamily="66" charset="0"/>
            </a:endParaRPr>
          </a:p>
          <a:p>
            <a:pPr marL="0" indent="0">
              <a:buNone/>
            </a:pPr>
            <a:endParaRPr lang="fr-BE" sz="3600" dirty="0">
              <a:solidFill>
                <a:schemeClr val="bg1"/>
              </a:solidFill>
              <a:latin typeface="Comic Sans MS" panose="030F0702030302020204" pitchFamily="66" charset="0"/>
            </a:endParaRPr>
          </a:p>
        </p:txBody>
      </p:sp>
      <p:sp>
        <p:nvSpPr>
          <p:cNvPr id="2" name="Title 1"/>
          <p:cNvSpPr>
            <a:spLocks noGrp="1"/>
          </p:cNvSpPr>
          <p:nvPr>
            <p:ph type="title" idx="4294967295"/>
          </p:nvPr>
        </p:nvSpPr>
        <p:spPr>
          <a:xfrm>
            <a:off x="755576" y="260648"/>
            <a:ext cx="7772400" cy="914400"/>
          </a:xfrm>
        </p:spPr>
        <p:txBody>
          <a:bodyPr>
            <a:normAutofit fontScale="90000"/>
          </a:bodyPr>
          <a:lstStyle/>
          <a:p>
            <a:pPr algn="ctr"/>
            <a:r>
              <a:rPr lang="fr-BE" b="1" dirty="0">
                <a:solidFill>
                  <a:srgbClr val="FFFF5B"/>
                </a:solidFill>
                <a:latin typeface="Lucida Bright" panose="02040602050505020304" pitchFamily="18" charset="0"/>
              </a:rPr>
              <a:t>Offertoire</a:t>
            </a:r>
            <a:br>
              <a:rPr lang="fr-BE" b="1" dirty="0">
                <a:solidFill>
                  <a:srgbClr val="FFFF5B"/>
                </a:solidFill>
                <a:latin typeface="Lucida Bright" panose="02040602050505020304" pitchFamily="18" charset="0"/>
              </a:rPr>
            </a:br>
            <a:r>
              <a:rPr lang="fr-BE" b="1" dirty="0">
                <a:solidFill>
                  <a:srgbClr val="FFFF5B"/>
                </a:solidFill>
                <a:latin typeface="Lucida Bright" panose="02040602050505020304" pitchFamily="18" charset="0"/>
              </a:rPr>
              <a:t>Tu viens pour moi </a:t>
            </a:r>
            <a:r>
              <a:rPr lang="fr-BE" sz="1300" b="1" dirty="0">
                <a:solidFill>
                  <a:srgbClr val="FFFF5B"/>
                </a:solidFill>
                <a:latin typeface="Lucida Bright" panose="02040602050505020304" pitchFamily="18" charset="0"/>
              </a:rPr>
              <a:t>(@Glorious)</a:t>
            </a:r>
            <a:endParaRPr lang="fr-BE" sz="1300" dirty="0">
              <a:latin typeface="Lucida Bright" panose="02040602050505020304" pitchFamily="18" charset="0"/>
            </a:endParaRPr>
          </a:p>
        </p:txBody>
      </p:sp>
      <p:sp>
        <p:nvSpPr>
          <p:cNvPr id="4" name="Rectangle 3">
            <a:extLst>
              <a:ext uri="{FF2B5EF4-FFF2-40B4-BE49-F238E27FC236}">
                <a16:creationId xmlns:a16="http://schemas.microsoft.com/office/drawing/2014/main" id="{5D54D110-C9D5-4E82-9AB0-FD2C863693A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686362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556792"/>
            <a:ext cx="9139741" cy="4572000"/>
          </a:xfrm>
        </p:spPr>
        <p:txBody>
          <a:bodyPr>
            <a:noAutofit/>
          </a:bodyPr>
          <a:lstStyle/>
          <a:p>
            <a:pPr marL="0" indent="0" algn="l">
              <a:buNone/>
            </a:pPr>
            <a:r>
              <a:rPr lang="fr-FR" sz="3600" b="0" i="0" dirty="0">
                <a:solidFill>
                  <a:schemeClr val="bg1"/>
                </a:solidFill>
                <a:effectLst/>
                <a:latin typeface="Comic Sans MS" panose="030F0702030302020204" pitchFamily="66" charset="0"/>
              </a:rPr>
              <a:t>Tu es là et tu viens au cœur de ma vie</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es là et tu viens au creux de mes nuits</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viens pour moi</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guéris, Tu consoles et Tu me bénis</a:t>
            </a: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De ta main tu me guides et tu me saisis</a:t>
            </a:r>
          </a:p>
          <a:p>
            <a:pPr marL="0" indent="0" algn="l">
              <a:buNone/>
            </a:pPr>
            <a:br>
              <a:rPr lang="fr-FR" sz="3600" b="0" i="0" dirty="0">
                <a:solidFill>
                  <a:schemeClr val="bg1"/>
                </a:solidFill>
                <a:effectLst/>
                <a:latin typeface="Comic Sans MS" panose="030F0702030302020204" pitchFamily="66" charset="0"/>
              </a:rPr>
            </a:br>
            <a:r>
              <a:rPr lang="fr-FR" sz="3600" b="0" i="0" dirty="0">
                <a:solidFill>
                  <a:schemeClr val="bg1"/>
                </a:solidFill>
                <a:effectLst/>
                <a:latin typeface="Comic Sans MS" panose="030F0702030302020204" pitchFamily="66" charset="0"/>
              </a:rPr>
              <a:t>Tu viens pour moi X3</a:t>
            </a:r>
            <a:br>
              <a:rPr lang="fr-FR" sz="3600" b="0" i="0" dirty="0">
                <a:solidFill>
                  <a:schemeClr val="bg1"/>
                </a:solidFill>
                <a:effectLst/>
                <a:latin typeface="Comic Sans MS" panose="030F0702030302020204" pitchFamily="66" charset="0"/>
              </a:rPr>
            </a:br>
            <a:br>
              <a:rPr lang="fr-BE" sz="3600" dirty="0">
                <a:solidFill>
                  <a:schemeClr val="bg1"/>
                </a:solidFill>
                <a:latin typeface="Comic Sans MS" panose="030F0702030302020204" pitchFamily="66" charset="0"/>
              </a:rPr>
            </a:br>
            <a:endParaRPr lang="fr-BE" sz="3600" dirty="0">
              <a:solidFill>
                <a:schemeClr val="bg1"/>
              </a:solidFill>
              <a:latin typeface="Comic Sans MS" panose="030F0702030302020204" pitchFamily="66" charset="0"/>
            </a:endParaRPr>
          </a:p>
          <a:p>
            <a:pPr marL="0" indent="0">
              <a:buNone/>
            </a:pPr>
            <a:endParaRPr lang="fr-BE" sz="3600" dirty="0">
              <a:solidFill>
                <a:schemeClr val="bg1"/>
              </a:solidFill>
              <a:latin typeface="Comic Sans MS" panose="030F0702030302020204" pitchFamily="66" charset="0"/>
            </a:endParaRPr>
          </a:p>
        </p:txBody>
      </p:sp>
      <p:sp>
        <p:nvSpPr>
          <p:cNvPr id="2" name="Title 1"/>
          <p:cNvSpPr>
            <a:spLocks noGrp="1"/>
          </p:cNvSpPr>
          <p:nvPr>
            <p:ph type="title" idx="4294967295"/>
          </p:nvPr>
        </p:nvSpPr>
        <p:spPr>
          <a:xfrm>
            <a:off x="755576" y="260648"/>
            <a:ext cx="7772400" cy="914400"/>
          </a:xfrm>
        </p:spPr>
        <p:txBody>
          <a:bodyPr>
            <a:normAutofit fontScale="90000"/>
          </a:bodyPr>
          <a:lstStyle/>
          <a:p>
            <a:pPr algn="ctr"/>
            <a:r>
              <a:rPr lang="fr-BE" b="1" dirty="0">
                <a:solidFill>
                  <a:srgbClr val="FFFF5B"/>
                </a:solidFill>
                <a:latin typeface="Lucida Bright" panose="02040602050505020304" pitchFamily="18" charset="0"/>
              </a:rPr>
              <a:t>Offertoire</a:t>
            </a:r>
            <a:br>
              <a:rPr lang="fr-BE" b="1" dirty="0">
                <a:solidFill>
                  <a:srgbClr val="FFFF5B"/>
                </a:solidFill>
                <a:latin typeface="Lucida Bright" panose="02040602050505020304" pitchFamily="18" charset="0"/>
              </a:rPr>
            </a:br>
            <a:r>
              <a:rPr lang="fr-BE" b="1" dirty="0">
                <a:solidFill>
                  <a:srgbClr val="FFFF5B"/>
                </a:solidFill>
                <a:latin typeface="Lucida Bright" panose="02040602050505020304" pitchFamily="18" charset="0"/>
              </a:rPr>
              <a:t>Tu viens pour moi </a:t>
            </a:r>
            <a:r>
              <a:rPr lang="fr-BE" sz="1300" b="1" dirty="0">
                <a:solidFill>
                  <a:srgbClr val="FFFF5B"/>
                </a:solidFill>
                <a:latin typeface="Lucida Bright" panose="02040602050505020304" pitchFamily="18" charset="0"/>
              </a:rPr>
              <a:t>(@Glorious)</a:t>
            </a:r>
            <a:endParaRPr lang="fr-BE" sz="1300" dirty="0">
              <a:latin typeface="Lucida Bright" panose="02040602050505020304" pitchFamily="18" charset="0"/>
            </a:endParaRPr>
          </a:p>
        </p:txBody>
      </p:sp>
      <p:sp>
        <p:nvSpPr>
          <p:cNvPr id="4" name="Rectangle 3">
            <a:extLst>
              <a:ext uri="{FF2B5EF4-FFF2-40B4-BE49-F238E27FC236}">
                <a16:creationId xmlns:a16="http://schemas.microsoft.com/office/drawing/2014/main" id="{54992B5B-785C-41DD-9CD1-40D0AADB3657}"/>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val 4">
            <a:extLst>
              <a:ext uri="{FF2B5EF4-FFF2-40B4-BE49-F238E27FC236}">
                <a16:creationId xmlns:a16="http://schemas.microsoft.com/office/drawing/2014/main" id="{B7A0A91F-3862-D35C-C6AB-52D409CB13BD}"/>
              </a:ext>
            </a:extLst>
          </p:cNvPr>
          <p:cNvSpPr/>
          <p:nvPr/>
        </p:nvSpPr>
        <p:spPr>
          <a:xfrm>
            <a:off x="8347835" y="6092148"/>
            <a:ext cx="720080" cy="648072"/>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57878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4860032" y="3104963"/>
            <a:ext cx="3927809" cy="1368152"/>
          </a:xfrm>
          <a:prstGeom prst="rect">
            <a:avLst/>
          </a:prstGeom>
        </p:spPr>
        <p:txBody>
          <a:bodyPr vert="horz" lIns="91440" tIns="45720" rIns="91440" bIns="45720" rtlCol="0" anchor="ctr">
            <a:noAutofit/>
          </a:bodyPr>
          <a:lstStyle/>
          <a:p>
            <a:r>
              <a:rPr lang="fr-BE" sz="3600" dirty="0">
                <a:solidFill>
                  <a:schemeClr val="bg1"/>
                </a:solidFill>
                <a:latin typeface="Lucida Bright" panose="02040602050505020304" pitchFamily="18" charset="0"/>
              </a:rPr>
              <a:t>Au nom de tous, le prêtre rappelle la grandeur de Dieu , et ensuite tous ensemble nous chantons que Dieu est Saint.</a:t>
            </a:r>
            <a:endParaRPr kumimoji="0" lang="fr-BE" sz="3600" b="0" i="0" u="none" strike="noStrike" kern="1200" cap="none" spc="0" normalizeH="0" baseline="0" noProof="0" dirty="0">
              <a:ln>
                <a:noFill/>
              </a:ln>
              <a:solidFill>
                <a:schemeClr val="bg1"/>
              </a:solidFill>
              <a:effectLst/>
              <a:uLnTx/>
              <a:uFillTx/>
              <a:latin typeface="Lucida Bright" panose="02040602050505020304" pitchFamily="18" charset="0"/>
              <a:ea typeface="+mj-ea"/>
              <a:cs typeface="+mj-cs"/>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6" name="Rectangle 5"/>
          <p:cNvSpPr/>
          <p:nvPr/>
        </p:nvSpPr>
        <p:spPr>
          <a:xfrm>
            <a:off x="577532" y="404664"/>
            <a:ext cx="8242940" cy="769441"/>
          </a:xfrm>
          <a:prstGeom prst="rect">
            <a:avLst/>
          </a:prstGeom>
          <a:noFill/>
        </p:spPr>
        <p:txBody>
          <a:bodyPr wrap="square" lIns="91440" tIns="45720" rIns="91440" bIns="45720">
            <a:spAutoFit/>
          </a:bodyPr>
          <a:lstStyle/>
          <a:p>
            <a:pPr algn="ctr"/>
            <a:r>
              <a:rPr kumimoji="0" lang="fr-BE" sz="4400" i="0" u="none" strike="noStrike" kern="1200" normalizeH="0" baseline="0" noProof="0" dirty="0">
                <a:solidFill>
                  <a:srgbClr val="FFFF00"/>
                </a:solidFill>
                <a:uLnTx/>
                <a:uFillTx/>
                <a:latin typeface="Lucida Bright" panose="02040602050505020304" pitchFamily="18" charset="0"/>
                <a:ea typeface="+mj-ea"/>
                <a:cs typeface="+mj-cs"/>
              </a:rPr>
              <a:t>La Toute Grande Prière</a:t>
            </a:r>
            <a:endParaRPr lang="fr-BE" sz="4400" dirty="0">
              <a:solidFill>
                <a:srgbClr val="FFFF00"/>
              </a:solidFill>
            </a:endParaRPr>
          </a:p>
        </p:txBody>
      </p:sp>
      <p:sp>
        <p:nvSpPr>
          <p:cNvPr id="10" name="Rectangle 9">
            <a:extLst>
              <a:ext uri="{FF2B5EF4-FFF2-40B4-BE49-F238E27FC236}">
                <a16:creationId xmlns:a16="http://schemas.microsoft.com/office/drawing/2014/main" id="{D79704EE-F781-46E2-A660-A147A02C54F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6" descr="http://thebaut.bertrand.chez-alice.fr/ordination_presbyterale/photos/offrande.jpg">
            <a:hlinkClick r:id="rId3"/>
            <a:extLst>
              <a:ext uri="{FF2B5EF4-FFF2-40B4-BE49-F238E27FC236}">
                <a16:creationId xmlns:a16="http://schemas.microsoft.com/office/drawing/2014/main" id="{EC5FA3F3-CC40-8529-A0E7-599E70D67149}"/>
              </a:ext>
            </a:extLst>
          </p:cNvPr>
          <p:cNvPicPr>
            <a:picLocks noChangeAspect="1" noChangeArrowheads="1"/>
          </p:cNvPicPr>
          <p:nvPr/>
        </p:nvPicPr>
        <p:blipFill>
          <a:blip r:embed="rId4" cstate="print"/>
          <a:srcRect/>
          <a:stretch>
            <a:fillRect/>
          </a:stretch>
        </p:blipFill>
        <p:spPr bwMode="auto">
          <a:xfrm>
            <a:off x="443521" y="1988840"/>
            <a:ext cx="3967786" cy="324036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5669" y="243487"/>
            <a:ext cx="8250788" cy="6863417"/>
          </a:xfrm>
          <a:prstGeom prst="rect">
            <a:avLst/>
          </a:prstGeom>
        </p:spPr>
        <p:txBody>
          <a:bodyPr wrap="square">
            <a:spAutoFit/>
          </a:bodyPr>
          <a:lstStyle/>
          <a:p>
            <a:r>
              <a:rPr lang="fr-BE" sz="4000" b="1" dirty="0">
                <a:solidFill>
                  <a:srgbClr val="FFFF00"/>
                </a:solidFill>
              </a:rPr>
              <a:t>Prêtre :</a:t>
            </a:r>
          </a:p>
          <a:p>
            <a:r>
              <a:rPr lang="fr-BE" sz="4000" dirty="0">
                <a:solidFill>
                  <a:prstClr val="white"/>
                </a:solidFill>
              </a:rPr>
              <a:t>Priez, frères et sœurs : que mon sacrifice, et le vôtre, soit agréable à Dieu le Père tout-puissant.</a:t>
            </a:r>
          </a:p>
          <a:p>
            <a:endParaRPr lang="fr-BE" sz="4000" dirty="0">
              <a:solidFill>
                <a:prstClr val="white"/>
              </a:solidFill>
            </a:endParaRPr>
          </a:p>
          <a:p>
            <a:r>
              <a:rPr lang="fr-BE" sz="4000" b="1" dirty="0">
                <a:solidFill>
                  <a:srgbClr val="FFFF00"/>
                </a:solidFill>
              </a:rPr>
              <a:t>Assemblée</a:t>
            </a:r>
            <a:r>
              <a:rPr lang="fr-BE" sz="4000" dirty="0">
                <a:solidFill>
                  <a:prstClr val="white"/>
                </a:solidFill>
              </a:rPr>
              <a:t> : Que le Seigneur reçoive de vos mains ce sacrifice à la louange et à la gloire de son Nom, pour notre bien et celui de toute l’Eglise.</a:t>
            </a:r>
          </a:p>
          <a:p>
            <a:endParaRPr lang="fr-BE" sz="4000" b="1" dirty="0">
              <a:solidFill>
                <a:prstClr val="white"/>
              </a:solidFill>
            </a:endParaRPr>
          </a:p>
          <a:p>
            <a:r>
              <a:rPr lang="fr-BE" sz="4000" dirty="0">
                <a:solidFill>
                  <a:prstClr val="white"/>
                </a:solidFill>
                <a:latin typeface="Lucida Bright" panose="02040602050505020304" pitchFamily="18" charset="0"/>
              </a:rPr>
              <a:t> </a:t>
            </a:r>
          </a:p>
        </p:txBody>
      </p:sp>
      <p:sp>
        <p:nvSpPr>
          <p:cNvPr id="3" name="Rectangle 2">
            <a:extLst>
              <a:ext uri="{FF2B5EF4-FFF2-40B4-BE49-F238E27FC236}">
                <a16:creationId xmlns:a16="http://schemas.microsoft.com/office/drawing/2014/main" id="{3B5DEBCE-FA40-45B8-999F-5D9FD5C260E5}"/>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57194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1554340" y="0"/>
            <a:ext cx="6077113" cy="1938992"/>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1" i="1" u="none" strike="noStrike" kern="1200" cap="none" spc="0" normalizeH="0" baseline="0" noProof="0" dirty="0">
                <a:ln>
                  <a:noFill/>
                </a:ln>
                <a:solidFill>
                  <a:srgbClr val="FFFF00"/>
                </a:solidFill>
                <a:effectLst/>
                <a:uLnTx/>
                <a:uFillTx/>
                <a:latin typeface="Corbel"/>
                <a:ea typeface="+mn-ea"/>
                <a:cs typeface="+mn-cs"/>
              </a:rPr>
              <a:t>SANCTUS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0" i="1" u="none" strike="noStrike" kern="1200" cap="none" spc="0" normalizeH="0" baseline="0" noProof="0" dirty="0" err="1">
                <a:ln>
                  <a:noFill/>
                </a:ln>
                <a:solidFill>
                  <a:srgbClr val="FFFF00"/>
                </a:solidFill>
                <a:effectLst/>
                <a:uLnTx/>
                <a:uFillTx/>
                <a:latin typeface="Corbel"/>
                <a:ea typeface="+mn-ea"/>
                <a:cs typeface="+mn-cs"/>
              </a:rPr>
              <a:t>Santu</a:t>
            </a:r>
            <a:r>
              <a:rPr kumimoji="0" lang="fr-BE" sz="4000" b="0" i="1" u="none" strike="noStrike" kern="1200" cap="none" spc="0" normalizeH="0" baseline="0" noProof="0" dirty="0">
                <a:ln>
                  <a:noFill/>
                </a:ln>
                <a:solidFill>
                  <a:srgbClr val="FFFF00"/>
                </a:solidFill>
                <a:effectLst/>
                <a:uLnTx/>
                <a:uFillTx/>
                <a:latin typeface="Corbel"/>
                <a:ea typeface="+mn-ea"/>
                <a:cs typeface="+mn-cs"/>
              </a:rPr>
              <a:t> (Saint – Kikongo/RDC)</a:t>
            </a:r>
            <a:br>
              <a:rPr kumimoji="0" lang="fr-BE" sz="4000" b="1" i="1" u="none" strike="noStrike" kern="1200" cap="none" spc="0" normalizeH="0" baseline="0" noProof="0" dirty="0">
                <a:ln>
                  <a:noFill/>
                </a:ln>
                <a:solidFill>
                  <a:srgbClr val="FFFF00"/>
                </a:solidFill>
                <a:effectLst/>
                <a:uLnTx/>
                <a:uFillTx/>
                <a:latin typeface="Corbel"/>
                <a:ea typeface="+mn-ea"/>
                <a:cs typeface="+mn-cs"/>
              </a:rPr>
            </a:br>
            <a:endParaRPr kumimoji="0" lang="fr-BE" sz="4000" b="1" i="1" u="none" strike="noStrike" kern="1200" cap="none" spc="0" normalizeH="0" baseline="0" noProof="0" dirty="0">
              <a:ln>
                <a:noFill/>
              </a:ln>
              <a:solidFill>
                <a:srgbClr val="FFFF00"/>
              </a:solidFill>
              <a:effectLst/>
              <a:uLnTx/>
              <a:uFillTx/>
              <a:latin typeface="Corbel"/>
              <a:ea typeface="+mn-ea"/>
              <a:cs typeface="+mn-cs"/>
            </a:endParaRPr>
          </a:p>
        </p:txBody>
      </p:sp>
      <p:sp>
        <p:nvSpPr>
          <p:cNvPr id="2" name="Rectangle 1"/>
          <p:cNvSpPr/>
          <p:nvPr/>
        </p:nvSpPr>
        <p:spPr>
          <a:xfrm>
            <a:off x="596447" y="1484784"/>
            <a:ext cx="7992888" cy="517064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Sa 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antu</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u San 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antu</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Sa 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antu</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Zulu ti na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ntoto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Ke</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ya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kufuluka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nkembo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na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nge</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nkembo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O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ozana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ozana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o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o</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ozana</a:t>
            </a: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O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oza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na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kuna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zulu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1" u="none" strike="noStrike" kern="1200" cap="none" spc="0" normalizeH="0" baseline="0" noProof="0" dirty="0">
                <a:ln>
                  <a:noFill/>
                </a:ln>
                <a:solidFill>
                  <a:srgbClr val="FFFF00"/>
                </a:solidFill>
                <a:effectLst/>
                <a:uLnTx/>
                <a:uFillTx/>
                <a:latin typeface="Lucida Bright" panose="02040602050505020304" pitchFamily="18" charset="0"/>
                <a:ea typeface="Times New Roman" panose="02020603050405020304" pitchFamily="18" charset="0"/>
                <a:cs typeface="+mn-cs"/>
              </a:rPr>
              <a:t>Saint! Saint! Saint!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1" u="none" strike="noStrike" kern="1200" cap="none" spc="0" normalizeH="0" baseline="0" noProof="0" dirty="0">
                <a:ln>
                  <a:noFill/>
                </a:ln>
                <a:solidFill>
                  <a:srgbClr val="FFFF00"/>
                </a:solidFill>
                <a:effectLst/>
                <a:uLnTx/>
                <a:uFillTx/>
                <a:latin typeface="Lucida Bright" panose="02040602050505020304" pitchFamily="18" charset="0"/>
                <a:ea typeface="Times New Roman" panose="02020603050405020304" pitchFamily="18" charset="0"/>
                <a:cs typeface="+mn-cs"/>
              </a:rPr>
              <a:t>La Terre et le ciel sont remplis de ta gloire!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1" u="none" strike="noStrike" kern="1200" cap="none" spc="0" normalizeH="0" baseline="0" noProof="0" dirty="0">
                <a:ln>
                  <a:noFill/>
                </a:ln>
                <a:solidFill>
                  <a:srgbClr val="FFFF00"/>
                </a:solidFill>
                <a:effectLst/>
                <a:uLnTx/>
                <a:uFillTx/>
                <a:latin typeface="Lucida Bright" panose="02040602050505020304" pitchFamily="18" charset="0"/>
                <a:ea typeface="Times New Roman" panose="02020603050405020304" pitchFamily="18" charset="0"/>
                <a:cs typeface="+mn-cs"/>
              </a:rPr>
              <a:t>Hosanna! Hosanna! Au plus haut des cieux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1" u="none" strike="noStrike" kern="1200" cap="none" spc="0" normalizeH="0" baseline="0" noProof="0" dirty="0">
              <a:ln>
                <a:noFill/>
              </a:ln>
              <a:solidFill>
                <a:srgbClr val="FFFF00"/>
              </a:solidFill>
              <a:effectLst/>
              <a:uLnTx/>
              <a:uFillTx/>
              <a:latin typeface="Lucida Bright" panose="02040602050505020304" pitchFamily="18" charset="0"/>
              <a:ea typeface="Times New Roman" panose="02020603050405020304" pitchFamily="18" charset="0"/>
              <a:cs typeface="+mn-cs"/>
            </a:endParaRPr>
          </a:p>
        </p:txBody>
      </p:sp>
      <p:sp>
        <p:nvSpPr>
          <p:cNvPr id="3" name="Oval 6">
            <a:extLst>
              <a:ext uri="{FF2B5EF4-FFF2-40B4-BE49-F238E27FC236}">
                <a16:creationId xmlns:a16="http://schemas.microsoft.com/office/drawing/2014/main" id="{589F1D69-7C3E-4D40-E77C-1EC7640FF1D2}"/>
              </a:ext>
            </a:extLst>
          </p:cNvPr>
          <p:cNvSpPr/>
          <p:nvPr/>
        </p:nvSpPr>
        <p:spPr>
          <a:xfrm>
            <a:off x="230900" y="6021288"/>
            <a:ext cx="596684" cy="605754"/>
          </a:xfrm>
          <a:prstGeom prst="ellipse">
            <a:avLst/>
          </a:prstGeom>
          <a:solidFill>
            <a:srgbClr val="297FD5"/>
          </a:solidFill>
          <a:ln w="25400" cap="flat" cmpd="sng" algn="ctr">
            <a:solidFill>
              <a:srgbClr val="629DD1">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465481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1554340" y="0"/>
            <a:ext cx="6077113" cy="1938992"/>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1" i="1" u="none" strike="noStrike" kern="1200" cap="none" spc="0" normalizeH="0" baseline="0" noProof="0" dirty="0">
                <a:ln>
                  <a:noFill/>
                </a:ln>
                <a:solidFill>
                  <a:srgbClr val="FFFF00"/>
                </a:solidFill>
                <a:effectLst/>
                <a:uLnTx/>
                <a:uFillTx/>
                <a:latin typeface="Corbel"/>
                <a:ea typeface="+mn-ea"/>
                <a:cs typeface="+mn-cs"/>
              </a:rPr>
              <a:t>SANCTUS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000" b="0" i="1" u="none" strike="noStrike" kern="1200" cap="none" spc="0" normalizeH="0" baseline="0" noProof="0" dirty="0" err="1">
                <a:ln>
                  <a:noFill/>
                </a:ln>
                <a:solidFill>
                  <a:srgbClr val="FFFF00"/>
                </a:solidFill>
                <a:effectLst/>
                <a:uLnTx/>
                <a:uFillTx/>
                <a:latin typeface="Corbel"/>
                <a:ea typeface="+mn-ea"/>
                <a:cs typeface="+mn-cs"/>
              </a:rPr>
              <a:t>Santu</a:t>
            </a:r>
            <a:r>
              <a:rPr kumimoji="0" lang="fr-BE" sz="4000" b="0" i="1" u="none" strike="noStrike" kern="1200" cap="none" spc="0" normalizeH="0" baseline="0" noProof="0" dirty="0">
                <a:ln>
                  <a:noFill/>
                </a:ln>
                <a:solidFill>
                  <a:srgbClr val="FFFF00"/>
                </a:solidFill>
                <a:effectLst/>
                <a:uLnTx/>
                <a:uFillTx/>
                <a:latin typeface="Corbel"/>
                <a:ea typeface="+mn-ea"/>
                <a:cs typeface="+mn-cs"/>
              </a:rPr>
              <a:t> (Saint – Kikongo/RDC)</a:t>
            </a:r>
            <a:br>
              <a:rPr kumimoji="0" lang="fr-BE" sz="4000" b="1" i="1" u="none" strike="noStrike" kern="1200" cap="none" spc="0" normalizeH="0" baseline="0" noProof="0" dirty="0">
                <a:ln>
                  <a:noFill/>
                </a:ln>
                <a:solidFill>
                  <a:srgbClr val="FFFF00"/>
                </a:solidFill>
                <a:effectLst/>
                <a:uLnTx/>
                <a:uFillTx/>
                <a:latin typeface="Corbel"/>
                <a:ea typeface="+mn-ea"/>
                <a:cs typeface="+mn-cs"/>
              </a:rPr>
            </a:br>
            <a:endParaRPr kumimoji="0" lang="fr-BE" sz="4000" b="1" i="1" u="none" strike="noStrike" kern="1200" cap="none" spc="0" normalizeH="0" baseline="0" noProof="0" dirty="0">
              <a:ln>
                <a:noFill/>
              </a:ln>
              <a:solidFill>
                <a:srgbClr val="FFFF00"/>
              </a:solidFill>
              <a:effectLst/>
              <a:uLnTx/>
              <a:uFillTx/>
              <a:latin typeface="Corbel"/>
              <a:ea typeface="+mn-ea"/>
              <a:cs typeface="+mn-cs"/>
            </a:endParaRPr>
          </a:p>
        </p:txBody>
      </p:sp>
      <p:sp>
        <p:nvSpPr>
          <p:cNvPr id="2" name="Rectangle 1"/>
          <p:cNvSpPr/>
          <p:nvPr/>
        </p:nvSpPr>
        <p:spPr>
          <a:xfrm>
            <a:off x="596447" y="1484784"/>
            <a:ext cx="7992888" cy="470898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Yandi</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sambuka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yena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Yena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ke</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kuisila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na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zina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ya</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Mfumu</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a:t>
            </a:r>
            <a:r>
              <a:rPr kumimoji="0" lang="fr-FR" sz="3000" b="0" i="0" u="none" strike="noStrike" kern="1200" cap="none" spc="0" normalizeH="0" baseline="0" noProof="0" dirty="0" err="1">
                <a:ln>
                  <a:noFill/>
                </a:ln>
                <a:solidFill>
                  <a:prstClr val="white"/>
                </a:solidFill>
                <a:effectLst/>
                <a:uLnTx/>
                <a:uFillTx/>
                <a:latin typeface="Lucida Bright" panose="02040602050505020304" pitchFamily="18" charset="0"/>
                <a:ea typeface="Times New Roman" panose="02020603050405020304" pitchFamily="18" charset="0"/>
                <a:cs typeface="+mn-cs"/>
              </a:rPr>
              <a:t>Mfumu</a:t>
            </a:r>
            <a:r>
              <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O o ozana (ozana) o o ozana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rPr>
              <a:t>O ozana kuna zulu (2x)</a:t>
            </a: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000" b="0" i="0" u="none" strike="noStrike" kern="1200" cap="none" spc="0" normalizeH="0" baseline="0" noProof="0" dirty="0">
              <a:ln>
                <a:noFill/>
              </a:ln>
              <a:solidFill>
                <a:prstClr val="white"/>
              </a:solidFill>
              <a:effectLst/>
              <a:uLnTx/>
              <a:uFillTx/>
              <a:latin typeface="Lucida Bright" panose="020406020505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1" u="none" strike="noStrike" kern="1200" cap="none" spc="0" normalizeH="0" baseline="0" noProof="0" dirty="0">
                <a:ln>
                  <a:noFill/>
                </a:ln>
                <a:solidFill>
                  <a:srgbClr val="FFFF00"/>
                </a:solidFill>
                <a:effectLst/>
                <a:uLnTx/>
                <a:uFillTx/>
                <a:latin typeface="Lucida Bright" panose="02040602050505020304" pitchFamily="18" charset="0"/>
                <a:ea typeface="Times New Roman" panose="02020603050405020304" pitchFamily="18" charset="0"/>
                <a:cs typeface="+mn-cs"/>
              </a:rPr>
              <a:t>Béni soit celui qui vient au nom du Seigneur!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000" b="0" i="1" u="none" strike="noStrike" kern="1200" cap="none" spc="0" normalizeH="0" baseline="0" noProof="0" dirty="0">
                <a:ln>
                  <a:noFill/>
                </a:ln>
                <a:solidFill>
                  <a:srgbClr val="FFFF00"/>
                </a:solidFill>
                <a:effectLst/>
                <a:uLnTx/>
                <a:uFillTx/>
                <a:latin typeface="Lucida Bright" panose="02040602050505020304" pitchFamily="18" charset="0"/>
                <a:ea typeface="Times New Roman" panose="02020603050405020304" pitchFamily="18" charset="0"/>
                <a:cs typeface="+mn-cs"/>
              </a:rPr>
              <a:t>Hosanna! Hosanna! Au plus haut des cieux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1" u="none" strike="noStrike" kern="1200" cap="none" spc="0" normalizeH="0" baseline="0" noProof="0" dirty="0">
              <a:ln>
                <a:noFill/>
              </a:ln>
              <a:solidFill>
                <a:srgbClr val="FFFF00"/>
              </a:solidFill>
              <a:effectLst/>
              <a:uLnTx/>
              <a:uFillTx/>
              <a:latin typeface="Lucida Bright" panose="020406020505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6803886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4531190" y="2780928"/>
            <a:ext cx="4508376" cy="1470025"/>
          </a:xfrm>
          <a:prstGeom prst="rect">
            <a:avLst/>
          </a:prstGeom>
        </p:spPr>
        <p:txBody>
          <a:bodyPr vert="horz" lIns="91440" tIns="45720" rIns="91440" bIns="45720" rtlCol="0" anchor="ctr">
            <a:noAutofit/>
          </a:bodyPr>
          <a:lstStyle/>
          <a:p>
            <a:r>
              <a:rPr lang="fr-BE" sz="3600" dirty="0">
                <a:solidFill>
                  <a:schemeClr val="bg1"/>
                </a:solidFill>
                <a:latin typeface="Lucida Bright" panose="02040602050505020304" pitchFamily="18" charset="0"/>
              </a:rPr>
              <a:t>Écoute les paroles que dit le prêtre.</a:t>
            </a:r>
          </a:p>
          <a:p>
            <a:r>
              <a:rPr lang="fr-BE" sz="3600" dirty="0">
                <a:solidFill>
                  <a:schemeClr val="bg1"/>
                </a:solidFill>
                <a:latin typeface="Lucida Bright" panose="02040602050505020304" pitchFamily="18" charset="0"/>
              </a:rPr>
              <a:t>Ce n’est pas un vague souvenir, c’est Jésus qui AUJOURD’HUI se donne pour Toi, pour tous.</a:t>
            </a: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4" name="Rectangle 3"/>
          <p:cNvSpPr/>
          <p:nvPr/>
        </p:nvSpPr>
        <p:spPr>
          <a:xfrm>
            <a:off x="2393684" y="150813"/>
            <a:ext cx="4116832" cy="830997"/>
          </a:xfrm>
          <a:prstGeom prst="rect">
            <a:avLst/>
          </a:prstGeom>
          <a:noFill/>
        </p:spPr>
        <p:txBody>
          <a:bodyPr wrap="none" lIns="91440" tIns="45720" rIns="91440" bIns="45720">
            <a:spAutoFit/>
          </a:bodyPr>
          <a:lstStyle/>
          <a:p>
            <a:pPr algn="ctr"/>
            <a:r>
              <a:rPr kumimoji="0" lang="fr-BE" sz="4800" i="0" u="none" strike="noStrike" kern="1200" normalizeH="0" baseline="0" noProof="0" dirty="0">
                <a:solidFill>
                  <a:srgbClr val="FFFF00"/>
                </a:solidFill>
                <a:uLnTx/>
                <a:uFillTx/>
                <a:latin typeface="Lucida Bright" panose="02040602050505020304" pitchFamily="18" charset="0"/>
                <a:ea typeface="+mj-ea"/>
                <a:cs typeface="+mj-cs"/>
              </a:rPr>
              <a:t>Consécration</a:t>
            </a:r>
            <a:endParaRPr lang="fr-BE" sz="4800" dirty="0">
              <a:solidFill>
                <a:srgbClr val="FFFF00"/>
              </a:solidFill>
            </a:endParaRPr>
          </a:p>
        </p:txBody>
      </p:sp>
      <p:pic>
        <p:nvPicPr>
          <p:cNvPr id="3" name="Picture 2" descr="A picture containing person&#10;&#10;Description automatically generated">
            <a:extLst>
              <a:ext uri="{FF2B5EF4-FFF2-40B4-BE49-F238E27FC236}">
                <a16:creationId xmlns:a16="http://schemas.microsoft.com/office/drawing/2014/main" id="{270F2183-9859-4F36-AC3C-67AB08DEF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309" y="2071687"/>
            <a:ext cx="3714750" cy="2714625"/>
          </a:xfrm>
          <a:prstGeom prst="rect">
            <a:avLst/>
          </a:prstGeom>
        </p:spPr>
      </p:pic>
      <p:sp>
        <p:nvSpPr>
          <p:cNvPr id="10" name="Rectangle 9">
            <a:extLst>
              <a:ext uri="{FF2B5EF4-FFF2-40B4-BE49-F238E27FC236}">
                <a16:creationId xmlns:a16="http://schemas.microsoft.com/office/drawing/2014/main" id="{2282A6A3-DDAC-46C6-9AE1-4AF91FB87F04}"/>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42694" y="548680"/>
            <a:ext cx="8058617" cy="5328592"/>
          </a:xfrm>
        </p:spPr>
        <p:txBody>
          <a:bodyPr anchor="ctr">
            <a:noAutofit/>
          </a:bodyPr>
          <a:lstStyle/>
          <a:p>
            <a:endParaRPr lang="fr-BE" sz="4000" dirty="0">
              <a:solidFill>
                <a:schemeClr val="bg1"/>
              </a:solidFill>
              <a:latin typeface="Comic Sans MS" panose="030F0702030302020204" pitchFamily="66" charset="0"/>
            </a:endParaRPr>
          </a:p>
          <a:p>
            <a:endParaRPr lang="fr-BE" sz="4000" dirty="0">
              <a:solidFill>
                <a:schemeClr val="bg1"/>
              </a:solidFill>
              <a:latin typeface="Comic Sans MS" panose="030F0702030302020204" pitchFamily="66" charset="0"/>
            </a:endParaRPr>
          </a:p>
          <a:p>
            <a:pPr algn="l"/>
            <a:r>
              <a:rPr lang="fr-FR" sz="4000" i="0" dirty="0">
                <a:solidFill>
                  <a:schemeClr val="bg1"/>
                </a:solidFill>
                <a:effectLst/>
                <a:latin typeface="Comic Sans MS" panose="030F0702030302020204" pitchFamily="66" charset="0"/>
              </a:rPr>
              <a:t>R/ À Toi la gloire, ô Ressuscité</a:t>
            </a:r>
            <a:br>
              <a:rPr lang="fr-FR" sz="4000" i="0" dirty="0">
                <a:solidFill>
                  <a:schemeClr val="bg1"/>
                </a:solidFill>
                <a:effectLst/>
                <a:latin typeface="Comic Sans MS" panose="030F0702030302020204" pitchFamily="66" charset="0"/>
              </a:rPr>
            </a:br>
            <a:r>
              <a:rPr lang="fr-FR" sz="4000" i="0" dirty="0">
                <a:solidFill>
                  <a:schemeClr val="bg1"/>
                </a:solidFill>
                <a:effectLst/>
                <a:latin typeface="Comic Sans MS" panose="030F0702030302020204" pitchFamily="66" charset="0"/>
              </a:rPr>
              <a:t>À Toi la victoire pour l'éternité</a:t>
            </a:r>
          </a:p>
        </p:txBody>
      </p:sp>
      <p:sp>
        <p:nvSpPr>
          <p:cNvPr id="2" name="Rectangle 1"/>
          <p:cNvSpPr/>
          <p:nvPr/>
        </p:nvSpPr>
        <p:spPr>
          <a:xfrm>
            <a:off x="981920" y="332656"/>
            <a:ext cx="7180171" cy="1569660"/>
          </a:xfrm>
          <a:prstGeom prst="rect">
            <a:avLst/>
          </a:prstGeom>
          <a:noFill/>
        </p:spPr>
        <p:txBody>
          <a:bodyPr wrap="none" lIns="91440" tIns="45720" rIns="91440" bIns="45720">
            <a:spAutoFit/>
          </a:bodyPr>
          <a:lstStyle/>
          <a:p>
            <a:pPr algn="ctr"/>
            <a:r>
              <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Lucida Bright" panose="02040602050505020304" pitchFamily="18" charset="0"/>
              </a:rPr>
              <a:t>Anamnèse</a:t>
            </a:r>
          </a:p>
          <a:p>
            <a:pPr algn="ctr"/>
            <a:r>
              <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Lucida Bright" panose="02040602050505020304" pitchFamily="18" charset="0"/>
              </a:rPr>
              <a:t>Le Christ est vivant</a:t>
            </a:r>
            <a:endPar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endParaRPr>
          </a:p>
        </p:txBody>
      </p:sp>
      <p:sp>
        <p:nvSpPr>
          <p:cNvPr id="4" name="Rectangle 3">
            <a:extLst>
              <a:ext uri="{FF2B5EF4-FFF2-40B4-BE49-F238E27FC236}">
                <a16:creationId xmlns:a16="http://schemas.microsoft.com/office/drawing/2014/main" id="{4A21598A-E01D-43D3-AD17-0F89D240F55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CC394E4-3B0D-D270-CED6-C932367D4FA2}"/>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1638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42694" y="548680"/>
            <a:ext cx="8058617" cy="5328592"/>
          </a:xfrm>
        </p:spPr>
        <p:txBody>
          <a:bodyPr anchor="ctr">
            <a:noAutofit/>
          </a:bodyPr>
          <a:lstStyle/>
          <a:p>
            <a:endParaRPr lang="fr-BE" sz="4000" dirty="0">
              <a:solidFill>
                <a:schemeClr val="bg1"/>
              </a:solidFill>
              <a:latin typeface="Comic Sans MS" panose="030F0702030302020204" pitchFamily="66" charset="0"/>
            </a:endParaRPr>
          </a:p>
          <a:p>
            <a:endParaRPr lang="fr-BE" sz="4000" dirty="0">
              <a:solidFill>
                <a:schemeClr val="bg1"/>
              </a:solidFill>
              <a:latin typeface="Comic Sans MS" panose="030F0702030302020204" pitchFamily="66" charset="0"/>
            </a:endParaRPr>
          </a:p>
          <a:p>
            <a:pPr algn="l"/>
            <a:r>
              <a:rPr lang="fr-FR" sz="4000" b="0" i="0" dirty="0">
                <a:solidFill>
                  <a:schemeClr val="bg1"/>
                </a:solidFill>
                <a:effectLst/>
                <a:latin typeface="Comic Sans MS" panose="030F0702030302020204" pitchFamily="66" charset="0"/>
              </a:rPr>
              <a:t>Brillant de lumière</a:t>
            </a:r>
            <a:br>
              <a:rPr lang="fr-FR" sz="4000" b="0" i="0" dirty="0">
                <a:solidFill>
                  <a:schemeClr val="bg1"/>
                </a:solidFill>
                <a:effectLst/>
                <a:latin typeface="Comic Sans MS" panose="030F0702030302020204" pitchFamily="66" charset="0"/>
              </a:rPr>
            </a:br>
            <a:r>
              <a:rPr lang="fr-FR" sz="4000" b="0" i="0" dirty="0">
                <a:solidFill>
                  <a:schemeClr val="bg1"/>
                </a:solidFill>
                <a:effectLst/>
                <a:latin typeface="Comic Sans MS" panose="030F0702030302020204" pitchFamily="66" charset="0"/>
              </a:rPr>
              <a:t>L'ange est descendu</a:t>
            </a:r>
            <a:br>
              <a:rPr lang="fr-FR" sz="4000" b="0" i="0" dirty="0">
                <a:solidFill>
                  <a:schemeClr val="bg1"/>
                </a:solidFill>
                <a:effectLst/>
                <a:latin typeface="Comic Sans MS" panose="030F0702030302020204" pitchFamily="66" charset="0"/>
              </a:rPr>
            </a:br>
            <a:r>
              <a:rPr lang="fr-FR" sz="4000" b="0" i="0" dirty="0">
                <a:solidFill>
                  <a:schemeClr val="bg1"/>
                </a:solidFill>
                <a:effectLst/>
                <a:latin typeface="Comic Sans MS" panose="030F0702030302020204" pitchFamily="66" charset="0"/>
              </a:rPr>
              <a:t>Il roule la pierre</a:t>
            </a:r>
            <a:br>
              <a:rPr lang="fr-FR" sz="4000" b="0" i="0" dirty="0">
                <a:solidFill>
                  <a:schemeClr val="bg1"/>
                </a:solidFill>
                <a:effectLst/>
                <a:latin typeface="Comic Sans MS" panose="030F0702030302020204" pitchFamily="66" charset="0"/>
              </a:rPr>
            </a:br>
            <a:r>
              <a:rPr lang="fr-FR" sz="4000" b="0" i="0" dirty="0">
                <a:solidFill>
                  <a:schemeClr val="bg1"/>
                </a:solidFill>
                <a:effectLst/>
                <a:latin typeface="Comic Sans MS" panose="030F0702030302020204" pitchFamily="66" charset="0"/>
              </a:rPr>
              <a:t>Du tombeau vaincu</a:t>
            </a:r>
          </a:p>
        </p:txBody>
      </p:sp>
      <p:sp>
        <p:nvSpPr>
          <p:cNvPr id="2" name="Rectangle 1"/>
          <p:cNvSpPr/>
          <p:nvPr/>
        </p:nvSpPr>
        <p:spPr>
          <a:xfrm>
            <a:off x="981920" y="332656"/>
            <a:ext cx="7180171" cy="1569660"/>
          </a:xfrm>
          <a:prstGeom prst="rect">
            <a:avLst/>
          </a:prstGeom>
          <a:noFill/>
        </p:spPr>
        <p:txBody>
          <a:bodyPr wrap="none" lIns="91440" tIns="45720" rIns="91440" bIns="45720">
            <a:spAutoFit/>
          </a:bodyPr>
          <a:lstStyle/>
          <a:p>
            <a:pPr algn="ctr"/>
            <a:r>
              <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Lucida Bright" panose="02040602050505020304" pitchFamily="18" charset="0"/>
              </a:rPr>
              <a:t>Anamnèse</a:t>
            </a:r>
          </a:p>
          <a:p>
            <a:pPr algn="ctr"/>
            <a:r>
              <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Lucida Bright" panose="02040602050505020304" pitchFamily="18" charset="0"/>
              </a:rPr>
              <a:t>Le Christ est vivant</a:t>
            </a:r>
            <a:endPar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endParaRPr>
          </a:p>
        </p:txBody>
      </p:sp>
      <p:sp>
        <p:nvSpPr>
          <p:cNvPr id="4" name="Rectangle 3">
            <a:extLst>
              <a:ext uri="{FF2B5EF4-FFF2-40B4-BE49-F238E27FC236}">
                <a16:creationId xmlns:a16="http://schemas.microsoft.com/office/drawing/2014/main" id="{89C7C6C1-88DE-4B6A-A34F-B38F0A86B8B2}"/>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9407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42694" y="548680"/>
            <a:ext cx="8058617" cy="5328592"/>
          </a:xfrm>
        </p:spPr>
        <p:txBody>
          <a:bodyPr anchor="ctr">
            <a:noAutofit/>
          </a:bodyPr>
          <a:lstStyle/>
          <a:p>
            <a:endParaRPr lang="fr-BE" sz="4000" dirty="0">
              <a:solidFill>
                <a:schemeClr val="bg1"/>
              </a:solidFill>
              <a:latin typeface="Comic Sans MS" panose="030F0702030302020204" pitchFamily="66" charset="0"/>
            </a:endParaRPr>
          </a:p>
          <a:p>
            <a:endParaRPr lang="fr-BE" sz="4000" dirty="0">
              <a:solidFill>
                <a:schemeClr val="bg1"/>
              </a:solidFill>
              <a:latin typeface="Comic Sans MS" panose="030F0702030302020204" pitchFamily="66" charset="0"/>
            </a:endParaRPr>
          </a:p>
          <a:p>
            <a:pPr algn="l"/>
            <a:r>
              <a:rPr lang="fr-FR" sz="4000" i="0" dirty="0">
                <a:solidFill>
                  <a:schemeClr val="bg1"/>
                </a:solidFill>
                <a:effectLst/>
                <a:latin typeface="Comic Sans MS" panose="030F0702030302020204" pitchFamily="66" charset="0"/>
              </a:rPr>
              <a:t>R/ À Toi la gloire, ô Ressuscité</a:t>
            </a:r>
            <a:br>
              <a:rPr lang="fr-FR" sz="4000" i="0" dirty="0">
                <a:solidFill>
                  <a:schemeClr val="bg1"/>
                </a:solidFill>
                <a:effectLst/>
                <a:latin typeface="Comic Sans MS" panose="030F0702030302020204" pitchFamily="66" charset="0"/>
              </a:rPr>
            </a:br>
            <a:r>
              <a:rPr lang="fr-FR" sz="4000" i="0" dirty="0">
                <a:solidFill>
                  <a:schemeClr val="bg1"/>
                </a:solidFill>
                <a:effectLst/>
                <a:latin typeface="Comic Sans MS" panose="030F0702030302020204" pitchFamily="66" charset="0"/>
              </a:rPr>
              <a:t>À Toi la victoire pour l'éternité</a:t>
            </a:r>
          </a:p>
        </p:txBody>
      </p:sp>
      <p:sp>
        <p:nvSpPr>
          <p:cNvPr id="2" name="Rectangle 1"/>
          <p:cNvSpPr/>
          <p:nvPr/>
        </p:nvSpPr>
        <p:spPr>
          <a:xfrm>
            <a:off x="981920" y="332656"/>
            <a:ext cx="7180171" cy="1569660"/>
          </a:xfrm>
          <a:prstGeom prst="rect">
            <a:avLst/>
          </a:prstGeom>
          <a:noFill/>
        </p:spPr>
        <p:txBody>
          <a:bodyPr wrap="none" lIns="91440" tIns="45720" rIns="91440" bIns="45720">
            <a:spAutoFit/>
          </a:bodyPr>
          <a:lstStyle/>
          <a:p>
            <a:pPr algn="ctr"/>
            <a:r>
              <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Lucida Bright" panose="02040602050505020304" pitchFamily="18" charset="0"/>
              </a:rPr>
              <a:t>Anamnèse</a:t>
            </a:r>
          </a:p>
          <a:p>
            <a:pPr algn="ctr"/>
            <a:r>
              <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Lucida Bright" panose="02040602050505020304" pitchFamily="18" charset="0"/>
              </a:rPr>
              <a:t>Le Christ est vivant</a:t>
            </a:r>
            <a:endParaRPr lang="fr-BE" sz="4800"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endParaRPr>
          </a:p>
        </p:txBody>
      </p:sp>
      <p:sp>
        <p:nvSpPr>
          <p:cNvPr id="4" name="Rectangle 3">
            <a:extLst>
              <a:ext uri="{FF2B5EF4-FFF2-40B4-BE49-F238E27FC236}">
                <a16:creationId xmlns:a16="http://schemas.microsoft.com/office/drawing/2014/main" id="{EB1ED579-3BA5-4151-BEF7-B87F19A6914B}"/>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7659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2" name="Rectangle 1"/>
          <p:cNvSpPr/>
          <p:nvPr/>
        </p:nvSpPr>
        <p:spPr>
          <a:xfrm>
            <a:off x="2411759" y="201414"/>
            <a:ext cx="3877986" cy="923330"/>
          </a:xfrm>
          <a:prstGeom prst="rect">
            <a:avLst/>
          </a:prstGeom>
          <a:noFill/>
        </p:spPr>
        <p:txBody>
          <a:bodyPr wrap="none" lIns="91440" tIns="45720" rIns="91440" bIns="45720">
            <a:spAutoFit/>
          </a:bodyPr>
          <a:lstStyle/>
          <a:p>
            <a:pPr algn="ctr"/>
            <a:r>
              <a:rPr kumimoji="0" lang="fr-BE" sz="5400" b="1" i="0" u="none" strike="noStrike" kern="1200" normalizeH="0" baseline="0" noProof="0" dirty="0">
                <a:solidFill>
                  <a:schemeClr val="bg2">
                    <a:lumMod val="50000"/>
                  </a:schemeClr>
                </a:solidFill>
                <a:uLnTx/>
                <a:uFillTx/>
                <a:latin typeface="Lucida Bright" panose="02040602050505020304" pitchFamily="18" charset="0"/>
                <a:ea typeface="+mj-ea"/>
                <a:cs typeface="+mj-cs"/>
              </a:rPr>
              <a:t>Notre Père</a:t>
            </a:r>
            <a:endParaRPr lang="fr-BE" sz="5400" b="1" dirty="0">
              <a:solidFill>
                <a:schemeClr val="bg2">
                  <a:lumMod val="50000"/>
                </a:schemeClr>
              </a:solidFill>
            </a:endParaRPr>
          </a:p>
        </p:txBody>
      </p:sp>
      <p:pic>
        <p:nvPicPr>
          <p:cNvPr id="1026" name="Picture 2" descr="gestuelle-du-notre-pe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00" y="1124744"/>
            <a:ext cx="9080500" cy="573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252219"/>
      </p:ext>
    </p:extLst>
  </p:cSld>
  <p:clrMapOvr>
    <a:overrideClrMapping bg1="lt1" tx1="dk1" bg2="lt2" tx2="dk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3924" y="243487"/>
            <a:ext cx="4017446" cy="769441"/>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4400" b="1" i="0" u="none" strike="noStrike" kern="0" cap="none" spc="0" normalizeH="0" baseline="0" noProof="0" dirty="0">
                <a:ln>
                  <a:noFill/>
                </a:ln>
                <a:solidFill>
                  <a:srgbClr val="FFFF00"/>
                </a:solidFill>
                <a:effectLst/>
                <a:uLnTx/>
                <a:uFillTx/>
                <a:latin typeface="Lucida Bright" panose="02040602050505020304" pitchFamily="18" charset="0"/>
              </a:rPr>
              <a:t>NOTRE PÈRE </a:t>
            </a:r>
          </a:p>
        </p:txBody>
      </p:sp>
      <p:sp>
        <p:nvSpPr>
          <p:cNvPr id="5" name="Rectangle 4"/>
          <p:cNvSpPr/>
          <p:nvPr/>
        </p:nvSpPr>
        <p:spPr>
          <a:xfrm>
            <a:off x="971600" y="1875596"/>
            <a:ext cx="7488832" cy="378565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t>Notre Père qui es aux cieux,</a:t>
            </a:r>
            <a:b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br>
            <a: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t>que ton nom soit sanctifié,</a:t>
            </a:r>
            <a:b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br>
            <a: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t>que ton règne vienne,</a:t>
            </a:r>
            <a:b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br>
            <a: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t>que ta volonté soit faite sur la terre comme au ciel.</a:t>
            </a:r>
            <a:br>
              <a:rPr kumimoji="0" lang="fr-BE" sz="4000" b="0" i="0" u="none" strike="noStrike" kern="0" cap="none" spc="0" normalizeH="0" baseline="0" noProof="0" dirty="0">
                <a:ln>
                  <a:noFill/>
                </a:ln>
                <a:solidFill>
                  <a:schemeClr val="bg1"/>
                </a:solidFill>
                <a:effectLst/>
                <a:uLnTx/>
                <a:uFillTx/>
                <a:latin typeface="Lucida Bright" panose="02040602050505020304" pitchFamily="18" charset="0"/>
              </a:rPr>
            </a:br>
            <a:endParaRPr kumimoji="0" lang="fr-BE" sz="4000" b="0" i="0" u="none" strike="noStrike" kern="0" cap="none" spc="0" normalizeH="0" baseline="0" noProof="0" dirty="0">
              <a:ln>
                <a:noFill/>
              </a:ln>
              <a:solidFill>
                <a:schemeClr val="bg1"/>
              </a:solidFill>
              <a:effectLst/>
              <a:uLnTx/>
              <a:uFillTx/>
              <a:latin typeface="Lucida Bright" panose="02040602050505020304" pitchFamily="18" charset="0"/>
            </a:endParaRPr>
          </a:p>
        </p:txBody>
      </p:sp>
      <p:sp>
        <p:nvSpPr>
          <p:cNvPr id="6" name="Rectangle 5">
            <a:extLst>
              <a:ext uri="{FF2B5EF4-FFF2-40B4-BE49-F238E27FC236}">
                <a16:creationId xmlns:a16="http://schemas.microsoft.com/office/drawing/2014/main" id="{4AA4E7B3-4310-47F2-9D5B-DCC781BDA230}"/>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19717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3924" y="243487"/>
            <a:ext cx="4017446" cy="769441"/>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4400" b="1" i="0" u="none" strike="noStrike" kern="0" cap="none" spc="0" normalizeH="0" baseline="0" noProof="0" dirty="0">
                <a:ln>
                  <a:noFill/>
                </a:ln>
                <a:solidFill>
                  <a:srgbClr val="FFFF00"/>
                </a:solidFill>
                <a:effectLst/>
                <a:uLnTx/>
                <a:uFillTx/>
                <a:latin typeface="Lucida Bright" panose="02040602050505020304" pitchFamily="18" charset="0"/>
              </a:rPr>
              <a:t>NOTRE PÈRE </a:t>
            </a:r>
          </a:p>
        </p:txBody>
      </p:sp>
      <p:sp>
        <p:nvSpPr>
          <p:cNvPr id="5" name="Rectangle 4"/>
          <p:cNvSpPr/>
          <p:nvPr/>
        </p:nvSpPr>
        <p:spPr>
          <a:xfrm>
            <a:off x="539552" y="1268760"/>
            <a:ext cx="8328265" cy="452431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t>Donne-nous aujourd’hui </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t>notre pain de ce jour.</a:t>
            </a:r>
            <a:b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br>
            <a: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t>Pardonne-nous nos offenses,</a:t>
            </a:r>
            <a:b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br>
            <a: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t>comme nous pardonnons aussi </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t>à ceux qui nous ont offensés.</a:t>
            </a:r>
            <a:b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br>
            <a:r>
              <a:rPr kumimoji="0" lang="fr-BE" sz="3600" b="0" i="0" u="none" strike="noStrike" kern="0" cap="none" spc="0" normalizeH="0" baseline="0" noProof="0" dirty="0">
                <a:ln>
                  <a:noFill/>
                </a:ln>
                <a:solidFill>
                  <a:srgbClr val="FFFF00"/>
                </a:solidFill>
                <a:effectLst/>
                <a:uLnTx/>
                <a:uFillTx/>
                <a:latin typeface="Lucida Bright" panose="02040602050505020304" pitchFamily="18" charset="0"/>
              </a:rPr>
              <a:t>Ne nous laisse pas entrer en tentation</a:t>
            </a:r>
            <a: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t>,</a:t>
            </a:r>
            <a:br>
              <a:rPr kumimoji="0" lang="fr-BE" sz="3600" b="0" i="0" u="none" strike="noStrike" kern="0" cap="none" spc="0" normalizeH="0" baseline="0" noProof="0" dirty="0">
                <a:ln>
                  <a:noFill/>
                </a:ln>
                <a:solidFill>
                  <a:sysClr val="windowText" lastClr="000000"/>
                </a:solidFill>
                <a:effectLst/>
                <a:uLnTx/>
                <a:uFillTx/>
                <a:latin typeface="Lucida Bright" panose="02040602050505020304" pitchFamily="18" charset="0"/>
              </a:rPr>
            </a:br>
            <a:r>
              <a:rPr kumimoji="0" lang="fr-BE" sz="3600" b="0" i="0" u="none" strike="noStrike" kern="0" cap="none" spc="0" normalizeH="0" baseline="0" noProof="0" dirty="0">
                <a:ln>
                  <a:noFill/>
                </a:ln>
                <a:solidFill>
                  <a:schemeClr val="bg1"/>
                </a:solidFill>
                <a:effectLst/>
                <a:uLnTx/>
                <a:uFillTx/>
                <a:latin typeface="Lucida Bright" panose="02040602050505020304" pitchFamily="18" charset="0"/>
              </a:rPr>
              <a:t>mais délivre-nous du Mal.</a:t>
            </a:r>
          </a:p>
        </p:txBody>
      </p:sp>
      <p:sp>
        <p:nvSpPr>
          <p:cNvPr id="6" name="Rectangle 5">
            <a:extLst>
              <a:ext uri="{FF2B5EF4-FFF2-40B4-BE49-F238E27FC236}">
                <a16:creationId xmlns:a16="http://schemas.microsoft.com/office/drawing/2014/main" id="{CE6D4DBA-D3DF-4A57-BC64-1E687C7D7817}"/>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53965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3924" y="243487"/>
            <a:ext cx="4017446" cy="769441"/>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4400" b="1" i="0" u="none" strike="noStrike" kern="0" cap="none" spc="0" normalizeH="0" baseline="0" noProof="0" dirty="0">
                <a:ln>
                  <a:noFill/>
                </a:ln>
                <a:solidFill>
                  <a:srgbClr val="FFFF00"/>
                </a:solidFill>
                <a:effectLst/>
                <a:uLnTx/>
                <a:uFillTx/>
                <a:latin typeface="Lucida Bright" panose="02040602050505020304" pitchFamily="18" charset="0"/>
              </a:rPr>
              <a:t>NOTRE PÈRE </a:t>
            </a:r>
          </a:p>
        </p:txBody>
      </p:sp>
      <p:sp>
        <p:nvSpPr>
          <p:cNvPr id="5" name="Rectangle 4"/>
          <p:cNvSpPr/>
          <p:nvPr/>
        </p:nvSpPr>
        <p:spPr>
          <a:xfrm>
            <a:off x="539552" y="1628800"/>
            <a:ext cx="8328265" cy="347787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chemeClr val="bg1"/>
                </a:solidFill>
                <a:effectLst/>
                <a:uLnTx/>
                <a:uFillTx/>
                <a:latin typeface="Lucida Bright" panose="02040602050505020304" pitchFamily="18" charset="0"/>
              </a:rPr>
              <a:t>Car c’est à Toi qu’appartiennent le règne, la puissance et la gloire pour les siècles des siècles.</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4400" b="0" i="0" u="none" strike="noStrike" kern="0" cap="none" spc="0" normalizeH="0" baseline="0" noProof="0" dirty="0">
                <a:ln>
                  <a:noFill/>
                </a:ln>
                <a:solidFill>
                  <a:schemeClr val="bg1"/>
                </a:solidFill>
                <a:effectLst/>
                <a:uLnTx/>
                <a:uFillTx/>
                <a:latin typeface="Lucida Bright" panose="02040602050505020304" pitchFamily="18" charset="0"/>
              </a:rPr>
              <a:t>Amen</a:t>
            </a:r>
          </a:p>
        </p:txBody>
      </p:sp>
      <p:sp>
        <p:nvSpPr>
          <p:cNvPr id="6" name="Rectangle 5">
            <a:extLst>
              <a:ext uri="{FF2B5EF4-FFF2-40B4-BE49-F238E27FC236}">
                <a16:creationId xmlns:a16="http://schemas.microsoft.com/office/drawing/2014/main" id="{3E0B4149-8AB4-4BE8-A006-FB670783E285}"/>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07949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4" name="Rectangle 3"/>
          <p:cNvSpPr/>
          <p:nvPr/>
        </p:nvSpPr>
        <p:spPr>
          <a:xfrm>
            <a:off x="2874906" y="1100641"/>
            <a:ext cx="6228694" cy="5016758"/>
          </a:xfrm>
          <a:prstGeom prst="rect">
            <a:avLst/>
          </a:prstGeom>
        </p:spPr>
        <p:txBody>
          <a:bodyPr wrap="square">
            <a:spAutoFit/>
          </a:bodyPr>
          <a:lstStyle/>
          <a:p>
            <a:r>
              <a:rPr lang="fr-BE" sz="3200" dirty="0">
                <a:solidFill>
                  <a:schemeClr val="bg1"/>
                </a:solidFill>
                <a:latin typeface="Lucida Bright" panose="02040602050505020304" pitchFamily="18" charset="0"/>
              </a:rPr>
              <a:t>Quand Jésus est ressuscité, le jour de Pâques, le premier cadeau qu’Il a fait à ses disciples c’est sa Paix.</a:t>
            </a:r>
          </a:p>
          <a:p>
            <a:r>
              <a:rPr lang="fr-BE" sz="3200" dirty="0">
                <a:solidFill>
                  <a:schemeClr val="bg1"/>
                </a:solidFill>
                <a:latin typeface="Lucida Bright" panose="02040602050505020304" pitchFamily="18" charset="0"/>
              </a:rPr>
              <a:t>Quand tu donnes la Paix à ton voisin que tu ne connais peut-être pas, c’est une manière de lui dire : « je voudrais que dans ce que tu vis, la Paix de Jésus te rejoigne ».</a:t>
            </a:r>
          </a:p>
        </p:txBody>
      </p:sp>
      <p:sp>
        <p:nvSpPr>
          <p:cNvPr id="6" name="Rectangle 5"/>
          <p:cNvSpPr/>
          <p:nvPr/>
        </p:nvSpPr>
        <p:spPr>
          <a:xfrm>
            <a:off x="1746801" y="273422"/>
            <a:ext cx="5362365" cy="923330"/>
          </a:xfrm>
          <a:prstGeom prst="rect">
            <a:avLst/>
          </a:prstGeom>
          <a:noFill/>
        </p:spPr>
        <p:txBody>
          <a:bodyPr wrap="none" lIns="91440" tIns="45720" rIns="91440" bIns="45720">
            <a:spAutoFit/>
          </a:bodyPr>
          <a:lstStyle/>
          <a:p>
            <a:pPr algn="ctr"/>
            <a:r>
              <a:rPr kumimoji="0" lang="fr-BE" sz="5400" i="0" u="none" strike="noStrike" kern="1200" normalizeH="0" baseline="0" noProof="0" dirty="0">
                <a:solidFill>
                  <a:srgbClr val="FFFF00"/>
                </a:solidFill>
                <a:uLnTx/>
                <a:uFillTx/>
                <a:latin typeface="Lucida Bright" panose="02040602050505020304" pitchFamily="18" charset="0"/>
                <a:ea typeface="+mj-ea"/>
                <a:cs typeface="+mj-cs"/>
              </a:rPr>
              <a:t>Partager la Paix</a:t>
            </a:r>
            <a:endParaRPr lang="fr-BE" sz="5400" dirty="0">
              <a:solidFill>
                <a:srgbClr val="FFFF00"/>
              </a:solidFill>
            </a:endParaRPr>
          </a:p>
        </p:txBody>
      </p:sp>
      <p:sp>
        <p:nvSpPr>
          <p:cNvPr id="2" name="AutoShape 2" descr="data:image/jpeg;base64,/9j/4AAQSkZJRgABAQAAAQABAAD/2wCEAAkGBxMSEhUUEhQVFhIXFxYUFhUYGBgXFRUUFBUWFhUUFBQYHCggGBolHBUUITEhJSkrLi4vFx8zODMsNygtLisBCgoKDg0OGxAQGy8kICQsLCwsLCwsLCwsLCwsLCwsLCwsLCwsLCwsLCwsLCwsLCwsLCwsLCwsLCwsLCwsLCssLP/AABEIAMIBAwMBIgACEQEDEQH/xAAbAAACAgMBAAAAAAAAAAAAAAADBAIFAAEGB//EAD0QAAIBAgQEBAMFBwMEAwAAAAECEQADBBIhMQVBUWETInGRBjKBFEJSobEHFSNygsHwYtHhM0OS8RYks//EABkBAAMBAQEAAAAAAAAAAAAAAAECAwAEBf/EACgRAAICAgEEAgIBBQAAAAAAAAABAhEDEiETMUFRBGEUIqEFIzJxgf/aAAwDAQACEQMRAD8A4BUo1qySYAJPQCTWKKdwuD8SVnUwVXlc3zL3I8pCnfXnFDahlGwN3BsoBYQDoDoRI3EgxPbesFg6EgwdjyMbwedPYfh4+XOqlohdsxBhdANxJ17moWMOSsiNWJiQDqMo07m00elDqB0Yutuii3RktjQlkg6TMwdCVIAJGhBnaNZpm1hZMGBrl1OmYmAJ9azmgaMUW1Uxbq0s4JD/AN1Plz7x5eZk7c9DrodKbt8LUuEnzEOQBqP4TKtwZhpmBYaevSpPKinSZSLYnYd/pzNbFurDHYDJeRScqqj3XJ2C/wDTWe+Z9BudaPY4WXLBCGy5ZiYh1DIwPNSOfYjlQ6qq7D032EMOoG9WltUI5UNuHRMsmkyJ1GUKWBA1kB0Mf6hWW8IZAUgkhmXL5gwtsFeGGkgkaUsmpeR0mjDw8nVRpvp0oQQCmcQ8XrIc5Eth79wnbbwkHrmfQc9aPetLczFCCVKzG0OodCD94EHcdD0pVN+QuPoUSKNbHQTQsiglWdAwBYqTqFAkknaAIO/MdRIsckXbSaZQzXLjZ1CgWcuhPLzugg7yK3c3KHA1SD0RVteXzrLBiF1LHJIYARuCrDWJjSaZXD28niFgLeQXM50GQrmDGdhBpG0hkmJ5zWZqccWBkm4vn+TWc2oXSO5A156UKbZnI6tG8GY1I323BH/sVtg0L5jWsxohvJ+JR9RpDBTPoWUHpIqLX1C5pBUDNIIIIHQj0NNYrIMGHXt3HWhuWoPDMQqWUZ7i/wAQtcLE6ZnYkqOemg6adCKY+0qSVOhGY7ggqhVWMjRSC2x6TRALsWoedgZFM/aEMQ6GdoO+pH6gjXnpzErYvFoisxIEAkA7kgaADmf96Nmov+F8dyQLgj6b9xXS4TjtphoZrzTCXAttQ7ZW1zZz99mLEAgnMJJj84pG9dzXomEUgEyQsWytxieozZBPp0qMvjpuyiyuj2FON2TswozX1NeR38VkVihDXCFCZWG9yAjehkGeUia6DhHHbdq0iZguVFUAsGlRlVXzDkZHvUMnx5JcclIZE3ydznWotbRulchc+IJ+XUHUEag+hFatcaea5Xgl6K7xOpPD07VlUI46e1ZU+jIbZHmy4ambdqIkMdR8sBgeRBO0dadEUVYr2eqzhWNAPFdnDeGc2ZCxOUA5A4UwG0lmVyP5o1gU3g8HcIUeQRk1Y6+Wy1uSBv52a53BA3mpWyKctR26akDU7DXn2qcsj8IdR+xduEhbYd9CWsWmQ5Tnl7auEKGADlEHeMxIBaFuuIfDp0Nk+YODDM2QaMM2TbykhoETESJqsxaFms/hS5ncH/QpyiP5oq6tcUPrUpznw0ysYx8lPc4I1vyhSypcturMwBuInhDwjl5BVuAyIkrvrRMBhXFyy75c1t3JYHTK63jcAWJBd7iGJOiDUEa3gxSuORnmCCOm4+tBvYYcqVZm+JGePyhfieFa5czpsPAJjJmItPeORA5y5puh5bTyAejXAOH+DcZmAANtUMNmzFXYpyB8lvIknc5j6rhWFEGbrWcnrqZLmxTHcIuXGYHw/De44Y5jmFq7ikuOQI+Y2ltpHLITrIFMcP4U4uWncICty68hphLvjF1Aj7z3FP8AKi7EQTop60ZLupEiREidRMwSOUwfai8kqo2iuxPjPDHe6HQeUG0SQUzkJ4gCoH8oIa5nltPKIk1DhXDPBZyQACiLoc2YozwdhoENtROvlPqbE3TQyCaym6o2quyjHCL1xyAikTcJJYDMHxCO20xmtIiDpDzGgO8XwDERlbIAzSzgz/3b1xoBHNmtmNgEA1Mx0GDJVga6KzlcciKLzNPgHTVHnNngN8nVdDkJGZToM3igufMzsXuMIhfOCSConeLwV63Zs2WUEuypkB3VZuOqk9FUjptXor4cKNPaqK/bDY1LjEQlhxbSfMXe4BduZegUW1n/AF1lmb7m6a7o469w/FLBygtmDkyMsxccAA6wL1zMewETyjgMG9rQ7AATpqPmAEbQTcnrmBr0K5lNJ3MEDyor5HtGeH0zz/8Ad90wCq5fKT5t8rXHI2+87Jr0Hsw2DuGzkgZoAg9CRmBPMnzH1YiYrtRw0Uazw0TTfkg6DOBbA3dyuaWVjJUQDcLMmg5xakjSFMcqGOGXYXMAWAhiCPMGjxFAIAlibja6aqJ0Nei/YrbllUqWQgOAdVJAYBhyMEH61H9z1vyPo3R+zz63wu4HzdT20ggq7QIJ813QaSV5A1vE8OuF9FBHl1J2AzkiN/n8InspG9d9dwSJ87Is7ZmCz6Sdax8CsZtMv4pEe+1Hrv0bpL2ee47AXBLkAqqqSSQNFLFh6ki39AYk0LB8LutrIaGyHKFBzKGLkFtDFxyD/Kx1gLXX8c4cXFu2hSWbxMpMF1tKXAXqM/hT0Bmt4Dh5s2kt7lVAZvxOdXb6sWP1ovM9fsVYlZyh4HcCwqgMA4zZuckKVGsDJoJkyFmAusL/AAZzHlAILkjNo0SbY/k8toa9G20rrbh1yyM0ZsvPLMTHSdKTug0vWkHpxKrCYYqoBG2m4OkD85mT1mi3DRXtk0tetmlbtjJUDNwdaylWttWUNUaxNbTUxastVslodKYSyOlO8oFjKlcO1at4RnZgRMAKBE6OGLEeoAH0roLdkUPF8MZw3hXPDZgoJyloKNmR1AYQwlhOoIPYRo5eeTPHxwU9jESisz65JYwdSiWy5nn84+pimbpIsvdBOUK51BVgUzKyleRDKRUr/C7mqpbaACqhXt5YzI4m4SG+ZACcoJUACDqbezhP4JXLlZvOVYlgrEglS2Ylhpq0yxJY6tTSklygRi/RU8KBQJZ83iKpBhfJmUK1wBp3Bfpz7U99vyvkZiGidvL8rvBbkctu4f6e4rWF4W6upNzMAbk6EMxe6L0kg7lgAeWURGppcYT7Q15gw8Mu6L5TJe3aaxJM6qC9zSJ03oNRbsKtDH73WAfMoDEOHTXKLecssPpAZDJ9I6NNiYsteALIqs4+7mCTqCdIMSD0IpN+CF3JuXZVi+dVUrK3fDzqDm8v/TVZ1hJG5mrS3h2yZS2ZsytmIOVmTLlzIG2hFkAiYnnStQ8BWwpf4omq228+VSjFc1vM/h5FIDqS0XUMDrvyofB7Fyb95zbCvduT5HBCWJtAqxuQF8rHUHQ71PCcCyqE8TRHV0bJ5lYeHnY6wWPhgCAMo6604vCv/rPYz/PbNrNqcq5PDXQtJ0EnXUljzrPVKkZJt8ig4xbyklbojNIKLMLZN+YDbFcveXURvBH4zZXNIuSNhlWXI+dUlt1g5pgaGCYqScAJuZ7l3OCzsyZAqsLnh5kOp8s21EfgGUzJJy18N5WVkdRlZyAUzDJcFwFSC0eUXTlAhRrKtmNB9MP7+h3FYm3aVWaYaYgawttrhJE6DKh9xUcFx+1nCjxFJKqJUCWaMyfNuk+bkIO8Uxi+FC6beZjlTMCD5vEVlClWY66xBPMFhzpQfC4yBfEyhWu5CiBSlu94uZV1MN/F+YckTTSkioVyM9vBZcO+IVvuUUEfwbN9Sdyl6TBX7pAyHc/OK5t8W9vGXLt1kIlMMsWjpaBRrtyTeAQBrqKSc0kaDlXRcM4J4T5y+Y5So8oX52DNMHUDKiqPuqoGsTUP/jku7NdJVw4KZRoGutdUBp/E0nTzZEGgBlo62xWpV9gDx61FsgNld7KSfLl+0KzIeckBQSNNHGtN8V4kuHAzK7HK7lUylhbtxnc5mAgZkHUlhQ7fwsOd1iCyMwyrshssVX8IJsWxzhdBr5qF8XYPNdwuW4Ua7c+zEZQytbkYhiRuINhdt5g1unFyVG3kk7JXONIyxazC4SqqSgYAtfNkErmEglLsa7IT6s/EPFDYCrbAN1jPmBZUthlUu4DKYzOi6GfNoDEUKz8IqGQteuNlySCFGcIt1IYgcxdfbm7ndtHuL/DqYhsxbL/CNrRZIEkhkMjIZYgmJjYqdadQgmibnKjkuDcZfC2r1y4viXLi3MW6hMv8a4i3LWHNzOTm8M2tAhALgTrr2/EeJJZtLcgvnKi2qxmuFxKgSQAMssSTAAJ5VXr8HrNxhebO5Z8+RS4e4mS4ZadN2VRAUkbhVAtOL/D1u+llJCrZaVBUOpXwnslWVtD5XJE6SBIIkGjhGTsju0cxwC3gcVdIFg3brKztevqrlynhBxLE5IN0AKoCiCBRcP8ADeHuYm8BaRLVjw0CIPDBvuoutccIQGKqbYWRpmbrV7wX4Wt4Z1cOzlbYQAxrczXXe8x5sxvPI/XSDXOG3UxFy7Ye2EvBDcW4hbLctjILlvKRMoFBU6eQHqC2nlM3UZxC4izh8biGKsbeHssiBQDDnLevwNACTcsqABudYkEuY34iQKbiqcqA50IBnNeFpWFxSdRlvmACD4bagCTb3fgy02XxLjuuZnuKQn8dnu+ITcIGxhAQIEW02igp8H21BBu3GBVbZByR4aoLZVRHllQBI18znd2lJRh3Y0ZS8FDh+GXLl9ndlIu3yoGQqfs+CY5WBzHKGuhDGshgedW+IwY6U9geF+Cfmz+RUkrDabkxpBC2gB/o3JM1LELXJmlb4OvEuOSifDilL9kVbXlpC9Uk2UoqmtVlMlaym2Nqitt3aZtXK56zxu0edNpxi11rreN+jmU0dDbuUwl2uetcZtR81EHG7dL02N1EdGt6pC4Kp8NxW03OPWnkxKfiHvQ0oZSTH7bCluF4BbNpLYM5QZb8TMxZm+pJrS31/EPeiC8Oorco3AwFqYFKfa0H3h71sYtPxChTDaHAKIppEYtfxD3qYxA60KDY7mqQuUj4461vxh1oUYskvUZbwqp+1AdKkuOXrQoay3W/RFvCqYY9etHt4tetA3Bbi5S+JwCXLtm6xM2DcZByzXE8MsfRS3v2FLpil60dMWvWni2hZRTHrlyFJALEAkKN2IEhR3NLcJ4jmwlrEXylvNbR7hLAIhYSRmOkA6VJcSvWkOH8Jw1oWzkRrltVUXCBOZECeIBsrEDca96qmq5Izi74M4N8T+KSzKBaOJuYVIDC4LiNlUuGOocS2gGXQazV1+/sLlzfabGUqHB8VIyEgBpnaSBPOa53EfDtq5mzX73muPcAz+S2btxnfw7ewaHjMZgiQKCPhDDnU3rhJOZtoJA8sTJADeYifNAknnZSiczjI6jHcWtrh7923ctt4SvLTmVHVc0XMp0iVJ7Uj++rn2dXy23uv4YQ2iWw5W7dFtbniMBMA5yo1AH1qGE4HZSw9nMWV2VyXytqrKygqRlI8o0jX2AY/dtkBB5iqCMrMSjeW6pLodCT4zkmNdOgpt4g1ZrgXFRiUdxBUXGVSIIKQrJqDqSjKT/NHKnHoNh0QZV2lm+rEk/rHoBWmvg86hOSZaEWRvGq/EGj4jEqOYqm4hxNFBMiuZqzrjSRHEtVXiLlU3F/ifkgrmsTxy6edUjgbElnSOva/WVwB4vc/FWqp+Myf5CELdvvR0TvSSGmEmu6ziTQ7bt0ylrvSduaZtk0jY1oaS1RltnrSyE0VSaVyQ1oat2j1PvR1U9TSiOaIGNI2htkM+F3qa2+9LAmpAmhsg7IaAoiu3WkpNbzGhaDuWCu3U+9M2LgLZGv2keC2V3gwBJkAGNAdDBNUz32RWb8Ksw9VUkf2rhBeLGSSSTJPU9aaONSMsh7NawDqwD7MAysDKsp2ZTzFD4lhAprjvgDiV5cSlslms3cyw0lVdULBlJ2Plgx+L0r0LjVsaBrlpGOwd1Qn32+tRnDV0On+tlGUFSRe5ouL4feRQz2yEOocEOh/qQkUuWiskBOwv1PvUlbufekjdra3qbUNlkt3ufc0wl89T71Vreoy3qOoLLRbx6mpjEd6rVv1Px62prLIYtuTGoPjX/EarzfodzEVqRrGL2NPU0nc4k42Y0C7dpK9dFFRQLJYriLndjVViMQTuTRb1wVX37gqqghXIBiLlVuIej4i5VbiLlVSJtkWespVrtZTUKN20pm2lLWxTVtTXO5MVDFtKYt26BbU01bBqbk/Y6QRbZoqWzUUJoqsaTZhJJbNFW2ais0RQaVyZiQtmt+GakAelEE0m41AwhqQQ1LWt5TWUzUbCddv7VzqfDIQtD6cvITodddeld78LcJe4/iny27f3jzeNAo5kTPt6V1+Hwh08zb6bH6mRWfyHB0h4cd0eacCvLZuW8qhoLEE8hCqSYInn65qV4pfz3HYkEklmPKSZO/5DkAOld/xHgNm4XaWGYfMoGZSYGZY39DO815PcYq7oR5lYrlPIgwS3+dqpimpsu5prg6L4Y+MXwj+G8vhW0a2W+UH7yE/KecbelWPFL0XXUAABiBtqAdDPORryrhPDLMF1JOn+5ruviIeHdcxCydCZJ1iQY2qs6tEq4sXGJrBielKDGKakLg61v9oWx1cV2qQxp6VrDuGFFCitaCaTGHpR/tVJXrkGoYfETNYFjn2ztQzi6D9pE1B7woqjWTuX+1K3bvapF6SxN6KZAbI3rlVuIvjpTjtpNV7uDToRiWKvVXXbgprGGDVbeaqomwbP2rKXLVlOT2Z0dvDmmUsGt2rbU3aRq4pJl9GatWTR0tmjWw1F8Nqk02PoyCWqOtg9KlbVqZUNSODCsbBLZNFW0a2qNRQGpHjkHpkRbreWti29T+zsaXov2HRgTFRuXQutFOAYmaFieFu21PHErNqzu+EGMPYUc18Q9ywzfq35UzicSVWP5ZP8xpbDW1AtqhlQiop65QBQeN3vKxH09V2/SuJ/5DFlhdlHYdp0iY9/euGt8CwxF1nDMzXLhdi7Ag+I2wBygDbbXnNT4p+0I2Rn8AZJicxJ7aQP1pHg3F/tSXrgUor3HOSZylhJE9ySfrXZhx5IJyGglvq/QrwvhtqziHtMzNcKM1ljATzDTQfe3HqDFPfGT2s7kFs8xknRSZ8xMHt5fWuf4JxTNjLVxoVWdQRqQqkBY9AG5dKt+N4QXLh8M5kGzlSrHnDA9NRXblwvHkTl5X8nNi+QssWo+H/Hg5y3eg0bxCabHBmrX7ram2ibWQXDY3IKbs43SaRfhjVJcGwFK1FjfsZdxcmsXERQ/shqJwhpqVC0xqw8mp3LlAt28oqN67AqbfIwz4wiqjFYqTRVuFqQvYVpqkF7Fb9EbmLP0qFvECD1oT4c86Xu2SNqpSE5AYy7JpS8w0ot6yaWuWzVBHYB31rVENg1laxDs7Ypu1VXbxJ6U7axnauCSn6O1TLO1NMIKQtY8dKcs4yeVRc5rwMpjC+lEFRXEdq2MYOlI8kvQ24ZaIgoIxi0VMSDQ6r9G3GUSjKaWFzpWs7dKKyWMpDitUs9QsIeYoV0kGaXqKwuVHScGtEoD0n9ToKhi8KWVgwgH37Go8Bxw8FyxVFVtSxCjUAjU+hpfFfEeEEzisPPMC4pPsNai4SbtIk5I8/wDinAN4NxI84I06kMCI9R+tT+Ebfg4E3DMsWuxyAUZVH1y/nTnGsfaxBunD3BcIRdg3zloSJAn/AIFV/wAVY0W7drDpu0M8aQinT3YE/wBNephUppY2u7QMklFPN6Vf9OcwqwNOR/UBf9q9PsnMquNmUN/5AH+9ebWNDB05e3+CvQuAYpXsIBINtUtsD1VQAw/0mCR7biuz+or9E/s8r+mT/uST8jDWaE9irVIihXCK8nc93UqylDewelNXbRJkERW7t6BoKbqCa+ypZeUUNBLEdKZJO9Aa7B70erQjB4qxppVbdwTGrRSSe1bubRSxyuxKsqRZyioXWq1fDqRrQGsiqKdm1Ka+ZpW4Yq4vW1AquvWwTVUxXEpsUXOwpB843BrprhAquxTirxmJKP2UxRuhrKsC56VlNsT0RYpdp2xfXmKQXD96cw+E5z+VQckdCsfs3kpmxeBNK2cKN5pmygGs/pUnJD8j63o9Kk5TpSyGedHt2hPI1PZFKCJhlbrRrVhJiTUkSO1bgLrUZzXazUhy0gFTGIAOtI2781swag2g7pdi4s4hSKy5cU6VX4LCM2iir/h/BToXpNJN/QLlI4v9oOEIsWXySniFSOYLLII5bIw+tcUSB8hMzqOhIBGp9DXrf7T7YXh8jdb1rKOpYMhH/izH6V47h7sPG0iDseYIPv8ArXufET6SOXMqlRZfD+OSzdM5vFuFUXSV1MLr1LE+mneN43HLcvG5cDFlHhi3EL5SQJYGRqTt70lg8ObmJsIBE3rSgbb3FBParXG8CuWnyXv4ZljBVixGaRlgQdCOfPWK6YRgp7N8nL8ic3jUErQpisWgzEWfNnJ8zEopgZlABEjfedDXT/B+a6Ll13bSLYUZQmUqH1AG4bNEaCT1NKYD4f8AtF5bSiDcM5rhLBQEljktlZPlP3q7ThHwl9ltsmdXkgyqMm0/idid+tR+XmhLG4xfIPjfGyqSclQEqY0NIYq3cJ+amMZYu2wTBiq62x+ZifSvGSaPTb9hQjKNTUw+lL/autbF4TIpW5A2MuzQBa112prx5oV+4BSJyAYY5UFyKXbEawBQWc1bsg2g7tNK3HohfSkbt6KbGzcE7i6a0heYCtYu8zRSrKTvtXTHgjJ+Ddx52qH2fmaMqQKFfu6dqqn6BwBMdKytZKynsAxbv78qNbxJiR7U5Y4S7aMoA607h/h2JJYRXNJIdY5FcuIYiRtTDuWWNAausPwK3pJOvQVZ2eDWR92fWourKrFJnKWUYKADr1pjCtdzRlb1iu0s4C2NkWnrKDkBHYUG15HWD7OctYG6w2NN4bg1w/NoK6NLZNOJa61LVFOkijsfD68zVphuC2xyqwRAOVGU0UkMoRQOzhFXYCmABUM1bBqiDRx37XcMr4ANMG3ftuo/ESHQjtAcn+mvGcPhmZmIUlUEuRqFDMFUsdhLECvV/wBsWK/gWLfW4zn+hMo//SuF+HJbDcRA0AsWWI6xirR16wFMdMzda9T4zrFZ5+ZXNjn7OOFi7xG0coK2le806AFRlRtNznZNPXpXo/x1gc6Wro/7blSP9NyB+TKvua4f9kyzj3Mxlw9zTrNy0K9E+KZOGudsp9nFc/ypPqI6PjR/WzkMHiTh79u6BOUmR1EEEesNXohxQPKf83rzDEtoPr+lejm3oOsD9K5p8HTQdsMH5UjieCod1ra4h1Ou1OWuI9efI6UlitHP3/hpTtVdd+GWBkE13K3kbtWXMLO1buI4xfc86vcKddhVBisPcz6g5RXrNzCUlewQ10HtQTSFlhT7Hm9piRtQ8TeAg8q7vEcLUyAKpsT8Pq3IRWUU2I8LRx9/GT8opTEAtEV0134aWfmIikb/AAC4DCuDNVikuxNwminW4RuKDdu59I0mnbvCb6bqSaSvIyz5SPUc6OvNiO/JLKT/AJyqsxJJMch+Zo969tJ/5pdbwIJiqwTQjaMzVlQ8Q8q1T8gs75JJO89KZAj5mPLQa+4pMTEzGmnXvmUievOmrQjX8xMbganff9PrUGd6GbGIA0PWDB1H058qetAnQ6DqDrzme+lK2mAOgk7ac+RmBpTSsTBAMDsQY122qTKIsESNz/h5RTmHMfl7Gq602glj6k66nX67fX8zpeiOvqNevSOfprUx7LNLg66cvSjLeA5/4aq/HAOvLcGZ5jrRrd8Efrt+XMifTasayyW7r+n+9F8T/wB1WLi9xOmuvTQT665te/LSdNeJ1AB7zMGREMD17e2x1Gss0vf53qYcddPyqt+0jXQ9xGnYAde3OsN/QfKBoOcRHpB7HYzRpgbOQ/aw7P4FtLeb5n8QMBlB8uQg6akA7/dIE6xzfDL9m1wzFhVurirr28OxIlSCzXFRD8o8ltyTJMx2q6+I7r3rjZbZuIAEtiUAKCGIIMfeQNy3M6aVOyvhcMOH8FvEZ87JmVmk3QxgK3JUUQOlehCesEjhnFym2I/sltKuLul5W54eS2CRrJzXBG5MID2Ezyr0fjC57NxEBNxlZVQbs4UkADrAJ+leZ8PwOItsLlnDXJChUYhV8M5gxYguM7GFkjUhfWer4xxC2/luWbjkhoPhi34RmEuK85hIkMIYExGgMrlipz2sfHNwjVFXY4HeYA3ZtqCWywTeZAQp8OzufMyrJga716DcXnG+vcDoY51wuF4nirkoyZbUKjuhV7zBTpmuXMgTXWQNJOldLw/KgAVCq76SSXMeZjm1PWSfyqGZKuC0JSb5LOZGp+o5Utctxvy58pO8E1j3fXNzIOkRtG86T8v6iYm9spncQ0jXffmIPIdR3iFFbBNcK7gwdBOn5UazjMvMqOo1HtvQmPzTuecadyf9jrvVc2bUfMNIkEawGhjz+b15dRR1BsdJbx5+8AR15Ad+9St3LTxlO/b9elclhcXGq/zNEgGNNVMa7b96OvEBExB6gDmPSZH06b76mDg6O5hBr0pC/YI9I9I9aBY4k4y+ZSsayDn5RtoBB3Jk7QKPZ4ujZs8eUAklWB1AkDSDqV/PSl19B2EL+HBH96r8RheY9Ow9avotOJQjYdtzA7EH+/elL2EIJkH6HmY21jnWtoP6s5+5hWnyk8/SlGAI82v06dJq6vIRy5yNY1nUdKTvxrvoPoAQdv8ADVFMRwRQYnC2mnMgBnnH0FVWJ4PbjyGANx06/nXSug/uDO87/Uf3qvuWByJ5eonbf3q0ZkZ4znm4J/rPtWVbsO/sdJ57ma3VN2S6UfQ/ZfcjXlO8ag7H0FNWjJjbad9tR+hpBH6bz/mtHS6Y31+m/eoNHSiwtAQf8B0E9qaD7Zf7bd5/t1qsW5qO3I7HrTlm6BMifXaptMomOhuZB2gaHbXWFPPp3FMMAFMaHpGkkdZ0HWqsYw66Rynl/vRxeiNNY0jXflFJyg2WSkzJAOsrIG4M6nkZ13rDe1kkx05CY1JA7Tv0qu+0tlj5jEakL+VAvXbzgjKmXbef1NFRszdFi3FLKyM2w3UEknqCIG8e3qaC3Gljyp6EkTzgQAdPrVbb4ZcI2gTE5uf0FMJwYz5n9o/ORVagu7EuTDvxa4dio9B03gmedK3Lxcyxk8p5fQ7VM8J1IVx2nl+Va/drgb+sDXflFNcRWpAbdwSYJB+nr61OxeI+TQ7TETpsu/ai2+Faw7Rr329Ks8DgghnRo0Bn30I371pZFRowYrYsYlwSHO2zNH5a9xtrRE4Uy/fUPEggZoHSGHbf8qs2Md43PPsKlceBoNI5c+0VF5WVWNAWGVRJk+Uc+e0kDUf23rdu8ubc68m5RO0aD2qOaTt2P68zQXEAxJAk/dj23JoWGiytup09TA5jqZ09fTStKJHmAgExrJOo1cRvvprSWFuQOmg0JAj/AJpjPAiN9SJoN0akTlQcpPcCDyMyBPr12od3URyImZaDsR82hIkn6/SpuVjUaz9f0oFvOANYA0gfp6Vtg0KYnCAkHQkntqeRGkEz1qqdo1YZSYIDCDr92AN9BPTXWry7bMzm7x3mksU7NlV1iT83Qco0nfpFOpCNFcl2GJUzERMRMRqBrMzrFMrjQdGAXSZEkydABpoN/c9aTxGGYklWCqTrHbcxAHPfWlUvqTAuRr5SRmzHXV9IHsKpViXReWbx3tvpvAjKRMmIWefTl7Gt8SuRuQIgLpvJ66htufeOVcwl0IzG3K8tIC9TsNenSj2sdIhxm0iTEHvE6+29BxZrR0VjEZ4ExDAmDIOTcsNwJB/5mhYqzIBBIBkzlU+ygzqJ9thVWcUUOYAEeXmJMHSDuD/mtDtYtwdTGm8CdTGonXca9qno9rQdkExKHciBJgggH6T6f5FV2JG8kk9wBM68thv7U/8AbWZYOrQY2yzyb07Ch32BGVflEZthJEhiFnrHX683Viuir0/FH9JP51lSNojl+ZrKe0LQsnz/AEpq2fL71lZRkFDWDOq/Si4k+X61lZUmMZh9/wCn+9TB8oPPXXnvWVlBjIdsGV16Vq2f4ijll25c63WUEFhlYhRBouDcxuayspX3GD3GOuvI0Vdx6f2rKyiY3e+UetQw7GDrW6ygwo3eYlVnWsdiIgmsrKUKMOzUth9QJ13/AFrdZTACooz/ANIphOVbrKEu5kT5VK8ogaVlZQMIk6N/nOk3O/1rKyigMgyjMNP8mqvHjzH1rKyqY+5KRUs56ncf3odzb6Ct1ldC7E2D6/SnbTHN/nasrKDMavKBcMaDXb61G6fMPSsrKUIu1w9T71lZWUAn/9k="/>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3" name="AutoShape 4" descr="data:image/jpeg;base64,/9j/4AAQSkZJRgABAQAAAQABAAD/2wCEAAkGBxMSEhUUEhQVFhIXFxYUFhUYGBgXFRUUFBUWFhUUFBQYHCggGBolHBUUITEhJSkrLi4vFx8zODMsNygtLisBCgoKDg0OGxAQGy8kICQsLCwsLCwsLCwsLCwsLCwsLCwsLCwsLCwsLCwsLCwsLCwsLCwsLCwsLCwsLCwsLCssLP/AABEIAMIBAwMBIgACEQEDEQH/xAAbAAACAgMBAAAAAAAAAAAAAAADBAIFAAEGB//EAD0QAAIBAgQEBAMFBwMEAwAAAAECEQADBBIhMQVBUWETInGRBjKBFEJSobEHFSNygsHwYtHhM0OS8RYks//EABkBAAMBAQEAAAAAAAAAAAAAAAECAwAEBf/EACgRAAICAgEEAgIBBQAAAAAAAAABAhEDEiETMUFRBGEUIqEFIzJxgf/aAAwDAQACEQMRAD8A4BUo1qySYAJPQCTWKKdwuD8SVnUwVXlc3zL3I8pCnfXnFDahlGwN3BsoBYQDoDoRI3EgxPbesFg6EgwdjyMbwedPYfh4+XOqlohdsxBhdANxJ17moWMOSsiNWJiQDqMo07m00elDqB0Yutuii3RktjQlkg6TMwdCVIAJGhBnaNZpm1hZMGBrl1OmYmAJ9azmgaMUW1Uxbq0s4JD/AN1Plz7x5eZk7c9DrodKbt8LUuEnzEOQBqP4TKtwZhpmBYaevSpPKinSZSLYnYd/pzNbFurDHYDJeRScqqj3XJ2C/wDTWe+Z9BudaPY4WXLBCGy5ZiYh1DIwPNSOfYjlQ6qq7D032EMOoG9WltUI5UNuHRMsmkyJ1GUKWBA1kB0Mf6hWW8IZAUgkhmXL5gwtsFeGGkgkaUsmpeR0mjDw8nVRpvp0oQQCmcQ8XrIc5Eth79wnbbwkHrmfQc9aPetLczFCCVKzG0OodCD94EHcdD0pVN+QuPoUSKNbHQTQsiglWdAwBYqTqFAkknaAIO/MdRIsckXbSaZQzXLjZ1CgWcuhPLzugg7yK3c3KHA1SD0RVteXzrLBiF1LHJIYARuCrDWJjSaZXD28niFgLeQXM50GQrmDGdhBpG0hkmJ5zWZqccWBkm4vn+TWc2oXSO5A156UKbZnI6tG8GY1I323BH/sVtg0L5jWsxohvJ+JR9RpDBTPoWUHpIqLX1C5pBUDNIIIIHQj0NNYrIMGHXt3HWhuWoPDMQqWUZ7i/wAQtcLE6ZnYkqOemg6adCKY+0qSVOhGY7ggqhVWMjRSC2x6TRALsWoedgZFM/aEMQ6GdoO+pH6gjXnpzErYvFoisxIEAkA7kgaADmf96Nmov+F8dyQLgj6b9xXS4TjtphoZrzTCXAttQ7ZW1zZz99mLEAgnMJJj84pG9dzXomEUgEyQsWytxieozZBPp0qMvjpuyiyuj2FON2TswozX1NeR38VkVihDXCFCZWG9yAjehkGeUia6DhHHbdq0iZguVFUAsGlRlVXzDkZHvUMnx5JcclIZE3ydznWotbRulchc+IJ+XUHUEag+hFatcaea5Xgl6K7xOpPD07VlUI46e1ZU+jIbZHmy4ambdqIkMdR8sBgeRBO0dadEUVYr2eqzhWNAPFdnDeGc2ZCxOUA5A4UwG0lmVyP5o1gU3g8HcIUeQRk1Y6+Wy1uSBv52a53BA3mpWyKctR26akDU7DXn2qcsj8IdR+xduEhbYd9CWsWmQ5Tnl7auEKGADlEHeMxIBaFuuIfDp0Nk+YODDM2QaMM2TbykhoETESJqsxaFms/hS5ncH/QpyiP5oq6tcUPrUpznw0ysYx8lPc4I1vyhSypcturMwBuInhDwjl5BVuAyIkrvrRMBhXFyy75c1t3JYHTK63jcAWJBd7iGJOiDUEa3gxSuORnmCCOm4+tBvYYcqVZm+JGePyhfieFa5czpsPAJjJmItPeORA5y5puh5bTyAejXAOH+DcZmAANtUMNmzFXYpyB8lvIknc5j6rhWFEGbrWcnrqZLmxTHcIuXGYHw/De44Y5jmFq7ikuOQI+Y2ltpHLITrIFMcP4U4uWncICty68hphLvjF1Aj7z3FP8AKi7EQTop60ZLupEiREidRMwSOUwfai8kqo2iuxPjPDHe6HQeUG0SQUzkJ4gCoH8oIa5nltPKIk1DhXDPBZyQACiLoc2YozwdhoENtROvlPqbE3TQyCaym6o2quyjHCL1xyAikTcJJYDMHxCO20xmtIiDpDzGgO8XwDERlbIAzSzgz/3b1xoBHNmtmNgEA1Mx0GDJVga6KzlcciKLzNPgHTVHnNngN8nVdDkJGZToM3igufMzsXuMIhfOCSConeLwV63Zs2WUEuypkB3VZuOqk9FUjptXor4cKNPaqK/bDY1LjEQlhxbSfMXe4BduZegUW1n/AF1lmb7m6a7o469w/FLBygtmDkyMsxccAA6wL1zMewETyjgMG9rQ7AATpqPmAEbQTcnrmBr0K5lNJ3MEDyor5HtGeH0zz/8Ad90wCq5fKT5t8rXHI2+87Jr0Hsw2DuGzkgZoAg9CRmBPMnzH1YiYrtRw0Uazw0TTfkg6DOBbA3dyuaWVjJUQDcLMmg5xakjSFMcqGOGXYXMAWAhiCPMGjxFAIAlibja6aqJ0Nei/YrbllUqWQgOAdVJAYBhyMEH61H9z1vyPo3R+zz63wu4HzdT20ggq7QIJ813QaSV5A1vE8OuF9FBHl1J2AzkiN/n8InspG9d9dwSJ87Is7ZmCz6Sdax8CsZtMv4pEe+1Hrv0bpL2ee47AXBLkAqqqSSQNFLFh6ki39AYk0LB8LutrIaGyHKFBzKGLkFtDFxyD/Kx1gLXX8c4cXFu2hSWbxMpMF1tKXAXqM/hT0Bmt4Dh5s2kt7lVAZvxOdXb6sWP1ovM9fsVYlZyh4HcCwqgMA4zZuckKVGsDJoJkyFmAusL/AAZzHlAILkjNo0SbY/k8toa9G20rrbh1yyM0ZsvPLMTHSdKTug0vWkHpxKrCYYqoBG2m4OkD85mT1mi3DRXtk0tetmlbtjJUDNwdaylWttWUNUaxNbTUxastVslodKYSyOlO8oFjKlcO1at4RnZgRMAKBE6OGLEeoAH0roLdkUPF8MZw3hXPDZgoJyloKNmR1AYQwlhOoIPYRo5eeTPHxwU9jESisz65JYwdSiWy5nn84+pimbpIsvdBOUK51BVgUzKyleRDKRUr/C7mqpbaACqhXt5YzI4m4SG+ZACcoJUACDqbezhP4JXLlZvOVYlgrEglS2Ylhpq0yxJY6tTSklygRi/RU8KBQJZ83iKpBhfJmUK1wBp3Bfpz7U99vyvkZiGidvL8rvBbkctu4f6e4rWF4W6upNzMAbk6EMxe6L0kg7lgAeWURGppcYT7Q15gw8Mu6L5TJe3aaxJM6qC9zSJ03oNRbsKtDH73WAfMoDEOHTXKLecssPpAZDJ9I6NNiYsteALIqs4+7mCTqCdIMSD0IpN+CF3JuXZVi+dVUrK3fDzqDm8v/TVZ1hJG5mrS3h2yZS2ZsytmIOVmTLlzIG2hFkAiYnnStQ8BWwpf4omq228+VSjFc1vM/h5FIDqS0XUMDrvyofB7Fyb95zbCvduT5HBCWJtAqxuQF8rHUHQ71PCcCyqE8TRHV0bJ5lYeHnY6wWPhgCAMo6604vCv/rPYz/PbNrNqcq5PDXQtJ0EnXUljzrPVKkZJt8ig4xbyklbojNIKLMLZN+YDbFcveXURvBH4zZXNIuSNhlWXI+dUlt1g5pgaGCYqScAJuZ7l3OCzsyZAqsLnh5kOp8s21EfgGUzJJy18N5WVkdRlZyAUzDJcFwFSC0eUXTlAhRrKtmNB9MP7+h3FYm3aVWaYaYgawttrhJE6DKh9xUcFx+1nCjxFJKqJUCWaMyfNuk+bkIO8Uxi+FC6beZjlTMCD5vEVlClWY66xBPMFhzpQfC4yBfEyhWu5CiBSlu94uZV1MN/F+YckTTSkioVyM9vBZcO+IVvuUUEfwbN9Sdyl6TBX7pAyHc/OK5t8W9vGXLt1kIlMMsWjpaBRrtyTeAQBrqKSc0kaDlXRcM4J4T5y+Y5So8oX52DNMHUDKiqPuqoGsTUP/jku7NdJVw4KZRoGutdUBp/E0nTzZEGgBlo62xWpV9gDx61FsgNld7KSfLl+0KzIeckBQSNNHGtN8V4kuHAzK7HK7lUylhbtxnc5mAgZkHUlhQ7fwsOd1iCyMwyrshssVX8IJsWxzhdBr5qF8XYPNdwuW4Ua7c+zEZQytbkYhiRuINhdt5g1unFyVG3kk7JXONIyxazC4SqqSgYAtfNkErmEglLsa7IT6s/EPFDYCrbAN1jPmBZUthlUu4DKYzOi6GfNoDEUKz8IqGQteuNlySCFGcIt1IYgcxdfbm7ndtHuL/DqYhsxbL/CNrRZIEkhkMjIZYgmJjYqdadQgmibnKjkuDcZfC2r1y4viXLi3MW6hMv8a4i3LWHNzOTm8M2tAhALgTrr2/EeJJZtLcgvnKi2qxmuFxKgSQAMssSTAAJ5VXr8HrNxhebO5Z8+RS4e4mS4ZadN2VRAUkbhVAtOL/D1u+llJCrZaVBUOpXwnslWVtD5XJE6SBIIkGjhGTsju0cxwC3gcVdIFg3brKztevqrlynhBxLE5IN0AKoCiCBRcP8ADeHuYm8BaRLVjw0CIPDBvuoutccIQGKqbYWRpmbrV7wX4Wt4Z1cOzlbYQAxrczXXe8x5sxvPI/XSDXOG3UxFy7Ye2EvBDcW4hbLctjILlvKRMoFBU6eQHqC2nlM3UZxC4izh8biGKsbeHssiBQDDnLevwNACTcsqABudYkEuY34iQKbiqcqA50IBnNeFpWFxSdRlvmACD4bagCTb3fgy02XxLjuuZnuKQn8dnu+ITcIGxhAQIEW02igp8H21BBu3GBVbZByR4aoLZVRHllQBI18znd2lJRh3Y0ZS8FDh+GXLl9ndlIu3yoGQqfs+CY5WBzHKGuhDGshgedW+IwY6U9geF+Cfmz+RUkrDabkxpBC2gB/o3JM1LELXJmlb4OvEuOSifDilL9kVbXlpC9Uk2UoqmtVlMlaym2Nqitt3aZtXK56zxu0edNpxi11rreN+jmU0dDbuUwl2uetcZtR81EHG7dL02N1EdGt6pC4Kp8NxW03OPWnkxKfiHvQ0oZSTH7bCluF4BbNpLYM5QZb8TMxZm+pJrS31/EPeiC8Oorco3AwFqYFKfa0H3h71sYtPxChTDaHAKIppEYtfxD3qYxA60KDY7mqQuUj4461vxh1oUYskvUZbwqp+1AdKkuOXrQoay3W/RFvCqYY9etHt4tetA3Bbi5S+JwCXLtm6xM2DcZByzXE8MsfRS3v2FLpil60dMWvWni2hZRTHrlyFJALEAkKN2IEhR3NLcJ4jmwlrEXylvNbR7hLAIhYSRmOkA6VJcSvWkOH8Jw1oWzkRrltVUXCBOZECeIBsrEDca96qmq5Izi74M4N8T+KSzKBaOJuYVIDC4LiNlUuGOocS2gGXQazV1+/sLlzfabGUqHB8VIyEgBpnaSBPOa53EfDtq5mzX73muPcAz+S2btxnfw7ewaHjMZgiQKCPhDDnU3rhJOZtoJA8sTJADeYifNAknnZSiczjI6jHcWtrh7923ctt4SvLTmVHVc0XMp0iVJ7Uj++rn2dXy23uv4YQ2iWw5W7dFtbniMBMA5yo1AH1qGE4HZSw9nMWV2VyXytqrKygqRlI8o0jX2AY/dtkBB5iqCMrMSjeW6pLodCT4zkmNdOgpt4g1ZrgXFRiUdxBUXGVSIIKQrJqDqSjKT/NHKnHoNh0QZV2lm+rEk/rHoBWmvg86hOSZaEWRvGq/EGj4jEqOYqm4hxNFBMiuZqzrjSRHEtVXiLlU3F/ifkgrmsTxy6edUjgbElnSOva/WVwB4vc/FWqp+Myf5CELdvvR0TvSSGmEmu6ziTQ7bt0ylrvSduaZtk0jY1oaS1RltnrSyE0VSaVyQ1oat2j1PvR1U9TSiOaIGNI2htkM+F3qa2+9LAmpAmhsg7IaAoiu3WkpNbzGhaDuWCu3U+9M2LgLZGv2keC2V3gwBJkAGNAdDBNUz32RWb8Ksw9VUkf2rhBeLGSSSTJPU9aaONSMsh7NawDqwD7MAysDKsp2ZTzFD4lhAprjvgDiV5cSlslms3cyw0lVdULBlJ2Plgx+L0r0LjVsaBrlpGOwd1Qn32+tRnDV0On+tlGUFSRe5ouL4feRQz2yEOocEOh/qQkUuWiskBOwv1PvUlbufekjdra3qbUNlkt3ufc0wl89T71Vreoy3qOoLLRbx6mpjEd6rVv1Px62prLIYtuTGoPjX/EarzfodzEVqRrGL2NPU0nc4k42Y0C7dpK9dFFRQLJYriLndjVViMQTuTRb1wVX37gqqghXIBiLlVuIej4i5VbiLlVSJtkWespVrtZTUKN20pm2lLWxTVtTXO5MVDFtKYt26BbU01bBqbk/Y6QRbZoqWzUUJoqsaTZhJJbNFW2ais0RQaVyZiQtmt+GakAelEE0m41AwhqQQ1LWt5TWUzUbCddv7VzqfDIQtD6cvITodddeld78LcJe4/iny27f3jzeNAo5kTPt6V1+Hwh08zb6bH6mRWfyHB0h4cd0eacCvLZuW8qhoLEE8hCqSYInn65qV4pfz3HYkEklmPKSZO/5DkAOld/xHgNm4XaWGYfMoGZSYGZY39DO815PcYq7oR5lYrlPIgwS3+dqpimpsu5prg6L4Y+MXwj+G8vhW0a2W+UH7yE/KecbelWPFL0XXUAABiBtqAdDPORryrhPDLMF1JOn+5ruviIeHdcxCydCZJ1iQY2qs6tEq4sXGJrBielKDGKakLg61v9oWx1cV2qQxp6VrDuGFFCitaCaTGHpR/tVJXrkGoYfETNYFjn2ztQzi6D9pE1B7woqjWTuX+1K3bvapF6SxN6KZAbI3rlVuIvjpTjtpNV7uDToRiWKvVXXbgprGGDVbeaqomwbP2rKXLVlOT2Z0dvDmmUsGt2rbU3aRq4pJl9GatWTR0tmjWw1F8Nqk02PoyCWqOtg9KlbVqZUNSODCsbBLZNFW0a2qNRQGpHjkHpkRbreWti29T+zsaXov2HRgTFRuXQutFOAYmaFieFu21PHErNqzu+EGMPYUc18Q9ywzfq35UzicSVWP5ZP8xpbDW1AtqhlQiop65QBQeN3vKxH09V2/SuJ/5DFlhdlHYdp0iY9/euGt8CwxF1nDMzXLhdi7Ag+I2wBygDbbXnNT4p+0I2Rn8AZJicxJ7aQP1pHg3F/tSXrgUor3HOSZylhJE9ySfrXZhx5IJyGglvq/QrwvhtqziHtMzNcKM1ljATzDTQfe3HqDFPfGT2s7kFs8xknRSZ8xMHt5fWuf4JxTNjLVxoVWdQRqQqkBY9AG5dKt+N4QXLh8M5kGzlSrHnDA9NRXblwvHkTl5X8nNi+QssWo+H/Hg5y3eg0bxCabHBmrX7ram2ibWQXDY3IKbs43SaRfhjVJcGwFK1FjfsZdxcmsXERQ/shqJwhpqVC0xqw8mp3LlAt28oqN67AqbfIwz4wiqjFYqTRVuFqQvYVpqkF7Fb9EbmLP0qFvECD1oT4c86Xu2SNqpSE5AYy7JpS8w0ot6yaWuWzVBHYB31rVENg1laxDs7Ypu1VXbxJ6U7axnauCSn6O1TLO1NMIKQtY8dKcs4yeVRc5rwMpjC+lEFRXEdq2MYOlI8kvQ24ZaIgoIxi0VMSDQ6r9G3GUSjKaWFzpWs7dKKyWMpDitUs9QsIeYoV0kGaXqKwuVHScGtEoD0n9ToKhi8KWVgwgH37Go8Bxw8FyxVFVtSxCjUAjU+hpfFfEeEEzisPPMC4pPsNai4SbtIk5I8/wDinAN4NxI84I06kMCI9R+tT+Ebfg4E3DMsWuxyAUZVH1y/nTnGsfaxBunD3BcIRdg3zloSJAn/AIFV/wAVY0W7drDpu0M8aQinT3YE/wBNephUppY2u7QMklFPN6Vf9OcwqwNOR/UBf9q9PsnMquNmUN/5AH+9ebWNDB05e3+CvQuAYpXsIBINtUtsD1VQAw/0mCR7biuz+or9E/s8r+mT/uST8jDWaE9irVIihXCK8nc93UqylDewelNXbRJkERW7t6BoKbqCa+ypZeUUNBLEdKZJO9Aa7B70erQjB4qxppVbdwTGrRSSe1bubRSxyuxKsqRZyioXWq1fDqRrQGsiqKdm1Ka+ZpW4Yq4vW1AquvWwTVUxXEpsUXOwpB843BrprhAquxTirxmJKP2UxRuhrKsC56VlNsT0RYpdp2xfXmKQXD96cw+E5z+VQckdCsfs3kpmxeBNK2cKN5pmygGs/pUnJD8j63o9Kk5TpSyGedHt2hPI1PZFKCJhlbrRrVhJiTUkSO1bgLrUZzXazUhy0gFTGIAOtI2781swag2g7pdi4s4hSKy5cU6VX4LCM2iir/h/BToXpNJN/QLlI4v9oOEIsWXySniFSOYLLII5bIw+tcUSB8hMzqOhIBGp9DXrf7T7YXh8jdb1rKOpYMhH/izH6V47h7sPG0iDseYIPv8ArXufET6SOXMqlRZfD+OSzdM5vFuFUXSV1MLr1LE+mneN43HLcvG5cDFlHhi3EL5SQJYGRqTt70lg8ObmJsIBE3rSgbb3FBParXG8CuWnyXv4ZljBVixGaRlgQdCOfPWK6YRgp7N8nL8ic3jUErQpisWgzEWfNnJ8zEopgZlABEjfedDXT/B+a6Ll13bSLYUZQmUqH1AG4bNEaCT1NKYD4f8AtF5bSiDcM5rhLBQEljktlZPlP3q7ThHwl9ltsmdXkgyqMm0/idid+tR+XmhLG4xfIPjfGyqSclQEqY0NIYq3cJ+amMZYu2wTBiq62x+ZifSvGSaPTb9hQjKNTUw+lL/autbF4TIpW5A2MuzQBa112prx5oV+4BSJyAYY5UFyKXbEawBQWc1bsg2g7tNK3HohfSkbt6KbGzcE7i6a0heYCtYu8zRSrKTvtXTHgjJ+Ddx52qH2fmaMqQKFfu6dqqn6BwBMdKytZKynsAxbv78qNbxJiR7U5Y4S7aMoA607h/h2JJYRXNJIdY5FcuIYiRtTDuWWNAausPwK3pJOvQVZ2eDWR92fWourKrFJnKWUYKADr1pjCtdzRlb1iu0s4C2NkWnrKDkBHYUG15HWD7OctYG6w2NN4bg1w/NoK6NLZNOJa61LVFOkijsfD68zVphuC2xyqwRAOVGU0UkMoRQOzhFXYCmABUM1bBqiDRx37XcMr4ANMG3ftuo/ESHQjtAcn+mvGcPhmZmIUlUEuRqFDMFUsdhLECvV/wBsWK/gWLfW4zn+hMo//SuF+HJbDcRA0AsWWI6xirR16wFMdMzda9T4zrFZ5+ZXNjn7OOFi7xG0coK2le806AFRlRtNznZNPXpXo/x1gc6Wro/7blSP9NyB+TKvua4f9kyzj3Mxlw9zTrNy0K9E+KZOGudsp9nFc/ypPqI6PjR/WzkMHiTh79u6BOUmR1EEEesNXohxQPKf83rzDEtoPr+lejm3oOsD9K5p8HTQdsMH5UjieCod1ra4h1Ou1OWuI9efI6UlitHP3/hpTtVdd+GWBkE13K3kbtWXMLO1buI4xfc86vcKddhVBisPcz6g5RXrNzCUlewQ10HtQTSFlhT7Hm9piRtQ8TeAg8q7vEcLUyAKpsT8Pq3IRWUU2I8LRx9/GT8opTEAtEV0134aWfmIikb/AAC4DCuDNVikuxNwminW4RuKDdu59I0mnbvCb6bqSaSvIyz5SPUc6OvNiO/JLKT/AJyqsxJJMch+Zo969tJ/5pdbwIJiqwTQjaMzVlQ8Q8q1T8gs75JJO89KZAj5mPLQa+4pMTEzGmnXvmUievOmrQjX8xMbganff9PrUGd6GbGIA0PWDB1H058qetAnQ6DqDrzme+lK2mAOgk7ac+RmBpTSsTBAMDsQY122qTKIsESNz/h5RTmHMfl7Gq602glj6k66nX67fX8zpeiOvqNevSOfprUx7LNLg66cvSjLeA5/4aq/HAOvLcGZ5jrRrd8Efrt+XMifTasayyW7r+n+9F8T/wB1WLi9xOmuvTQT665te/LSdNeJ1AB7zMGREMD17e2x1Gss0vf53qYcddPyqt+0jXQ9xGnYAde3OsN/QfKBoOcRHpB7HYzRpgbOQ/aw7P4FtLeb5n8QMBlB8uQg6akA7/dIE6xzfDL9m1wzFhVurirr28OxIlSCzXFRD8o8ltyTJMx2q6+I7r3rjZbZuIAEtiUAKCGIIMfeQNy3M6aVOyvhcMOH8FvEZ87JmVmk3QxgK3JUUQOlehCesEjhnFym2I/sltKuLul5W54eS2CRrJzXBG5MID2Ezyr0fjC57NxEBNxlZVQbs4UkADrAJ+leZ8PwOItsLlnDXJChUYhV8M5gxYguM7GFkjUhfWer4xxC2/luWbjkhoPhi34RmEuK85hIkMIYExGgMrlipz2sfHNwjVFXY4HeYA3ZtqCWywTeZAQp8OzufMyrJga716DcXnG+vcDoY51wuF4nirkoyZbUKjuhV7zBTpmuXMgTXWQNJOldLw/KgAVCq76SSXMeZjm1PWSfyqGZKuC0JSb5LOZGp+o5Utctxvy58pO8E1j3fXNzIOkRtG86T8v6iYm9spncQ0jXffmIPIdR3iFFbBNcK7gwdBOn5UazjMvMqOo1HtvQmPzTuecadyf9jrvVc2bUfMNIkEawGhjz+b15dRR1BsdJbx5+8AR15Ad+9St3LTxlO/b9elclhcXGq/zNEgGNNVMa7b96OvEBExB6gDmPSZH06b76mDg6O5hBr0pC/YI9I9I9aBY4k4y+ZSsayDn5RtoBB3Jk7QKPZ4ujZs8eUAklWB1AkDSDqV/PSl19B2EL+HBH96r8RheY9Ow9avotOJQjYdtzA7EH+/elL2EIJkH6HmY21jnWtoP6s5+5hWnyk8/SlGAI82v06dJq6vIRy5yNY1nUdKTvxrvoPoAQdv8ADVFMRwRQYnC2mnMgBnnH0FVWJ4PbjyGANx06/nXSug/uDO87/Uf3qvuWByJ5eonbf3q0ZkZ4znm4J/rPtWVbsO/sdJ57ma3VN2S6UfQ/ZfcjXlO8ag7H0FNWjJjbad9tR+hpBH6bz/mtHS6Y31+m/eoNHSiwtAQf8B0E9qaD7Zf7bd5/t1qsW5qO3I7HrTlm6BMifXaptMomOhuZB2gaHbXWFPPp3FMMAFMaHpGkkdZ0HWqsYw66Rynl/vRxeiNNY0jXflFJyg2WSkzJAOsrIG4M6nkZ13rDe1kkx05CY1JA7Tv0qu+0tlj5jEakL+VAvXbzgjKmXbef1NFRszdFi3FLKyM2w3UEknqCIG8e3qaC3Gljyp6EkTzgQAdPrVbb4ZcI2gTE5uf0FMJwYz5n9o/ORVagu7EuTDvxa4dio9B03gmedK3Lxcyxk8p5fQ7VM8J1IVx2nl+Va/drgb+sDXflFNcRWpAbdwSYJB+nr61OxeI+TQ7TETpsu/ai2+Faw7Rr329Ks8DgghnRo0Bn30I371pZFRowYrYsYlwSHO2zNH5a9xtrRE4Uy/fUPEggZoHSGHbf8qs2Md43PPsKlceBoNI5c+0VF5WVWNAWGVRJk+Uc+e0kDUf23rdu8ubc68m5RO0aD2qOaTt2P68zQXEAxJAk/dj23JoWGiytup09TA5jqZ09fTStKJHmAgExrJOo1cRvvprSWFuQOmg0JAj/AJpjPAiN9SJoN0akTlQcpPcCDyMyBPr12od3URyImZaDsR82hIkn6/SpuVjUaz9f0oFvOANYA0gfp6Vtg0KYnCAkHQkntqeRGkEz1qqdo1YZSYIDCDr92AN9BPTXWry7bMzm7x3mksU7NlV1iT83Qco0nfpFOpCNFcl2GJUzERMRMRqBrMzrFMrjQdGAXSZEkydABpoN/c9aTxGGYklWCqTrHbcxAHPfWlUvqTAuRr5SRmzHXV9IHsKpViXReWbx3tvpvAjKRMmIWefTl7Gt8SuRuQIgLpvJ66htufeOVcwl0IzG3K8tIC9TsNenSj2sdIhxm0iTEHvE6+29BxZrR0VjEZ4ExDAmDIOTcsNwJB/5mhYqzIBBIBkzlU+ygzqJ9thVWcUUOYAEeXmJMHSDuD/mtDtYtwdTGm8CdTGonXca9qno9rQdkExKHciBJgggH6T6f5FV2JG8kk9wBM68thv7U/8AbWZYOrQY2yzyb07Ch32BGVflEZthJEhiFnrHX683Viuir0/FH9JP51lSNojl+ZrKe0LQsnz/AEpq2fL71lZRkFDWDOq/Si4k+X61lZUmMZh9/wCn+9TB8oPPXXnvWVlBjIdsGV16Vq2f4ijll25c63WUEFhlYhRBouDcxuayspX3GD3GOuvI0Vdx6f2rKyiY3e+UetQw7GDrW6ygwo3eYlVnWsdiIgmsrKUKMOzUth9QJ13/AFrdZTACooz/ANIphOVbrKEu5kT5VK8ogaVlZQMIk6N/nOk3O/1rKyigMgyjMNP8mqvHjzH1rKyqY+5KRUs56ncf3odzb6Ct1ldC7E2D6/SnbTHN/nasrKDMavKBcMaDXb61G6fMPSsrKUIu1w9T71lZWUAn/9k="/>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1031" name="Picture 7" descr="Enfants africains">
            <a:hlinkClick r:id="rId3" tooltip="Download Enfants Africains Photographie stock libre de droits - Image: 13167897"/>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869" y="1844824"/>
            <a:ext cx="2712941" cy="352839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F9659C4-25F7-4130-83DE-04E7A5B18D6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385646" y="304799"/>
            <a:ext cx="6264696" cy="1102519"/>
          </a:xfrm>
          <a:prstGeom prst="rect">
            <a:avLst/>
          </a:prstGeom>
        </p:spPr>
        <p:txBody>
          <a:bodyPr vert="horz" lIns="68580" tIns="34290" rIns="68580" bIns="34290" rtlCol="0" anchor="ctr">
            <a:normAutofit/>
          </a:bodyPr>
          <a:lstStyle/>
          <a:p>
            <a:pPr algn="ctr">
              <a:spcBef>
                <a:spcPct val="0"/>
              </a:spcBef>
              <a:defRPr/>
            </a:pPr>
            <a:endParaRPr lang="fr-BE" sz="4000" b="1" dirty="0">
              <a:solidFill>
                <a:srgbClr val="FF0000"/>
              </a:solidFill>
              <a:latin typeface="Lucida Bright" panose="02040602050505020304" pitchFamily="18"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10" name="Titre 1"/>
          <p:cNvSpPr txBox="1">
            <a:spLocks/>
          </p:cNvSpPr>
          <p:nvPr/>
        </p:nvSpPr>
        <p:spPr>
          <a:xfrm>
            <a:off x="89502" y="1448780"/>
            <a:ext cx="9054498" cy="3960440"/>
          </a:xfrm>
          <a:prstGeom prst="rect">
            <a:avLst/>
          </a:prstGeom>
        </p:spPr>
        <p:txBody>
          <a:bodyPr vert="horz" lIns="68580" tIns="34290" rIns="68580" bIns="34290" rtlCol="0" anchor="ctr">
            <a:noAutofit/>
          </a:bodyPr>
          <a:lstStyle/>
          <a:p>
            <a:pPr algn="l" rtl="0">
              <a:spcBef>
                <a:spcPts val="0"/>
              </a:spcBef>
              <a:spcAft>
                <a:spcPts val="0"/>
              </a:spcAft>
            </a:pPr>
            <a:r>
              <a:rPr lang="fr-FR" sz="4400" b="0" i="0" dirty="0">
                <a:solidFill>
                  <a:schemeClr val="bg1"/>
                </a:solidFill>
                <a:effectLst/>
              </a:rPr>
              <a:t>S: De ce monde égaré, l'espoir a fui</a:t>
            </a:r>
          </a:p>
          <a:p>
            <a:pPr algn="l" rtl="0">
              <a:spcBef>
                <a:spcPts val="0"/>
              </a:spcBef>
              <a:spcAft>
                <a:spcPts val="0"/>
              </a:spcAft>
            </a:pPr>
            <a:r>
              <a:rPr lang="fr-FR" sz="4400" b="0" i="0" dirty="0">
                <a:solidFill>
                  <a:schemeClr val="bg1"/>
                </a:solidFill>
                <a:effectLst/>
              </a:rPr>
              <a:t>    Et la vie a quitté les cœurs meurtris</a:t>
            </a:r>
          </a:p>
          <a:p>
            <a:pPr algn="l" rtl="0">
              <a:spcBef>
                <a:spcPts val="0"/>
              </a:spcBef>
              <a:spcAft>
                <a:spcPts val="0"/>
              </a:spcAft>
            </a:pPr>
            <a:r>
              <a:rPr lang="fr-FR" sz="4400" b="0" i="0" dirty="0">
                <a:solidFill>
                  <a:schemeClr val="bg1"/>
                </a:solidFill>
                <a:effectLst/>
              </a:rPr>
              <a:t>    Il est temps de cesser de vivre dans 	la haine</a:t>
            </a:r>
          </a:p>
          <a:p>
            <a:pPr algn="l" rtl="0">
              <a:spcBef>
                <a:spcPts val="0"/>
              </a:spcBef>
              <a:spcAft>
                <a:spcPts val="0"/>
              </a:spcAft>
            </a:pPr>
            <a:r>
              <a:rPr lang="fr-FR" sz="4400" b="0" i="0" dirty="0">
                <a:solidFill>
                  <a:schemeClr val="bg1"/>
                </a:solidFill>
                <a:effectLst/>
              </a:rPr>
              <a:t>    Et d'apprendre à nous dire "je 	t'aime"</a:t>
            </a:r>
          </a:p>
        </p:txBody>
      </p:sp>
      <p:sp>
        <p:nvSpPr>
          <p:cNvPr id="3" name="Rectangle 2"/>
          <p:cNvSpPr/>
          <p:nvPr/>
        </p:nvSpPr>
        <p:spPr>
          <a:xfrm>
            <a:off x="3793582" y="188640"/>
            <a:ext cx="1556836" cy="923330"/>
          </a:xfrm>
          <a:prstGeom prst="rect">
            <a:avLst/>
          </a:prstGeom>
          <a:noFill/>
        </p:spPr>
        <p:txBody>
          <a:bodyPr wrap="none" lIns="91440" tIns="45720" rIns="91440" bIns="45720">
            <a:spAutoFit/>
          </a:bodyPr>
          <a:lstStyle/>
          <a:p>
            <a:pPr algn="ctr"/>
            <a:r>
              <a:rPr lang="fr-BE" sz="5400" dirty="0">
                <a:ln w="1905"/>
                <a:solidFill>
                  <a:srgbClr val="FFFF00"/>
                </a:solidFill>
                <a:effectLst>
                  <a:innerShdw blurRad="69850" dist="43180" dir="5400000">
                    <a:srgbClr val="000000">
                      <a:alpha val="65000"/>
                    </a:srgbClr>
                  </a:innerShdw>
                </a:effectLst>
                <a:latin typeface="Lucida Bright" panose="02040602050505020304" pitchFamily="18" charset="0"/>
              </a:rPr>
              <a:t>Paix</a:t>
            </a:r>
            <a:endParaRPr lang="fr-FR" sz="5400" u="sng" dirty="0">
              <a:solidFill>
                <a:srgbClr val="FFFF00"/>
              </a:solidFill>
              <a:latin typeface="Comic Sans MS" pitchFamily="66" charset="0"/>
            </a:endParaRPr>
          </a:p>
        </p:txBody>
      </p:sp>
      <p:sp>
        <p:nvSpPr>
          <p:cNvPr id="12" name="Rectangle 11">
            <a:extLst>
              <a:ext uri="{FF2B5EF4-FFF2-40B4-BE49-F238E27FC236}">
                <a16:creationId xmlns:a16="http://schemas.microsoft.com/office/drawing/2014/main" id="{180CDBF6-FB10-43FD-BBFF-3DDCF2F3CE5C}"/>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3B7DFFA8-C954-41D8-3D88-A5FEAF7330DC}"/>
              </a:ext>
            </a:extLst>
          </p:cNvPr>
          <p:cNvSpPr/>
          <p:nvPr/>
        </p:nvSpPr>
        <p:spPr>
          <a:xfrm>
            <a:off x="230900" y="5877271"/>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64999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385646" y="304799"/>
            <a:ext cx="6264696" cy="1102519"/>
          </a:xfrm>
          <a:prstGeom prst="rect">
            <a:avLst/>
          </a:prstGeom>
        </p:spPr>
        <p:txBody>
          <a:bodyPr vert="horz" lIns="68580" tIns="34290" rIns="68580" bIns="34290" rtlCol="0" anchor="ctr">
            <a:normAutofit/>
          </a:bodyPr>
          <a:lstStyle/>
          <a:p>
            <a:pPr algn="ctr">
              <a:spcBef>
                <a:spcPct val="0"/>
              </a:spcBef>
              <a:defRPr/>
            </a:pPr>
            <a:endParaRPr lang="fr-BE" sz="4000" b="1" dirty="0">
              <a:solidFill>
                <a:srgbClr val="FF0000"/>
              </a:solidFill>
              <a:latin typeface="Lucida Bright" panose="02040602050505020304" pitchFamily="18"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1190625" y="741759"/>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BE" sz="1350">
              <a:solidFill>
                <a:prstClr val="black"/>
              </a:solidFill>
            </a:endParaRPr>
          </a:p>
        </p:txBody>
      </p:sp>
      <p:sp>
        <p:nvSpPr>
          <p:cNvPr id="10" name="Titre 1"/>
          <p:cNvSpPr txBox="1">
            <a:spLocks/>
          </p:cNvSpPr>
          <p:nvPr/>
        </p:nvSpPr>
        <p:spPr>
          <a:xfrm>
            <a:off x="-9255" y="1700817"/>
            <a:ext cx="9054498" cy="3960440"/>
          </a:xfrm>
          <a:prstGeom prst="rect">
            <a:avLst/>
          </a:prstGeom>
        </p:spPr>
        <p:txBody>
          <a:bodyPr vert="horz" lIns="68580" tIns="34290" rIns="68580" bIns="34290" rtlCol="0" anchor="ctr">
            <a:noAutofit/>
          </a:bodyPr>
          <a:lstStyle/>
          <a:p>
            <a:pPr algn="l" rtl="0">
              <a:spcBef>
                <a:spcPts val="0"/>
              </a:spcBef>
              <a:spcAft>
                <a:spcPts val="0"/>
              </a:spcAft>
            </a:pPr>
            <a:r>
              <a:rPr lang="fr-FR" sz="4400" b="0" i="0" dirty="0">
                <a:solidFill>
                  <a:schemeClr val="bg1"/>
                </a:solidFill>
                <a:effectLst/>
              </a:rPr>
              <a:t>    R: La paix , la paix entre les hommes,</a:t>
            </a:r>
          </a:p>
          <a:p>
            <a:pPr algn="l" rtl="0">
              <a:spcBef>
                <a:spcPts val="0"/>
              </a:spcBef>
              <a:spcAft>
                <a:spcPts val="0"/>
              </a:spcAft>
            </a:pPr>
            <a:r>
              <a:rPr lang="fr-FR" sz="4400" b="0" i="0" dirty="0">
                <a:solidFill>
                  <a:schemeClr val="bg1"/>
                </a:solidFill>
                <a:effectLst/>
              </a:rPr>
              <a:t>    La paix, l'amour, la liberté</a:t>
            </a:r>
          </a:p>
          <a:p>
            <a:pPr algn="l" rtl="0">
              <a:spcBef>
                <a:spcPts val="0"/>
              </a:spcBef>
              <a:spcAft>
                <a:spcPts val="0"/>
              </a:spcAft>
            </a:pPr>
            <a:r>
              <a:rPr lang="fr-FR" sz="4400" b="0" i="0" dirty="0">
                <a:solidFill>
                  <a:schemeClr val="bg1"/>
                </a:solidFill>
                <a:effectLst/>
              </a:rPr>
              <a:t>    La paix, la paix entre les hommes </a:t>
            </a:r>
          </a:p>
          <a:p>
            <a:pPr algn="l" rtl="0">
              <a:spcBef>
                <a:spcPts val="0"/>
              </a:spcBef>
              <a:spcAft>
                <a:spcPts val="0"/>
              </a:spcAft>
            </a:pPr>
            <a:r>
              <a:rPr lang="fr-FR" sz="4400" b="0" i="0" dirty="0">
                <a:solidFill>
                  <a:schemeClr val="bg1"/>
                </a:solidFill>
                <a:effectLst/>
              </a:rPr>
              <a:t>    Entre les hommes de bonne volonté </a:t>
            </a:r>
          </a:p>
          <a:p>
            <a:pPr algn="l" rtl="0">
              <a:spcBef>
                <a:spcPts val="0"/>
              </a:spcBef>
              <a:spcAft>
                <a:spcPts val="0"/>
              </a:spcAft>
            </a:pPr>
            <a:r>
              <a:rPr lang="fr-FR" sz="4400" b="0" i="0" dirty="0">
                <a:solidFill>
                  <a:srgbClr val="FFFF00"/>
                </a:solidFill>
                <a:effectLst/>
              </a:rPr>
              <a:t>(bis ALL) </a:t>
            </a:r>
          </a:p>
        </p:txBody>
      </p:sp>
      <p:sp>
        <p:nvSpPr>
          <p:cNvPr id="3" name="Rectangle 2"/>
          <p:cNvSpPr/>
          <p:nvPr/>
        </p:nvSpPr>
        <p:spPr>
          <a:xfrm>
            <a:off x="3793582" y="188640"/>
            <a:ext cx="1556836" cy="923330"/>
          </a:xfrm>
          <a:prstGeom prst="rect">
            <a:avLst/>
          </a:prstGeom>
          <a:noFill/>
        </p:spPr>
        <p:txBody>
          <a:bodyPr wrap="none" lIns="91440" tIns="45720" rIns="91440" bIns="45720">
            <a:spAutoFit/>
          </a:bodyPr>
          <a:lstStyle/>
          <a:p>
            <a:pPr algn="ctr"/>
            <a:r>
              <a:rPr lang="fr-BE" sz="5400" dirty="0">
                <a:ln w="1905"/>
                <a:solidFill>
                  <a:srgbClr val="FFFF00"/>
                </a:solidFill>
                <a:effectLst>
                  <a:innerShdw blurRad="69850" dist="43180" dir="5400000">
                    <a:srgbClr val="000000">
                      <a:alpha val="65000"/>
                    </a:srgbClr>
                  </a:innerShdw>
                </a:effectLst>
                <a:latin typeface="Lucida Bright" panose="02040602050505020304" pitchFamily="18" charset="0"/>
              </a:rPr>
              <a:t>Paix</a:t>
            </a:r>
            <a:endParaRPr lang="fr-FR" sz="5400" u="sng" dirty="0">
              <a:solidFill>
                <a:srgbClr val="FFFF00"/>
              </a:solidFill>
              <a:latin typeface="Comic Sans MS" pitchFamily="66" charset="0"/>
            </a:endParaRPr>
          </a:p>
        </p:txBody>
      </p:sp>
      <p:sp>
        <p:nvSpPr>
          <p:cNvPr id="12" name="Rectangle 11">
            <a:extLst>
              <a:ext uri="{FF2B5EF4-FFF2-40B4-BE49-F238E27FC236}">
                <a16:creationId xmlns:a16="http://schemas.microsoft.com/office/drawing/2014/main" id="{180CDBF6-FB10-43FD-BBFF-3DDCF2F3CE5C}"/>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71397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0" y="3327127"/>
            <a:ext cx="4355976" cy="1470025"/>
          </a:xfrm>
        </p:spPr>
        <p:txBody>
          <a:bodyPr>
            <a:noAutofit/>
          </a:bodyPr>
          <a:lstStyle/>
          <a:p>
            <a:r>
              <a:rPr lang="fr-BE" sz="2400" dirty="0">
                <a:solidFill>
                  <a:schemeClr val="accent5">
                    <a:lumMod val="75000"/>
                  </a:schemeClr>
                </a:solidFill>
                <a:latin typeface="Comic Sans MS" pitchFamily="66" charset="0"/>
              </a:rPr>
              <a:t>.</a:t>
            </a:r>
            <a:br>
              <a:rPr lang="fr-BE" sz="2400" dirty="0">
                <a:solidFill>
                  <a:schemeClr val="accent5">
                    <a:lumMod val="75000"/>
                  </a:schemeClr>
                </a:solidFill>
                <a:latin typeface="Comic Sans MS" pitchFamily="66" charset="0"/>
              </a:rPr>
            </a:br>
            <a:br>
              <a:rPr lang="fr-BE" sz="2400" dirty="0">
                <a:solidFill>
                  <a:schemeClr val="accent5">
                    <a:lumMod val="75000"/>
                  </a:schemeClr>
                </a:solidFill>
                <a:latin typeface="Comic Sans MS" pitchFamily="66" charset="0"/>
              </a:rPr>
            </a:br>
            <a:endParaRPr lang="fr-BE" sz="2400" dirty="0">
              <a:solidFill>
                <a:schemeClr val="accent5">
                  <a:lumMod val="75000"/>
                </a:schemeClr>
              </a:solidFill>
              <a:latin typeface="Comic Sans MS" pitchFamily="66" charset="0"/>
            </a:endParaRPr>
          </a:p>
        </p:txBody>
      </p:sp>
      <p:sp>
        <p:nvSpPr>
          <p:cNvPr id="9" name="Titre 1"/>
          <p:cNvSpPr txBox="1">
            <a:spLocks/>
          </p:cNvSpPr>
          <p:nvPr/>
        </p:nvSpPr>
        <p:spPr>
          <a:xfrm>
            <a:off x="4572000" y="3212976"/>
            <a:ext cx="4680520" cy="1470025"/>
          </a:xfrm>
          <a:prstGeom prst="rect">
            <a:avLst/>
          </a:prstGeom>
        </p:spPr>
        <p:txBody>
          <a:bodyPr vert="horz" lIns="91440" tIns="45720" rIns="91440" bIns="45720" rtlCol="0" anchor="ctr">
            <a:noAutofit/>
          </a:bodyPr>
          <a:lstStyle/>
          <a:p>
            <a:endParaRPr lang="fr-BE" sz="2400" dirty="0">
              <a:solidFill>
                <a:schemeClr val="accent1"/>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2826" y="1495424"/>
            <a:ext cx="5091461" cy="4841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649454" y="260648"/>
            <a:ext cx="5662127" cy="923330"/>
          </a:xfrm>
          <a:prstGeom prst="rect">
            <a:avLst/>
          </a:prstGeom>
          <a:noFill/>
        </p:spPr>
        <p:txBody>
          <a:bodyPr wrap="none" lIns="91440" tIns="45720" rIns="91440" bIns="45720">
            <a:spAutoFit/>
          </a:bodyPr>
          <a:lstStyle/>
          <a:p>
            <a:pPr algn="ctr"/>
            <a:r>
              <a:rPr kumimoji="0" lang="fr-BE" sz="5400" i="0" u="none" strike="noStrike" kern="1200" normalizeH="0" baseline="0" noProof="0" dirty="0">
                <a:solidFill>
                  <a:srgbClr val="FFFF00"/>
                </a:solidFill>
                <a:uLnTx/>
                <a:uFillTx/>
                <a:latin typeface="Lucida Bright" panose="02040602050505020304" pitchFamily="18" charset="0"/>
                <a:ea typeface="+mj-ea"/>
                <a:cs typeface="+mj-cs"/>
              </a:rPr>
              <a:t>Fraction du Pain</a:t>
            </a:r>
            <a:endParaRPr lang="fr-BE" sz="5400" dirty="0">
              <a:solidFill>
                <a:srgbClr val="FFFF00"/>
              </a:solidFill>
            </a:endParaRPr>
          </a:p>
        </p:txBody>
      </p:sp>
      <p:sp>
        <p:nvSpPr>
          <p:cNvPr id="10" name="Rectangle 9">
            <a:extLst>
              <a:ext uri="{FF2B5EF4-FFF2-40B4-BE49-F238E27FC236}">
                <a16:creationId xmlns:a16="http://schemas.microsoft.com/office/drawing/2014/main" id="{AAB7DFE5-3566-40B8-8130-89B7D9937B6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11"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3"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4"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5"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6" name="Rectangle 15"/>
          <p:cNvSpPr/>
          <p:nvPr/>
        </p:nvSpPr>
        <p:spPr>
          <a:xfrm>
            <a:off x="966383" y="571327"/>
            <a:ext cx="6972550" cy="1938992"/>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AGNEAU DE DIEU</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200" b="0" i="1" u="none" strike="noStrike" kern="1200" cap="none" spc="0" normalizeH="0" baseline="0" noProof="0" dirty="0">
                <a:ln>
                  <a:noFill/>
                </a:ln>
                <a:solidFill>
                  <a:srgbClr val="FFFF00"/>
                </a:solidFill>
                <a:effectLst/>
                <a:uLnTx/>
                <a:uFillTx/>
                <a:latin typeface="Corbel"/>
                <a:ea typeface="+mn-ea"/>
                <a:cs typeface="+mn-cs"/>
              </a:rPr>
              <a:t>(</a:t>
            </a:r>
            <a:r>
              <a:rPr kumimoji="0" lang="fr-BE" sz="3200" b="0" i="1" u="none" strike="noStrike" kern="1200" cap="none" spc="0" normalizeH="0" baseline="0" noProof="0" dirty="0" err="1">
                <a:ln>
                  <a:noFill/>
                </a:ln>
                <a:solidFill>
                  <a:srgbClr val="FFFF00"/>
                </a:solidFill>
                <a:effectLst/>
                <a:uLnTx/>
                <a:uFillTx/>
                <a:latin typeface="Corbel"/>
                <a:ea typeface="+mn-ea"/>
                <a:cs typeface="+mn-cs"/>
              </a:rPr>
              <a:t>Mwana</a:t>
            </a:r>
            <a:r>
              <a:rPr kumimoji="0" lang="fr-BE" sz="3200" b="0" i="1" u="none" strike="noStrike" kern="1200" cap="none" spc="0" normalizeH="0" baseline="0" noProof="0" dirty="0">
                <a:ln>
                  <a:noFill/>
                </a:ln>
                <a:solidFill>
                  <a:srgbClr val="FFFF00"/>
                </a:solidFill>
                <a:effectLst/>
                <a:uLnTx/>
                <a:uFillTx/>
                <a:latin typeface="Corbel"/>
                <a:ea typeface="+mn-ea"/>
                <a:cs typeface="+mn-cs"/>
              </a:rPr>
              <a:t> kondo </a:t>
            </a:r>
            <a:r>
              <a:rPr kumimoji="0" lang="fr-BE" sz="3200" b="0" i="1" u="none" strike="noStrike" kern="1200" cap="none" spc="0" normalizeH="0" baseline="0" noProof="0" dirty="0" err="1">
                <a:ln>
                  <a:noFill/>
                </a:ln>
                <a:solidFill>
                  <a:srgbClr val="FFFF00"/>
                </a:solidFill>
                <a:effectLst/>
                <a:uLnTx/>
                <a:uFillTx/>
                <a:latin typeface="Corbel"/>
                <a:ea typeface="+mn-ea"/>
                <a:cs typeface="+mn-cs"/>
              </a:rPr>
              <a:t>wa</a:t>
            </a:r>
            <a:r>
              <a:rPr kumimoji="0" lang="fr-BE" sz="3200" b="0" i="1" u="none" strike="noStrike" kern="1200" cap="none" spc="0" normalizeH="0" baseline="0" noProof="0" dirty="0">
                <a:ln>
                  <a:noFill/>
                </a:ln>
                <a:solidFill>
                  <a:srgbClr val="FFFF00"/>
                </a:solidFill>
                <a:effectLst/>
                <a:uLnTx/>
                <a:uFillTx/>
                <a:latin typeface="Corbel"/>
                <a:ea typeface="+mn-ea"/>
                <a:cs typeface="+mn-cs"/>
              </a:rPr>
              <a:t> </a:t>
            </a:r>
            <a:r>
              <a:rPr kumimoji="0" lang="fr-BE" sz="3200" b="0" i="1" u="none" strike="noStrike" kern="1200" cap="none" spc="0" normalizeH="0" baseline="0" noProof="0" dirty="0" err="1">
                <a:ln>
                  <a:noFill/>
                </a:ln>
                <a:solidFill>
                  <a:srgbClr val="FFFF00"/>
                </a:solidFill>
                <a:effectLst/>
                <a:uLnTx/>
                <a:uFillTx/>
                <a:latin typeface="Corbel"/>
                <a:ea typeface="+mn-ea"/>
                <a:cs typeface="+mn-cs"/>
              </a:rPr>
              <a:t>mungu</a:t>
            </a:r>
            <a:r>
              <a:rPr lang="fr-BE" sz="3200" i="1" dirty="0">
                <a:solidFill>
                  <a:srgbClr val="FFFF00"/>
                </a:solidFill>
                <a:latin typeface="Corbel"/>
              </a:rPr>
              <a:t> – Swahili/RDC</a:t>
            </a:r>
            <a:r>
              <a:rPr kumimoji="0" lang="fr-BE" sz="3200" b="0" i="1" u="none" strike="noStrike" kern="1200" cap="none" spc="0" normalizeH="0" baseline="0" noProof="0" dirty="0">
                <a:ln>
                  <a:noFill/>
                </a:ln>
                <a:solidFill>
                  <a:srgbClr val="FFFF00"/>
                </a:solidFill>
                <a:effectLst/>
                <a:uLnTx/>
                <a:uFillTx/>
                <a:latin typeface="Corbel"/>
                <a:ea typeface="+mn-ea"/>
                <a:cs typeface="+mn-cs"/>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p:txBody>
      </p:sp>
      <p:sp>
        <p:nvSpPr>
          <p:cNvPr id="17" name="Rectangle 16"/>
          <p:cNvSpPr/>
          <p:nvPr/>
        </p:nvSpPr>
        <p:spPr>
          <a:xfrm>
            <a:off x="215900" y="2204864"/>
            <a:ext cx="8136904" cy="33547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Mwana kondo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Mungu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u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Ondoaye</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makosa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ya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wanadamu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Agneau</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de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qui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enlève</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le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péché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du monde</a:t>
            </a:r>
            <a:endParaRPr kumimoji="0" lang="en-US"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2" name="Oval 2">
            <a:extLst>
              <a:ext uri="{FF2B5EF4-FFF2-40B4-BE49-F238E27FC236}">
                <a16:creationId xmlns:a16="http://schemas.microsoft.com/office/drawing/2014/main" id="{91B4D1A2-20B9-23D1-0D25-1DDCFF2BFCF8}"/>
              </a:ext>
            </a:extLst>
          </p:cNvPr>
          <p:cNvSpPr/>
          <p:nvPr/>
        </p:nvSpPr>
        <p:spPr>
          <a:xfrm>
            <a:off x="230900" y="5877271"/>
            <a:ext cx="812708" cy="749771"/>
          </a:xfrm>
          <a:prstGeom prst="ellipse">
            <a:avLst/>
          </a:prstGeom>
          <a:solidFill>
            <a:srgbClr val="297FD5"/>
          </a:solidFill>
          <a:ln w="25400" cap="flat" cmpd="sng" algn="ctr">
            <a:solidFill>
              <a:srgbClr val="629DD1">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698464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11"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3"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4"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5"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6" name="Rectangle 15"/>
          <p:cNvSpPr/>
          <p:nvPr/>
        </p:nvSpPr>
        <p:spPr>
          <a:xfrm>
            <a:off x="1351838" y="571327"/>
            <a:ext cx="6201634" cy="2123658"/>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AGNEAU DE DIEU</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0" i="1" u="none" strike="noStrike" kern="1200" cap="none" spc="0" normalizeH="0" baseline="0" noProof="0" dirty="0">
                <a:ln>
                  <a:noFill/>
                </a:ln>
                <a:solidFill>
                  <a:srgbClr val="FFFF00"/>
                </a:solidFill>
                <a:effectLst/>
                <a:uLnTx/>
                <a:uFillTx/>
                <a:latin typeface="Corbel"/>
                <a:ea typeface="+mn-ea"/>
                <a:cs typeface="+mn-cs"/>
              </a:rPr>
              <a:t>(</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Mwana</a:t>
            </a:r>
            <a:r>
              <a:rPr kumimoji="0" lang="fr-BE" sz="4400" b="0" i="1" u="none" strike="noStrike" kern="1200" cap="none" spc="0" normalizeH="0" baseline="0" noProof="0" dirty="0">
                <a:ln>
                  <a:noFill/>
                </a:ln>
                <a:solidFill>
                  <a:srgbClr val="FFFF00"/>
                </a:solidFill>
                <a:effectLst/>
                <a:uLnTx/>
                <a:uFillTx/>
                <a:latin typeface="Corbel"/>
                <a:ea typeface="+mn-ea"/>
                <a:cs typeface="+mn-cs"/>
              </a:rPr>
              <a:t> kondo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wa</a:t>
            </a:r>
            <a:r>
              <a:rPr kumimoji="0" lang="fr-BE" sz="4400" b="0" i="1" u="none" strike="noStrike" kern="1200" cap="none" spc="0" normalizeH="0" baseline="0" noProof="0" dirty="0">
                <a:ln>
                  <a:noFill/>
                </a:ln>
                <a:solidFill>
                  <a:srgbClr val="FFFF00"/>
                </a:solidFill>
                <a:effectLst/>
                <a:uLnTx/>
                <a:uFillTx/>
                <a:latin typeface="Corbel"/>
                <a:ea typeface="+mn-ea"/>
                <a:cs typeface="+mn-cs"/>
              </a:rPr>
              <a:t>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mungu</a:t>
            </a:r>
            <a:r>
              <a:rPr kumimoji="0" lang="fr-BE" sz="4400" b="0" i="1" u="none" strike="noStrike" kern="1200" cap="none" spc="0" normalizeH="0" baseline="0" noProof="0" dirty="0">
                <a:ln>
                  <a:noFill/>
                </a:ln>
                <a:solidFill>
                  <a:srgbClr val="FFFF00"/>
                </a:solidFill>
                <a:effectLst/>
                <a:uLnTx/>
                <a:uFillTx/>
                <a:latin typeface="Corbel"/>
                <a:ea typeface="+mn-ea"/>
                <a:cs typeface="+mn-cs"/>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p:txBody>
      </p:sp>
      <p:sp>
        <p:nvSpPr>
          <p:cNvPr id="17" name="Rectangle 16"/>
          <p:cNvSpPr/>
          <p:nvPr/>
        </p:nvSpPr>
        <p:spPr>
          <a:xfrm>
            <a:off x="215900" y="2204864"/>
            <a:ext cx="8136904"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 bwana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uturumiye</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(3x)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 bwana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uturumiye</a:t>
            </a:r>
            <a:endPar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Prends</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pitié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de nous</a:t>
            </a:r>
          </a:p>
        </p:txBody>
      </p:sp>
    </p:spTree>
    <p:extLst>
      <p:ext uri="{BB962C8B-B14F-4D97-AF65-F5344CB8AC3E}">
        <p14:creationId xmlns:p14="http://schemas.microsoft.com/office/powerpoint/2010/main" val="34575805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11"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3"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4"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5"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6" name="Rectangle 15"/>
          <p:cNvSpPr/>
          <p:nvPr/>
        </p:nvSpPr>
        <p:spPr>
          <a:xfrm>
            <a:off x="1351838" y="571327"/>
            <a:ext cx="6201634" cy="2123658"/>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AGNEAU DE DIEU</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0" i="1" u="none" strike="noStrike" kern="1200" cap="none" spc="0" normalizeH="0" baseline="0" noProof="0" dirty="0">
                <a:ln>
                  <a:noFill/>
                </a:ln>
                <a:solidFill>
                  <a:srgbClr val="FFFF00"/>
                </a:solidFill>
                <a:effectLst/>
                <a:uLnTx/>
                <a:uFillTx/>
                <a:latin typeface="Corbel"/>
                <a:ea typeface="+mn-ea"/>
                <a:cs typeface="+mn-cs"/>
              </a:rPr>
              <a:t>(</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Mwana</a:t>
            </a:r>
            <a:r>
              <a:rPr kumimoji="0" lang="fr-BE" sz="4400" b="0" i="1" u="none" strike="noStrike" kern="1200" cap="none" spc="0" normalizeH="0" baseline="0" noProof="0" dirty="0">
                <a:ln>
                  <a:noFill/>
                </a:ln>
                <a:solidFill>
                  <a:srgbClr val="FFFF00"/>
                </a:solidFill>
                <a:effectLst/>
                <a:uLnTx/>
                <a:uFillTx/>
                <a:latin typeface="Corbel"/>
                <a:ea typeface="+mn-ea"/>
                <a:cs typeface="+mn-cs"/>
              </a:rPr>
              <a:t> kondo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wa</a:t>
            </a:r>
            <a:r>
              <a:rPr kumimoji="0" lang="fr-BE" sz="4400" b="0" i="1" u="none" strike="noStrike" kern="1200" cap="none" spc="0" normalizeH="0" baseline="0" noProof="0" dirty="0">
                <a:ln>
                  <a:noFill/>
                </a:ln>
                <a:solidFill>
                  <a:srgbClr val="FFFF00"/>
                </a:solidFill>
                <a:effectLst/>
                <a:uLnTx/>
                <a:uFillTx/>
                <a:latin typeface="Corbel"/>
                <a:ea typeface="+mn-ea"/>
                <a:cs typeface="+mn-cs"/>
              </a:rPr>
              <a:t>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mungu</a:t>
            </a:r>
            <a:r>
              <a:rPr kumimoji="0" lang="fr-BE" sz="4400" b="0" i="1" u="none" strike="noStrike" kern="1200" cap="none" spc="0" normalizeH="0" baseline="0" noProof="0" dirty="0">
                <a:ln>
                  <a:noFill/>
                </a:ln>
                <a:solidFill>
                  <a:srgbClr val="FFFF00"/>
                </a:solidFill>
                <a:effectLst/>
                <a:uLnTx/>
                <a:uFillTx/>
                <a:latin typeface="Corbel"/>
                <a:ea typeface="+mn-ea"/>
                <a:cs typeface="+mn-cs"/>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p:txBody>
      </p:sp>
      <p:sp>
        <p:nvSpPr>
          <p:cNvPr id="17" name="Rectangle 16"/>
          <p:cNvSpPr/>
          <p:nvPr/>
        </p:nvSpPr>
        <p:spPr>
          <a:xfrm>
            <a:off x="215900" y="2204864"/>
            <a:ext cx="8136904" cy="33547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Mwana kondo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Mungu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u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Ondoaye</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makosa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ya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wanadamu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Agneau</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de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qui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enlève</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le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péché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du monde</a:t>
            </a:r>
            <a:endParaRPr kumimoji="0" lang="en-US"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5572176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11"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3"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4"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5"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6" name="Rectangle 15"/>
          <p:cNvSpPr/>
          <p:nvPr/>
        </p:nvSpPr>
        <p:spPr>
          <a:xfrm>
            <a:off x="1351838" y="571327"/>
            <a:ext cx="6201634" cy="2123658"/>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AGNEAU DE DIEU</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0" i="1" u="none" strike="noStrike" kern="1200" cap="none" spc="0" normalizeH="0" baseline="0" noProof="0" dirty="0">
                <a:ln>
                  <a:noFill/>
                </a:ln>
                <a:solidFill>
                  <a:srgbClr val="FFFF00"/>
                </a:solidFill>
                <a:effectLst/>
                <a:uLnTx/>
                <a:uFillTx/>
                <a:latin typeface="Corbel"/>
                <a:ea typeface="+mn-ea"/>
                <a:cs typeface="+mn-cs"/>
              </a:rPr>
              <a:t>(</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Mwana</a:t>
            </a:r>
            <a:r>
              <a:rPr kumimoji="0" lang="fr-BE" sz="4400" b="0" i="1" u="none" strike="noStrike" kern="1200" cap="none" spc="0" normalizeH="0" baseline="0" noProof="0" dirty="0">
                <a:ln>
                  <a:noFill/>
                </a:ln>
                <a:solidFill>
                  <a:srgbClr val="FFFF00"/>
                </a:solidFill>
                <a:effectLst/>
                <a:uLnTx/>
                <a:uFillTx/>
                <a:latin typeface="Corbel"/>
                <a:ea typeface="+mn-ea"/>
                <a:cs typeface="+mn-cs"/>
              </a:rPr>
              <a:t> kondo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wa</a:t>
            </a:r>
            <a:r>
              <a:rPr kumimoji="0" lang="fr-BE" sz="4400" b="0" i="1" u="none" strike="noStrike" kern="1200" cap="none" spc="0" normalizeH="0" baseline="0" noProof="0" dirty="0">
                <a:ln>
                  <a:noFill/>
                </a:ln>
                <a:solidFill>
                  <a:srgbClr val="FFFF00"/>
                </a:solidFill>
                <a:effectLst/>
                <a:uLnTx/>
                <a:uFillTx/>
                <a:latin typeface="Corbel"/>
                <a:ea typeface="+mn-ea"/>
                <a:cs typeface="+mn-cs"/>
              </a:rPr>
              <a:t>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mungu</a:t>
            </a:r>
            <a:r>
              <a:rPr kumimoji="0" lang="fr-BE" sz="4400" b="0" i="1" u="none" strike="noStrike" kern="1200" cap="none" spc="0" normalizeH="0" baseline="0" noProof="0" dirty="0">
                <a:ln>
                  <a:noFill/>
                </a:ln>
                <a:solidFill>
                  <a:srgbClr val="FFFF00"/>
                </a:solidFill>
                <a:effectLst/>
                <a:uLnTx/>
                <a:uFillTx/>
                <a:latin typeface="Corbel"/>
                <a:ea typeface="+mn-ea"/>
                <a:cs typeface="+mn-cs"/>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p:txBody>
      </p:sp>
      <p:sp>
        <p:nvSpPr>
          <p:cNvPr id="17" name="Rectangle 16"/>
          <p:cNvSpPr/>
          <p:nvPr/>
        </p:nvSpPr>
        <p:spPr>
          <a:xfrm>
            <a:off x="215900" y="2204864"/>
            <a:ext cx="8136904"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 bwana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uturumiye</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(3x)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 bwana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uturumiye</a:t>
            </a:r>
            <a:endPar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Prends</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pitié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de nous</a:t>
            </a:r>
          </a:p>
        </p:txBody>
      </p:sp>
    </p:spTree>
    <p:extLst>
      <p:ext uri="{BB962C8B-B14F-4D97-AF65-F5344CB8AC3E}">
        <p14:creationId xmlns:p14="http://schemas.microsoft.com/office/powerpoint/2010/main" val="4821302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11"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3"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4"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5"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6" name="Rectangle 15"/>
          <p:cNvSpPr/>
          <p:nvPr/>
        </p:nvSpPr>
        <p:spPr>
          <a:xfrm>
            <a:off x="1351838" y="571327"/>
            <a:ext cx="6201634" cy="2123658"/>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AGNEAU DE DIEU</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0" i="1" u="none" strike="noStrike" kern="1200" cap="none" spc="0" normalizeH="0" baseline="0" noProof="0" dirty="0">
                <a:ln>
                  <a:noFill/>
                </a:ln>
                <a:solidFill>
                  <a:srgbClr val="FFFF00"/>
                </a:solidFill>
                <a:effectLst/>
                <a:uLnTx/>
                <a:uFillTx/>
                <a:latin typeface="Corbel"/>
                <a:ea typeface="+mn-ea"/>
                <a:cs typeface="+mn-cs"/>
              </a:rPr>
              <a:t>(</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Mwana</a:t>
            </a:r>
            <a:r>
              <a:rPr kumimoji="0" lang="fr-BE" sz="4400" b="0" i="1" u="none" strike="noStrike" kern="1200" cap="none" spc="0" normalizeH="0" baseline="0" noProof="0" dirty="0">
                <a:ln>
                  <a:noFill/>
                </a:ln>
                <a:solidFill>
                  <a:srgbClr val="FFFF00"/>
                </a:solidFill>
                <a:effectLst/>
                <a:uLnTx/>
                <a:uFillTx/>
                <a:latin typeface="Corbel"/>
                <a:ea typeface="+mn-ea"/>
                <a:cs typeface="+mn-cs"/>
              </a:rPr>
              <a:t> kondo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wa</a:t>
            </a:r>
            <a:r>
              <a:rPr kumimoji="0" lang="fr-BE" sz="4400" b="0" i="1" u="none" strike="noStrike" kern="1200" cap="none" spc="0" normalizeH="0" baseline="0" noProof="0" dirty="0">
                <a:ln>
                  <a:noFill/>
                </a:ln>
                <a:solidFill>
                  <a:srgbClr val="FFFF00"/>
                </a:solidFill>
                <a:effectLst/>
                <a:uLnTx/>
                <a:uFillTx/>
                <a:latin typeface="Corbel"/>
                <a:ea typeface="+mn-ea"/>
                <a:cs typeface="+mn-cs"/>
              </a:rPr>
              <a:t>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mungu</a:t>
            </a:r>
            <a:r>
              <a:rPr kumimoji="0" lang="fr-BE" sz="4400" b="0" i="1" u="none" strike="noStrike" kern="1200" cap="none" spc="0" normalizeH="0" baseline="0" noProof="0" dirty="0">
                <a:ln>
                  <a:noFill/>
                </a:ln>
                <a:solidFill>
                  <a:srgbClr val="FFFF00"/>
                </a:solidFill>
                <a:effectLst/>
                <a:uLnTx/>
                <a:uFillTx/>
                <a:latin typeface="Corbel"/>
                <a:ea typeface="+mn-ea"/>
                <a:cs typeface="+mn-cs"/>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p:txBody>
      </p:sp>
      <p:sp>
        <p:nvSpPr>
          <p:cNvPr id="17" name="Rectangle 16"/>
          <p:cNvSpPr/>
          <p:nvPr/>
        </p:nvSpPr>
        <p:spPr>
          <a:xfrm>
            <a:off x="215900" y="2204864"/>
            <a:ext cx="8136904" cy="33547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Mwana kondo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Mungu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u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Ondoaye</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makosa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ya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wanadamu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Agneau</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de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qui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enlève</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le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péché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du monde</a:t>
            </a:r>
            <a:endParaRPr kumimoji="0" lang="en-US"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8701800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11"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3"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4"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5"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6" name="Rectangle 15"/>
          <p:cNvSpPr/>
          <p:nvPr/>
        </p:nvSpPr>
        <p:spPr>
          <a:xfrm>
            <a:off x="1351838" y="571327"/>
            <a:ext cx="6201634" cy="2123658"/>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AGNEAU DE DIEU</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0" i="1" u="none" strike="noStrike" kern="1200" cap="none" spc="0" normalizeH="0" baseline="0" noProof="0" dirty="0">
                <a:ln>
                  <a:noFill/>
                </a:ln>
                <a:solidFill>
                  <a:srgbClr val="FFFF00"/>
                </a:solidFill>
                <a:effectLst/>
                <a:uLnTx/>
                <a:uFillTx/>
                <a:latin typeface="Corbel"/>
                <a:ea typeface="+mn-ea"/>
                <a:cs typeface="+mn-cs"/>
              </a:rPr>
              <a:t>(</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Mwana</a:t>
            </a:r>
            <a:r>
              <a:rPr kumimoji="0" lang="fr-BE" sz="4400" b="0" i="1" u="none" strike="noStrike" kern="1200" cap="none" spc="0" normalizeH="0" baseline="0" noProof="0" dirty="0">
                <a:ln>
                  <a:noFill/>
                </a:ln>
                <a:solidFill>
                  <a:srgbClr val="FFFF00"/>
                </a:solidFill>
                <a:effectLst/>
                <a:uLnTx/>
                <a:uFillTx/>
                <a:latin typeface="Corbel"/>
                <a:ea typeface="+mn-ea"/>
                <a:cs typeface="+mn-cs"/>
              </a:rPr>
              <a:t> kondo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wa</a:t>
            </a:r>
            <a:r>
              <a:rPr kumimoji="0" lang="fr-BE" sz="4400" b="0" i="1" u="none" strike="noStrike" kern="1200" cap="none" spc="0" normalizeH="0" baseline="0" noProof="0" dirty="0">
                <a:ln>
                  <a:noFill/>
                </a:ln>
                <a:solidFill>
                  <a:srgbClr val="FFFF00"/>
                </a:solidFill>
                <a:effectLst/>
                <a:uLnTx/>
                <a:uFillTx/>
                <a:latin typeface="Corbel"/>
                <a:ea typeface="+mn-ea"/>
                <a:cs typeface="+mn-cs"/>
              </a:rPr>
              <a:t>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mungu</a:t>
            </a:r>
            <a:r>
              <a:rPr kumimoji="0" lang="fr-BE" sz="4400" b="0" i="1" u="none" strike="noStrike" kern="1200" cap="none" spc="0" normalizeH="0" baseline="0" noProof="0" dirty="0">
                <a:ln>
                  <a:noFill/>
                </a:ln>
                <a:solidFill>
                  <a:srgbClr val="FFFF00"/>
                </a:solidFill>
                <a:effectLst/>
                <a:uLnTx/>
                <a:uFillTx/>
                <a:latin typeface="Corbel"/>
                <a:ea typeface="+mn-ea"/>
                <a:cs typeface="+mn-cs"/>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p:txBody>
      </p:sp>
      <p:sp>
        <p:nvSpPr>
          <p:cNvPr id="17" name="Rectangle 16"/>
          <p:cNvSpPr/>
          <p:nvPr/>
        </p:nvSpPr>
        <p:spPr>
          <a:xfrm>
            <a:off x="215900" y="2204864"/>
            <a:ext cx="8136904"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3</a:t>
            </a:r>
            <a:r>
              <a:rPr kumimoji="0" lang="fr-BE" sz="4000" b="0" i="0" u="none" strike="noStrike" kern="1200" cap="none" spc="0" normalizeH="0" baseline="0" noProof="0">
                <a:ln>
                  <a:noFill/>
                </a:ln>
                <a:solidFill>
                  <a:prstClr val="white"/>
                </a:solidFill>
                <a:effectLst/>
                <a:uLnTx/>
                <a:uFillTx/>
                <a:latin typeface="Lucida Bright" panose="02040602050505020304" pitchFamily="18" charset="0"/>
                <a:ea typeface="+mn-ea"/>
                <a:cs typeface="+mn-cs"/>
              </a:rPr>
              <a:t>/</a:t>
            </a:r>
            <a:endPar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Amani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kwa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watu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wote</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(3x)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Amani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kwa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watu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wote</a:t>
            </a:r>
            <a:endPar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Donne-nous la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Paix</a:t>
            </a:r>
            <a:endPar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5049048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11"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3"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4"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5"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6" name="Rectangle 15"/>
          <p:cNvSpPr/>
          <p:nvPr/>
        </p:nvSpPr>
        <p:spPr>
          <a:xfrm>
            <a:off x="1351838" y="571327"/>
            <a:ext cx="6201634" cy="2123658"/>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AGNEAU DE DIEU</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0" i="1" u="none" strike="noStrike" kern="1200" cap="none" spc="0" normalizeH="0" baseline="0" noProof="0" dirty="0">
                <a:ln>
                  <a:noFill/>
                </a:ln>
                <a:solidFill>
                  <a:srgbClr val="FFFF00"/>
                </a:solidFill>
                <a:effectLst/>
                <a:uLnTx/>
                <a:uFillTx/>
                <a:latin typeface="Corbel"/>
                <a:ea typeface="+mn-ea"/>
                <a:cs typeface="+mn-cs"/>
              </a:rPr>
              <a:t>(</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Mwana</a:t>
            </a:r>
            <a:r>
              <a:rPr kumimoji="0" lang="fr-BE" sz="4400" b="0" i="1" u="none" strike="noStrike" kern="1200" cap="none" spc="0" normalizeH="0" baseline="0" noProof="0" dirty="0">
                <a:ln>
                  <a:noFill/>
                </a:ln>
                <a:solidFill>
                  <a:srgbClr val="FFFF00"/>
                </a:solidFill>
                <a:effectLst/>
                <a:uLnTx/>
                <a:uFillTx/>
                <a:latin typeface="Corbel"/>
                <a:ea typeface="+mn-ea"/>
                <a:cs typeface="+mn-cs"/>
              </a:rPr>
              <a:t> kondo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wa</a:t>
            </a:r>
            <a:r>
              <a:rPr kumimoji="0" lang="fr-BE" sz="4400" b="0" i="1" u="none" strike="noStrike" kern="1200" cap="none" spc="0" normalizeH="0" baseline="0" noProof="0" dirty="0">
                <a:ln>
                  <a:noFill/>
                </a:ln>
                <a:solidFill>
                  <a:srgbClr val="FFFF00"/>
                </a:solidFill>
                <a:effectLst/>
                <a:uLnTx/>
                <a:uFillTx/>
                <a:latin typeface="Corbel"/>
                <a:ea typeface="+mn-ea"/>
                <a:cs typeface="+mn-cs"/>
              </a:rPr>
              <a:t> </a:t>
            </a:r>
            <a:r>
              <a:rPr kumimoji="0" lang="fr-BE" sz="4400" b="0" i="1" u="none" strike="noStrike" kern="1200" cap="none" spc="0" normalizeH="0" baseline="0" noProof="0" dirty="0" err="1">
                <a:ln>
                  <a:noFill/>
                </a:ln>
                <a:solidFill>
                  <a:srgbClr val="FFFF00"/>
                </a:solidFill>
                <a:effectLst/>
                <a:uLnTx/>
                <a:uFillTx/>
                <a:latin typeface="Corbel"/>
                <a:ea typeface="+mn-ea"/>
                <a:cs typeface="+mn-cs"/>
              </a:rPr>
              <a:t>mungu</a:t>
            </a:r>
            <a:r>
              <a:rPr kumimoji="0" lang="fr-BE" sz="4400" b="0" i="1" u="none" strike="noStrike" kern="1200" cap="none" spc="0" normalizeH="0" baseline="0" noProof="0" dirty="0">
                <a:ln>
                  <a:noFill/>
                </a:ln>
                <a:solidFill>
                  <a:srgbClr val="FFFF00"/>
                </a:solidFill>
                <a:effectLst/>
                <a:uLnTx/>
                <a:uFillTx/>
                <a:latin typeface="Corbel"/>
                <a:ea typeface="+mn-ea"/>
                <a:cs typeface="+mn-cs"/>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1" i="1" u="none" strike="noStrike" kern="1200" cap="none" spc="0" normalizeH="0" baseline="0" noProof="0" dirty="0">
              <a:ln>
                <a:noFill/>
              </a:ln>
              <a:solidFill>
                <a:srgbClr val="FFFF00"/>
              </a:solidFill>
              <a:effectLst/>
              <a:uLnTx/>
              <a:uFillTx/>
              <a:latin typeface="Corbel"/>
              <a:ea typeface="+mn-ea"/>
              <a:cs typeface="+mn-cs"/>
            </a:endParaRPr>
          </a:p>
        </p:txBody>
      </p:sp>
      <p:sp>
        <p:nvSpPr>
          <p:cNvPr id="17" name="Rectangle 16"/>
          <p:cNvSpPr/>
          <p:nvPr/>
        </p:nvSpPr>
        <p:spPr>
          <a:xfrm>
            <a:off x="215900" y="2204864"/>
            <a:ext cx="8136904" cy="33547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Mwana kondo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wa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Mungu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u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Ondoaye</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makosa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ya</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en-US"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mwanadamu</a:t>
            </a:r>
            <a:r>
              <a:rPr kumimoji="0" lang="en-US"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Agneau</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de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qui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enlève</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le </a:t>
            </a:r>
            <a:r>
              <a:rPr kumimoji="0" lang="en-US" sz="3200" b="0" i="1" u="none" strike="noStrike" kern="1200" cap="none" spc="0" normalizeH="0" baseline="0" noProof="0" dirty="0" err="1">
                <a:ln>
                  <a:noFill/>
                </a:ln>
                <a:solidFill>
                  <a:srgbClr val="FFFF00"/>
                </a:solidFill>
                <a:effectLst/>
                <a:uLnTx/>
                <a:uFillTx/>
                <a:latin typeface="Lucida Bright" panose="02040602050505020304" pitchFamily="18" charset="0"/>
                <a:ea typeface="+mn-ea"/>
                <a:cs typeface="+mn-cs"/>
              </a:rPr>
              <a:t>péché</a:t>
            </a:r>
            <a:r>
              <a:rPr kumimoji="0" lang="en-US"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 du monde</a:t>
            </a:r>
            <a:endParaRPr kumimoji="0" lang="en-US"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2706854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180182" y="720911"/>
            <a:ext cx="4864224" cy="5517232"/>
          </a:xfrm>
          <a:noFill/>
          <a:ln>
            <a:noFill/>
          </a:ln>
        </p:spPr>
        <p:style>
          <a:lnRef idx="2">
            <a:schemeClr val="dk1"/>
          </a:lnRef>
          <a:fillRef idx="1">
            <a:schemeClr val="lt1"/>
          </a:fillRef>
          <a:effectRef idx="0">
            <a:schemeClr val="dk1"/>
          </a:effectRef>
          <a:fontRef idx="minor">
            <a:schemeClr val="dk1"/>
          </a:fontRef>
        </p:style>
        <p:txBody>
          <a:bodyPr>
            <a:noAutofit/>
          </a:bodyPr>
          <a:lstStyle/>
          <a:p>
            <a:pPr marL="182880" indent="0" algn="l">
              <a:buNone/>
            </a:pPr>
            <a:r>
              <a:rPr lang="fr-BE" sz="2800" b="0" dirty="0">
                <a:solidFill>
                  <a:schemeClr val="bg1"/>
                </a:solidFill>
                <a:effectLst>
                  <a:reflection blurRad="6350" endPos="0" dir="5400000" sy="-100000" algn="bl" rotWithShape="0"/>
                </a:effectLst>
                <a:latin typeface="Lucida Bright" panose="02040602050505020304" pitchFamily="18" charset="0"/>
              </a:rPr>
              <a:t>Jésus qui se donne désire être accueilli; </a:t>
            </a:r>
            <a:br>
              <a:rPr lang="fr-BE" sz="2800" b="0" dirty="0">
                <a:solidFill>
                  <a:schemeClr val="bg1"/>
                </a:solidFill>
                <a:effectLst>
                  <a:reflection blurRad="6350" endPos="0" dir="5400000" sy="-100000" algn="bl" rotWithShape="0"/>
                </a:effectLst>
                <a:latin typeface="Lucida Bright" panose="02040602050505020304" pitchFamily="18" charset="0"/>
              </a:rPr>
            </a:br>
            <a:r>
              <a:rPr lang="fr-BE" sz="2800" b="0" dirty="0">
                <a:solidFill>
                  <a:schemeClr val="bg1"/>
                </a:solidFill>
                <a:effectLst>
                  <a:reflection blurRad="6350" endPos="0" dir="5400000" sy="-100000" algn="bl" rotWithShape="0"/>
                </a:effectLst>
                <a:latin typeface="Lucida Bright" panose="02040602050505020304" pitchFamily="18" charset="0"/>
              </a:rPr>
              <a:t>la Communion est ce moment où chacun qui le souhaite en s’approchant de l’Autel, accueille Jésus dans l’hostie en ouvrant grand ses mains</a:t>
            </a:r>
          </a:p>
        </p:txBody>
      </p:sp>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chemeClr val="accent5">
                  <a:lumMod val="75000"/>
                </a:schemeClr>
              </a:solidFill>
              <a:latin typeface="Comic Sans MS" pitchFamily="66" charset="0"/>
            </a:endParaRPr>
          </a:p>
          <a:p>
            <a:pPr>
              <a:spcBef>
                <a:spcPct val="0"/>
              </a:spcBef>
            </a:pPr>
            <a:br>
              <a:rPr kumimoji="0" lang="fr-BE" sz="2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2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endParaRPr kumimoji="0" lang="fr-BE" sz="2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3" name="Rectangle 2"/>
          <p:cNvSpPr/>
          <p:nvPr/>
        </p:nvSpPr>
        <p:spPr>
          <a:xfrm>
            <a:off x="1773249" y="260648"/>
            <a:ext cx="5309467" cy="923330"/>
          </a:xfrm>
          <a:prstGeom prst="rect">
            <a:avLst/>
          </a:prstGeom>
          <a:noFill/>
        </p:spPr>
        <p:txBody>
          <a:bodyPr wrap="none" lIns="91440" tIns="45720" rIns="91440" bIns="45720">
            <a:spAutoFit/>
          </a:bodyPr>
          <a:lstStyle/>
          <a:p>
            <a:pPr algn="ctr"/>
            <a:r>
              <a:rPr kumimoji="0" lang="fr-BE" sz="5400" i="0" u="none" strike="noStrike" kern="1200" normalizeH="0" baseline="0" noProof="0" dirty="0">
                <a:solidFill>
                  <a:srgbClr val="FFFF00"/>
                </a:solidFill>
                <a:uLnTx/>
                <a:uFillTx/>
                <a:latin typeface="Lucida Bright" panose="02040602050505020304" pitchFamily="18" charset="0"/>
                <a:ea typeface="+mj-ea"/>
                <a:cs typeface="+mj-cs"/>
              </a:rPr>
              <a:t>La Communion</a:t>
            </a:r>
            <a:endParaRPr lang="fr-BE" sz="5400" dirty="0">
              <a:solidFill>
                <a:srgbClr val="FFFF00"/>
              </a:solidFill>
            </a:endParaRPr>
          </a:p>
        </p:txBody>
      </p:sp>
      <p:pic>
        <p:nvPicPr>
          <p:cNvPr id="1026" name="Picture 2">
            <a:extLst>
              <a:ext uri="{FF2B5EF4-FFF2-40B4-BE49-F238E27FC236}">
                <a16:creationId xmlns:a16="http://schemas.microsoft.com/office/drawing/2014/main" id="{6B5E8106-C132-471B-A5F4-9A3B75D306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2230065"/>
            <a:ext cx="4270787" cy="239786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569D439-4BBD-45C3-A4F6-2338E953D47C}"/>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845469" y="243487"/>
            <a:ext cx="3214341" cy="1938992"/>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rPr>
              <a:t>Communion </a:t>
            </a:r>
            <a:r>
              <a:rPr lang="fr-BE" sz="3600" b="1" u="sng" kern="0" dirty="0">
                <a:solidFill>
                  <a:srgbClr val="FFFF00"/>
                </a:solidFill>
                <a:latin typeface="Comic Sans MS" pitchFamily="66" charset="0"/>
              </a:rPr>
              <a:t>1</a:t>
            </a:r>
            <a:endParaRPr lang="fr-BE" sz="3600" b="1" dirty="0">
              <a:solidFill>
                <a:srgbClr val="FFFF00"/>
              </a:solidFill>
              <a:latin typeface="Comic Sans MS" panose="030F0702030302020204" pitchFamily="66" charset="0"/>
            </a:endParaRPr>
          </a:p>
          <a:p>
            <a:pPr algn="ctr">
              <a:defRPr/>
            </a:pPr>
            <a:r>
              <a:rPr lang="fr-BE" sz="1200" b="1" u="sng" kern="0" dirty="0">
                <a:solidFill>
                  <a:srgbClr val="FFFF00"/>
                </a:solidFill>
                <a:latin typeface="Comic Sans MS" pitchFamily="66" charset="0"/>
              </a:rPr>
              <a:t>(</a:t>
            </a:r>
            <a:r>
              <a:rPr lang="fr-BE" sz="1200" b="1" u="sng" dirty="0">
                <a:solidFill>
                  <a:srgbClr val="FFFF00"/>
                </a:solidFill>
                <a:latin typeface="Comic Sans MS" pitchFamily="66" charset="0"/>
              </a:rPr>
              <a:t>@</a:t>
            </a:r>
            <a:r>
              <a:rPr lang="fr-BE" sz="1200" b="1" u="sng" kern="0" dirty="0">
                <a:solidFill>
                  <a:srgbClr val="FFFF00"/>
                </a:solidFill>
                <a:latin typeface="Comic Sans MS" pitchFamily="66" charset="0"/>
              </a:rPr>
              <a:t>Samuel Olivier CCM)</a:t>
            </a:r>
            <a:endParaRPr lang="fr-BE" sz="1200" b="1" kern="0" dirty="0">
              <a:solidFill>
                <a:srgbClr val="FFFF00"/>
              </a:solidFill>
              <a:latin typeface="Comic Sans MS" pitchFamily="66" charset="0"/>
            </a:endParaRPr>
          </a:p>
          <a:p>
            <a:pPr>
              <a:defRPr/>
            </a:pPr>
            <a:endParaRPr lang="fr-BE" sz="3600" b="1" kern="0" dirty="0">
              <a:latin typeface="Comic Sans MS" pitchFamily="66"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fr-BE" sz="3600" b="1" dirty="0">
                <a:solidFill>
                  <a:srgbClr val="FFFF00"/>
                </a:solidFill>
                <a:latin typeface="Comic Sans MS" panose="030F0702030302020204" pitchFamily="66" charset="0"/>
              </a:rPr>
              <a:t> </a:t>
            </a:r>
            <a:endParaRPr kumimoji="0" lang="fr-BE" sz="3600" b="1" i="0" u="none" strike="noStrike" kern="0" cap="none" spc="0" normalizeH="0" baseline="0" noProof="0" dirty="0">
              <a:ln>
                <a:noFill/>
              </a:ln>
              <a:solidFill>
                <a:srgbClr val="FFFF00"/>
              </a:solidFill>
              <a:effectLst/>
              <a:uLnTx/>
              <a:uFillTx/>
            </a:endParaRPr>
          </a:p>
        </p:txBody>
      </p:sp>
      <p:sp>
        <p:nvSpPr>
          <p:cNvPr id="4" name="Rectangle 3"/>
          <p:cNvSpPr/>
          <p:nvPr/>
        </p:nvSpPr>
        <p:spPr>
          <a:xfrm>
            <a:off x="17748" y="1052736"/>
            <a:ext cx="9108504" cy="6124754"/>
          </a:xfrm>
          <a:prstGeom prst="rect">
            <a:avLst/>
          </a:prstGeom>
        </p:spPr>
        <p:txBody>
          <a:bodyPr wrap="square">
            <a:spAutoFit/>
          </a:bodyPr>
          <a:lstStyle/>
          <a:p>
            <a:r>
              <a:rPr lang="fr-BE" sz="4000" dirty="0">
                <a:solidFill>
                  <a:schemeClr val="bg1"/>
                </a:solidFill>
                <a:latin typeface="Comic Sans MS" pitchFamily="66" charset="0"/>
              </a:rPr>
              <a:t>R/Eveille-toi, mon âme! Eveille-toi mon âme!</a:t>
            </a:r>
          </a:p>
          <a:p>
            <a:r>
              <a:rPr lang="fr-BE" sz="4000" dirty="0">
                <a:solidFill>
                  <a:schemeClr val="bg1"/>
                </a:solidFill>
                <a:latin typeface="Comic Sans MS" pitchFamily="66" charset="0"/>
              </a:rPr>
              <a:t>Voici l’aurore, sors du sommeil, éveille-toi</a:t>
            </a:r>
          </a:p>
          <a:p>
            <a:r>
              <a:rPr lang="fr-BE" sz="4000" dirty="0">
                <a:solidFill>
                  <a:schemeClr val="bg1"/>
                </a:solidFill>
                <a:latin typeface="Comic Sans MS" pitchFamily="66" charset="0"/>
              </a:rPr>
              <a:t>Eveille-toi, mon âme! Eveille-toi mon âme!</a:t>
            </a:r>
          </a:p>
          <a:p>
            <a:r>
              <a:rPr lang="fr-BE" sz="4000" dirty="0">
                <a:solidFill>
                  <a:schemeClr val="bg1"/>
                </a:solidFill>
                <a:latin typeface="Comic Sans MS" pitchFamily="66" charset="0"/>
              </a:rPr>
              <a:t>Apres l’heure noire, renait l’espoir, éveille-toi.</a:t>
            </a:r>
          </a:p>
          <a:p>
            <a:br>
              <a:rPr lang="fr-BE" sz="4000" dirty="0">
                <a:solidFill>
                  <a:schemeClr val="bg1"/>
                </a:solidFill>
                <a:latin typeface="Comic Sans MS" pitchFamily="66" charset="0"/>
              </a:rPr>
            </a:br>
            <a:endParaRPr lang="fr-FR" sz="3200" i="1" dirty="0">
              <a:solidFill>
                <a:schemeClr val="bg1"/>
              </a:solidFill>
              <a:latin typeface="Comic Sans MS" panose="030F0702030302020204" pitchFamily="66" charset="0"/>
            </a:endParaRPr>
          </a:p>
        </p:txBody>
      </p:sp>
      <p:sp>
        <p:nvSpPr>
          <p:cNvPr id="5" name="Rectangle 4">
            <a:extLst>
              <a:ext uri="{FF2B5EF4-FFF2-40B4-BE49-F238E27FC236}">
                <a16:creationId xmlns:a16="http://schemas.microsoft.com/office/drawing/2014/main" id="{DD567C03-DD61-4377-A8C8-0E4231A7637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6614E6ED-4C25-F633-DC05-31E1800FF6F2}"/>
              </a:ext>
            </a:extLst>
          </p:cNvPr>
          <p:cNvSpPr/>
          <p:nvPr/>
        </p:nvSpPr>
        <p:spPr>
          <a:xfrm>
            <a:off x="179512" y="6108229"/>
            <a:ext cx="812708" cy="749771"/>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03467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845469" y="243487"/>
            <a:ext cx="3214341" cy="1938992"/>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rPr>
              <a:t>Communion </a:t>
            </a:r>
            <a:r>
              <a:rPr lang="fr-BE" sz="3600" b="1" u="sng" kern="0" dirty="0">
                <a:solidFill>
                  <a:srgbClr val="FFFF00"/>
                </a:solidFill>
                <a:latin typeface="Comic Sans MS" pitchFamily="66" charset="0"/>
              </a:rPr>
              <a:t>1</a:t>
            </a:r>
            <a:endParaRPr lang="fr-BE" sz="3600" b="1" dirty="0">
              <a:solidFill>
                <a:srgbClr val="FFFF00"/>
              </a:solidFill>
              <a:latin typeface="Comic Sans MS" panose="030F0702030302020204" pitchFamily="66" charset="0"/>
            </a:endParaRPr>
          </a:p>
          <a:p>
            <a:pPr algn="ctr">
              <a:defRPr/>
            </a:pPr>
            <a:r>
              <a:rPr lang="fr-BE" sz="1200" b="1" u="sng" kern="0" dirty="0">
                <a:solidFill>
                  <a:srgbClr val="FFFF00"/>
                </a:solidFill>
                <a:latin typeface="Comic Sans MS" pitchFamily="66" charset="0"/>
              </a:rPr>
              <a:t>(</a:t>
            </a:r>
            <a:r>
              <a:rPr lang="fr-BE" sz="1200" b="1" u="sng" dirty="0">
                <a:solidFill>
                  <a:srgbClr val="FFFF00"/>
                </a:solidFill>
                <a:latin typeface="Comic Sans MS" pitchFamily="66" charset="0"/>
              </a:rPr>
              <a:t>@</a:t>
            </a:r>
            <a:r>
              <a:rPr lang="fr-BE" sz="1200" b="1" u="sng" kern="0" dirty="0">
                <a:solidFill>
                  <a:srgbClr val="FFFF00"/>
                </a:solidFill>
                <a:latin typeface="Comic Sans MS" pitchFamily="66" charset="0"/>
              </a:rPr>
              <a:t>Samuel Olivier CCM)</a:t>
            </a:r>
            <a:endParaRPr lang="fr-BE" sz="1200" b="1" kern="0" dirty="0">
              <a:solidFill>
                <a:srgbClr val="FFFF00"/>
              </a:solidFill>
              <a:latin typeface="Comic Sans MS" pitchFamily="66" charset="0"/>
            </a:endParaRPr>
          </a:p>
          <a:p>
            <a:pPr>
              <a:defRPr/>
            </a:pPr>
            <a:endParaRPr lang="fr-BE" sz="3600" b="1" kern="0" dirty="0">
              <a:latin typeface="Comic Sans MS" pitchFamily="66"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fr-BE" sz="3600" b="1" dirty="0">
                <a:solidFill>
                  <a:srgbClr val="FFFF00"/>
                </a:solidFill>
                <a:latin typeface="Comic Sans MS" panose="030F0702030302020204" pitchFamily="66" charset="0"/>
              </a:rPr>
              <a:t> </a:t>
            </a:r>
            <a:endParaRPr kumimoji="0" lang="fr-BE" sz="3600" b="1" i="0" u="none" strike="noStrike" kern="0" cap="none" spc="0" normalizeH="0" baseline="0" noProof="0" dirty="0">
              <a:ln>
                <a:noFill/>
              </a:ln>
              <a:solidFill>
                <a:srgbClr val="FFFF00"/>
              </a:solidFill>
              <a:effectLst/>
              <a:uLnTx/>
              <a:uFillTx/>
            </a:endParaRPr>
          </a:p>
        </p:txBody>
      </p:sp>
      <p:sp>
        <p:nvSpPr>
          <p:cNvPr id="4" name="Rectangle 3"/>
          <p:cNvSpPr/>
          <p:nvPr/>
        </p:nvSpPr>
        <p:spPr>
          <a:xfrm>
            <a:off x="17748" y="1597729"/>
            <a:ext cx="9108504" cy="3662541"/>
          </a:xfrm>
          <a:prstGeom prst="rect">
            <a:avLst/>
          </a:prstGeom>
        </p:spPr>
        <p:txBody>
          <a:bodyPr wrap="square">
            <a:spAutoFit/>
          </a:bodyPr>
          <a:lstStyle/>
          <a:p>
            <a:r>
              <a:rPr lang="fr-BE" sz="4000" dirty="0">
                <a:solidFill>
                  <a:schemeClr val="bg1"/>
                </a:solidFill>
                <a:latin typeface="Comic Sans MS" pitchFamily="66" charset="0"/>
              </a:rPr>
              <a:t>1/ Il a souffert, Il s’est livré, sacrifie là sur le bois.</a:t>
            </a:r>
          </a:p>
          <a:p>
            <a:r>
              <a:rPr lang="fr-BE" sz="4000" dirty="0">
                <a:solidFill>
                  <a:schemeClr val="bg1"/>
                </a:solidFill>
                <a:latin typeface="Comic Sans MS" pitchFamily="66" charset="0"/>
              </a:rPr>
              <a:t>Il s’est offert, Il a paye, Il t’a racheté, éveille-toi</a:t>
            </a:r>
          </a:p>
          <a:p>
            <a:br>
              <a:rPr lang="fr-BE" sz="4000" dirty="0">
                <a:solidFill>
                  <a:schemeClr val="bg1"/>
                </a:solidFill>
                <a:latin typeface="Comic Sans MS" pitchFamily="66" charset="0"/>
              </a:rPr>
            </a:br>
            <a:endParaRPr lang="fr-FR" sz="3200" i="1" dirty="0">
              <a:solidFill>
                <a:schemeClr val="bg1"/>
              </a:solidFill>
              <a:latin typeface="Comic Sans MS" panose="030F0702030302020204" pitchFamily="66" charset="0"/>
            </a:endParaRPr>
          </a:p>
        </p:txBody>
      </p:sp>
      <p:sp>
        <p:nvSpPr>
          <p:cNvPr id="5" name="Rectangle 4">
            <a:extLst>
              <a:ext uri="{FF2B5EF4-FFF2-40B4-BE49-F238E27FC236}">
                <a16:creationId xmlns:a16="http://schemas.microsoft.com/office/drawing/2014/main" id="{DD567C03-DD61-4377-A8C8-0E4231A7637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81052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845469" y="243487"/>
            <a:ext cx="3214341" cy="1938992"/>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rPr>
              <a:t>Communion </a:t>
            </a:r>
            <a:r>
              <a:rPr lang="fr-BE" sz="3600" b="1" u="sng" kern="0" dirty="0">
                <a:solidFill>
                  <a:srgbClr val="FFFF00"/>
                </a:solidFill>
                <a:latin typeface="Comic Sans MS" pitchFamily="66" charset="0"/>
              </a:rPr>
              <a:t>1</a:t>
            </a:r>
            <a:endParaRPr lang="fr-BE" sz="3600" b="1" dirty="0">
              <a:solidFill>
                <a:srgbClr val="FFFF00"/>
              </a:solidFill>
              <a:latin typeface="Comic Sans MS" panose="030F0702030302020204" pitchFamily="66" charset="0"/>
            </a:endParaRPr>
          </a:p>
          <a:p>
            <a:pPr algn="ctr">
              <a:defRPr/>
            </a:pPr>
            <a:r>
              <a:rPr lang="fr-BE" sz="1200" b="1" u="sng" kern="0" dirty="0">
                <a:solidFill>
                  <a:srgbClr val="FFFF00"/>
                </a:solidFill>
                <a:latin typeface="Comic Sans MS" pitchFamily="66" charset="0"/>
              </a:rPr>
              <a:t>(</a:t>
            </a:r>
            <a:r>
              <a:rPr lang="fr-BE" sz="1200" b="1" u="sng" dirty="0">
                <a:solidFill>
                  <a:srgbClr val="FFFF00"/>
                </a:solidFill>
                <a:latin typeface="Comic Sans MS" pitchFamily="66" charset="0"/>
              </a:rPr>
              <a:t>@</a:t>
            </a:r>
            <a:r>
              <a:rPr lang="fr-BE" sz="1200" b="1" u="sng" kern="0" dirty="0">
                <a:solidFill>
                  <a:srgbClr val="FFFF00"/>
                </a:solidFill>
                <a:latin typeface="Comic Sans MS" pitchFamily="66" charset="0"/>
              </a:rPr>
              <a:t>Samuel Olivier CCM)</a:t>
            </a:r>
            <a:endParaRPr lang="fr-BE" sz="1200" b="1" kern="0" dirty="0">
              <a:solidFill>
                <a:srgbClr val="FFFF00"/>
              </a:solidFill>
              <a:latin typeface="Comic Sans MS" pitchFamily="66" charset="0"/>
            </a:endParaRPr>
          </a:p>
          <a:p>
            <a:pPr>
              <a:defRPr/>
            </a:pPr>
            <a:endParaRPr lang="fr-BE" sz="3600" b="1" kern="0" dirty="0">
              <a:latin typeface="Comic Sans MS" pitchFamily="66"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fr-BE" sz="3600" b="1" dirty="0">
                <a:solidFill>
                  <a:srgbClr val="FFFF00"/>
                </a:solidFill>
                <a:latin typeface="Comic Sans MS" panose="030F0702030302020204" pitchFamily="66" charset="0"/>
              </a:rPr>
              <a:t> </a:t>
            </a:r>
            <a:endParaRPr kumimoji="0" lang="fr-BE" sz="3600" b="1" i="0" u="none" strike="noStrike" kern="0" cap="none" spc="0" normalizeH="0" baseline="0" noProof="0" dirty="0">
              <a:ln>
                <a:noFill/>
              </a:ln>
              <a:solidFill>
                <a:srgbClr val="FFFF00"/>
              </a:solidFill>
              <a:effectLst/>
              <a:uLnTx/>
              <a:uFillTx/>
            </a:endParaRPr>
          </a:p>
        </p:txBody>
      </p:sp>
      <p:sp>
        <p:nvSpPr>
          <p:cNvPr id="4" name="Rectangle 3"/>
          <p:cNvSpPr/>
          <p:nvPr/>
        </p:nvSpPr>
        <p:spPr>
          <a:xfrm>
            <a:off x="17748" y="1052736"/>
            <a:ext cx="9108504" cy="6124754"/>
          </a:xfrm>
          <a:prstGeom prst="rect">
            <a:avLst/>
          </a:prstGeom>
        </p:spPr>
        <p:txBody>
          <a:bodyPr wrap="square">
            <a:spAutoFit/>
          </a:bodyPr>
          <a:lstStyle/>
          <a:p>
            <a:r>
              <a:rPr lang="fr-BE" sz="4000" dirty="0">
                <a:solidFill>
                  <a:schemeClr val="bg1"/>
                </a:solidFill>
                <a:latin typeface="Comic Sans MS" pitchFamily="66" charset="0"/>
              </a:rPr>
              <a:t>1bis/ Tu n’es plus seule, mon </a:t>
            </a:r>
            <a:r>
              <a:rPr lang="fr-BE" sz="4000" dirty="0" err="1">
                <a:solidFill>
                  <a:schemeClr val="bg1"/>
                </a:solidFill>
                <a:latin typeface="Comic Sans MS" pitchFamily="66" charset="0"/>
              </a:rPr>
              <a:t>ame</a:t>
            </a:r>
            <a:r>
              <a:rPr lang="fr-BE" sz="4000" dirty="0">
                <a:solidFill>
                  <a:schemeClr val="bg1"/>
                </a:solidFill>
                <a:latin typeface="Comic Sans MS" pitchFamily="66" charset="0"/>
              </a:rPr>
              <a:t>! Tu n’est plus seule, mon âme!</a:t>
            </a:r>
          </a:p>
          <a:p>
            <a:r>
              <a:rPr lang="fr-BE" sz="4000" dirty="0">
                <a:solidFill>
                  <a:schemeClr val="bg1"/>
                </a:solidFill>
                <a:latin typeface="Comic Sans MS" pitchFamily="66" charset="0"/>
              </a:rPr>
              <a:t>Toi qui était nue, pauvre et aveugle, relève-toi</a:t>
            </a:r>
          </a:p>
          <a:p>
            <a:r>
              <a:rPr lang="fr-BE" sz="4000" dirty="0">
                <a:solidFill>
                  <a:schemeClr val="bg1"/>
                </a:solidFill>
                <a:latin typeface="Comic Sans MS" pitchFamily="66" charset="0"/>
              </a:rPr>
              <a:t>Il t’a aimée, mon âme! Il t’a aimée, mon âme!</a:t>
            </a:r>
          </a:p>
          <a:p>
            <a:r>
              <a:rPr lang="fr-BE" sz="4000" dirty="0">
                <a:solidFill>
                  <a:schemeClr val="bg1"/>
                </a:solidFill>
                <a:latin typeface="Comic Sans MS" pitchFamily="66" charset="0"/>
              </a:rPr>
              <a:t>Le Dieu des merveilles, de toi s’ émerveille, relève-toi</a:t>
            </a:r>
          </a:p>
          <a:p>
            <a:br>
              <a:rPr lang="fr-BE" sz="4000" dirty="0">
                <a:solidFill>
                  <a:schemeClr val="bg1"/>
                </a:solidFill>
                <a:latin typeface="Comic Sans MS" pitchFamily="66" charset="0"/>
              </a:rPr>
            </a:br>
            <a:endParaRPr lang="fr-FR" sz="3200" i="1" dirty="0">
              <a:solidFill>
                <a:schemeClr val="bg1"/>
              </a:solidFill>
              <a:latin typeface="Comic Sans MS" panose="030F0702030302020204" pitchFamily="66" charset="0"/>
            </a:endParaRPr>
          </a:p>
        </p:txBody>
      </p:sp>
      <p:sp>
        <p:nvSpPr>
          <p:cNvPr id="5" name="Rectangle 4">
            <a:extLst>
              <a:ext uri="{FF2B5EF4-FFF2-40B4-BE49-F238E27FC236}">
                <a16:creationId xmlns:a16="http://schemas.microsoft.com/office/drawing/2014/main" id="{DD567C03-DD61-4377-A8C8-0E4231A7637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75705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68098" y="243487"/>
            <a:ext cx="2969083" cy="1938992"/>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rPr>
              <a:t>Communion </a:t>
            </a:r>
            <a:r>
              <a:rPr kumimoji="0" lang="fr-BE" sz="3600" b="1" i="0" u="sng" strike="noStrike" kern="0" cap="none" spc="0" normalizeH="0" baseline="0" noProof="0" dirty="0">
                <a:ln>
                  <a:noFill/>
                </a:ln>
                <a:solidFill>
                  <a:srgbClr val="FFFF00"/>
                </a:solidFill>
                <a:effectLst/>
                <a:uLnTx/>
                <a:uFillTx/>
                <a:latin typeface="Comic Sans MS" pitchFamily="66" charset="0"/>
              </a:rPr>
              <a:t>1</a:t>
            </a:r>
            <a:endParaRPr lang="fr-BE" sz="3600" b="1" dirty="0">
              <a:solidFill>
                <a:srgbClr val="FFFF00"/>
              </a:solidFill>
              <a:latin typeface="Comic Sans MS" panose="030F0702030302020204" pitchFamily="66" charset="0"/>
            </a:endParaRPr>
          </a:p>
          <a:p>
            <a:pPr algn="ctr">
              <a:defRPr/>
            </a:pPr>
            <a:r>
              <a:rPr lang="fr-BE" sz="1200" b="1" u="sng" kern="0" dirty="0">
                <a:solidFill>
                  <a:srgbClr val="FFFF00"/>
                </a:solidFill>
                <a:latin typeface="Comic Sans MS" pitchFamily="66" charset="0"/>
              </a:rPr>
              <a:t>(</a:t>
            </a:r>
            <a:r>
              <a:rPr lang="fr-BE" sz="1200" b="1" u="sng" dirty="0">
                <a:solidFill>
                  <a:srgbClr val="FFFF00"/>
                </a:solidFill>
                <a:latin typeface="Comic Sans MS" pitchFamily="66" charset="0"/>
              </a:rPr>
              <a:t>@</a:t>
            </a:r>
            <a:r>
              <a:rPr lang="fr-BE" sz="1200" b="1" u="sng" kern="0" dirty="0">
                <a:solidFill>
                  <a:srgbClr val="FFFF00"/>
                </a:solidFill>
                <a:latin typeface="Comic Sans MS" pitchFamily="66" charset="0"/>
              </a:rPr>
              <a:t>Samuel Olivier CCM)</a:t>
            </a:r>
            <a:endParaRPr lang="fr-BE" sz="1200" b="1" kern="0" dirty="0">
              <a:solidFill>
                <a:srgbClr val="FFFF00"/>
              </a:solidFill>
              <a:latin typeface="Comic Sans MS" pitchFamily="66" charset="0"/>
            </a:endParaRPr>
          </a:p>
          <a:p>
            <a:pPr>
              <a:defRPr/>
            </a:pPr>
            <a:endParaRPr lang="fr-BE" sz="3600" b="1" kern="0" dirty="0">
              <a:latin typeface="Comic Sans MS" pitchFamily="66"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fr-BE" sz="3600" b="1" dirty="0">
                <a:solidFill>
                  <a:srgbClr val="FFFF00"/>
                </a:solidFill>
                <a:latin typeface="Comic Sans MS" panose="030F0702030302020204" pitchFamily="66" charset="0"/>
              </a:rPr>
              <a:t> </a:t>
            </a:r>
            <a:endParaRPr kumimoji="0" lang="fr-BE" sz="3600" b="1" i="0" u="none" strike="noStrike" kern="0" cap="none" spc="0" normalizeH="0" baseline="0" noProof="0" dirty="0">
              <a:ln>
                <a:noFill/>
              </a:ln>
              <a:solidFill>
                <a:srgbClr val="FFFF00"/>
              </a:solidFill>
              <a:effectLst/>
              <a:uLnTx/>
              <a:uFillTx/>
            </a:endParaRPr>
          </a:p>
        </p:txBody>
      </p:sp>
      <p:sp>
        <p:nvSpPr>
          <p:cNvPr id="4" name="Rectangle 3"/>
          <p:cNvSpPr/>
          <p:nvPr/>
        </p:nvSpPr>
        <p:spPr>
          <a:xfrm>
            <a:off x="35496" y="1916832"/>
            <a:ext cx="9108504" cy="4278094"/>
          </a:xfrm>
          <a:prstGeom prst="rect">
            <a:avLst/>
          </a:prstGeom>
        </p:spPr>
        <p:txBody>
          <a:bodyPr wrap="square">
            <a:spAutoFit/>
          </a:bodyPr>
          <a:lstStyle/>
          <a:p>
            <a:r>
              <a:rPr lang="fr-BE" sz="4000" dirty="0">
                <a:solidFill>
                  <a:schemeClr val="bg1"/>
                </a:solidFill>
                <a:latin typeface="Comic Sans MS" pitchFamily="66" charset="0"/>
              </a:rPr>
              <a:t>2/ Son corps blesse, et son cœur brise, sa vie ôtée, donnée pour toi.</a:t>
            </a:r>
          </a:p>
          <a:p>
            <a:r>
              <a:rPr lang="fr-BE" sz="4000" dirty="0">
                <a:solidFill>
                  <a:schemeClr val="bg1"/>
                </a:solidFill>
                <a:latin typeface="Comic Sans MS" pitchFamily="66" charset="0"/>
              </a:rPr>
              <a:t>Le sang amer, la croix du calvaire, les larmes du Père versées pour toi</a:t>
            </a:r>
          </a:p>
          <a:p>
            <a:r>
              <a:rPr lang="fr-BE" sz="4000" dirty="0">
                <a:solidFill>
                  <a:schemeClr val="bg1"/>
                </a:solidFill>
                <a:latin typeface="Comic Sans MS" pitchFamily="66" charset="0"/>
              </a:rPr>
              <a:t>X2</a:t>
            </a:r>
          </a:p>
          <a:p>
            <a:br>
              <a:rPr lang="fr-BE" sz="4000" dirty="0">
                <a:solidFill>
                  <a:schemeClr val="bg1"/>
                </a:solidFill>
                <a:latin typeface="Comic Sans MS" pitchFamily="66" charset="0"/>
              </a:rPr>
            </a:br>
            <a:endParaRPr lang="fr-FR" sz="3200" i="1" dirty="0">
              <a:solidFill>
                <a:schemeClr val="bg1"/>
              </a:solidFill>
              <a:latin typeface="Comic Sans MS" panose="030F0702030302020204" pitchFamily="66" charset="0"/>
            </a:endParaRPr>
          </a:p>
        </p:txBody>
      </p:sp>
      <p:sp>
        <p:nvSpPr>
          <p:cNvPr id="5" name="Rectangle 4">
            <a:extLst>
              <a:ext uri="{FF2B5EF4-FFF2-40B4-BE49-F238E27FC236}">
                <a16:creationId xmlns:a16="http://schemas.microsoft.com/office/drawing/2014/main" id="{DD567C03-DD61-4377-A8C8-0E4231A7637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51868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68098" y="243487"/>
            <a:ext cx="2969083" cy="1938992"/>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rPr>
              <a:t>Communion </a:t>
            </a:r>
            <a:r>
              <a:rPr kumimoji="0" lang="fr-BE" sz="3600" b="1" i="0" u="sng" strike="noStrike" kern="0" cap="none" spc="0" normalizeH="0" baseline="0" noProof="0" dirty="0">
                <a:ln>
                  <a:noFill/>
                </a:ln>
                <a:solidFill>
                  <a:srgbClr val="FFFF00"/>
                </a:solidFill>
                <a:effectLst/>
                <a:uLnTx/>
                <a:uFillTx/>
                <a:latin typeface="Comic Sans MS" pitchFamily="66" charset="0"/>
              </a:rPr>
              <a:t>1</a:t>
            </a:r>
            <a:endParaRPr lang="fr-BE" sz="3600" b="1" dirty="0">
              <a:solidFill>
                <a:srgbClr val="FFFF00"/>
              </a:solidFill>
              <a:latin typeface="Comic Sans MS" panose="030F0702030302020204" pitchFamily="66" charset="0"/>
            </a:endParaRPr>
          </a:p>
          <a:p>
            <a:pPr algn="ctr">
              <a:defRPr/>
            </a:pPr>
            <a:r>
              <a:rPr lang="fr-BE" sz="1200" b="1" u="sng" kern="0" dirty="0">
                <a:solidFill>
                  <a:srgbClr val="FFFF00"/>
                </a:solidFill>
                <a:latin typeface="Comic Sans MS" pitchFamily="66" charset="0"/>
              </a:rPr>
              <a:t>(</a:t>
            </a:r>
            <a:r>
              <a:rPr lang="fr-BE" sz="1200" b="1" u="sng" dirty="0">
                <a:solidFill>
                  <a:srgbClr val="FFFF00"/>
                </a:solidFill>
                <a:latin typeface="Comic Sans MS" pitchFamily="66" charset="0"/>
              </a:rPr>
              <a:t>@</a:t>
            </a:r>
            <a:r>
              <a:rPr lang="fr-BE" sz="1200" b="1" u="sng" kern="0" dirty="0">
                <a:solidFill>
                  <a:srgbClr val="FFFF00"/>
                </a:solidFill>
                <a:latin typeface="Comic Sans MS" pitchFamily="66" charset="0"/>
              </a:rPr>
              <a:t>Samuel Olivier CCM)</a:t>
            </a:r>
            <a:endParaRPr lang="fr-BE" sz="1200" b="1" kern="0" dirty="0">
              <a:solidFill>
                <a:srgbClr val="FFFF00"/>
              </a:solidFill>
              <a:latin typeface="Comic Sans MS" pitchFamily="66" charset="0"/>
            </a:endParaRPr>
          </a:p>
          <a:p>
            <a:pPr>
              <a:defRPr/>
            </a:pPr>
            <a:endParaRPr lang="fr-BE" sz="3600" b="1" kern="0" dirty="0">
              <a:latin typeface="Comic Sans MS" pitchFamily="66"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fr-BE" sz="3600" b="1" dirty="0">
                <a:solidFill>
                  <a:srgbClr val="FFFF00"/>
                </a:solidFill>
                <a:latin typeface="Comic Sans MS" panose="030F0702030302020204" pitchFamily="66" charset="0"/>
              </a:rPr>
              <a:t> </a:t>
            </a:r>
            <a:endParaRPr kumimoji="0" lang="fr-BE" sz="3600" b="1" i="0" u="none" strike="noStrike" kern="0" cap="none" spc="0" normalizeH="0" baseline="0" noProof="0" dirty="0">
              <a:ln>
                <a:noFill/>
              </a:ln>
              <a:solidFill>
                <a:srgbClr val="FFFF00"/>
              </a:solidFill>
              <a:effectLst/>
              <a:uLnTx/>
              <a:uFillTx/>
            </a:endParaRPr>
          </a:p>
        </p:txBody>
      </p:sp>
      <p:sp>
        <p:nvSpPr>
          <p:cNvPr id="4" name="Rectangle 3"/>
          <p:cNvSpPr/>
          <p:nvPr/>
        </p:nvSpPr>
        <p:spPr>
          <a:xfrm>
            <a:off x="17748" y="1052736"/>
            <a:ext cx="9108504" cy="5509200"/>
          </a:xfrm>
          <a:prstGeom prst="rect">
            <a:avLst/>
          </a:prstGeom>
        </p:spPr>
        <p:txBody>
          <a:bodyPr wrap="square">
            <a:spAutoFit/>
          </a:bodyPr>
          <a:lstStyle/>
          <a:p>
            <a:r>
              <a:rPr lang="fr-BE" sz="4000" dirty="0">
                <a:solidFill>
                  <a:schemeClr val="bg1"/>
                </a:solidFill>
                <a:latin typeface="Comic Sans MS" pitchFamily="66" charset="0"/>
              </a:rPr>
              <a:t>2bis/ Hors des ténèbres jaillit la lumière: tout est accompli, Tu vis en moi.</a:t>
            </a:r>
          </a:p>
          <a:p>
            <a:r>
              <a:rPr lang="fr-BE" sz="4000" dirty="0">
                <a:solidFill>
                  <a:schemeClr val="bg1"/>
                </a:solidFill>
                <a:latin typeface="Comic Sans MS" pitchFamily="66" charset="0"/>
              </a:rPr>
              <a:t>Le tombeau désert, la pierre est </a:t>
            </a:r>
            <a:r>
              <a:rPr lang="fr-BE" sz="4000" dirty="0" err="1">
                <a:solidFill>
                  <a:schemeClr val="bg1"/>
                </a:solidFill>
                <a:latin typeface="Comic Sans MS" pitchFamily="66" charset="0"/>
              </a:rPr>
              <a:t>roulee</a:t>
            </a:r>
            <a:r>
              <a:rPr lang="fr-BE" sz="4000" dirty="0">
                <a:solidFill>
                  <a:schemeClr val="bg1"/>
                </a:solidFill>
                <a:latin typeface="Comic Sans MS" pitchFamily="66" charset="0"/>
              </a:rPr>
              <a:t>;</a:t>
            </a:r>
          </a:p>
          <a:p>
            <a:r>
              <a:rPr lang="fr-BE" sz="4000" dirty="0">
                <a:solidFill>
                  <a:schemeClr val="bg1"/>
                </a:solidFill>
                <a:latin typeface="Comic Sans MS" pitchFamily="66" charset="0"/>
              </a:rPr>
              <a:t>Christ ressuscité, Tu vis en moi</a:t>
            </a:r>
          </a:p>
          <a:p>
            <a:r>
              <a:rPr lang="fr-BE" sz="4000" dirty="0">
                <a:solidFill>
                  <a:schemeClr val="bg1"/>
                </a:solidFill>
                <a:latin typeface="Comic Sans MS" pitchFamily="66" charset="0"/>
              </a:rPr>
              <a:t>Christ ressuscité, Tu vis en moi</a:t>
            </a:r>
          </a:p>
          <a:p>
            <a:br>
              <a:rPr lang="fr-BE" sz="4000" dirty="0">
                <a:solidFill>
                  <a:schemeClr val="bg1"/>
                </a:solidFill>
                <a:latin typeface="Comic Sans MS" pitchFamily="66" charset="0"/>
              </a:rPr>
            </a:br>
            <a:endParaRPr lang="fr-FR" sz="3200" i="1" dirty="0">
              <a:solidFill>
                <a:schemeClr val="bg1"/>
              </a:solidFill>
              <a:latin typeface="Comic Sans MS" panose="030F0702030302020204" pitchFamily="66" charset="0"/>
            </a:endParaRPr>
          </a:p>
        </p:txBody>
      </p:sp>
      <p:sp>
        <p:nvSpPr>
          <p:cNvPr id="5" name="Rectangle 4">
            <a:extLst>
              <a:ext uri="{FF2B5EF4-FFF2-40B4-BE49-F238E27FC236}">
                <a16:creationId xmlns:a16="http://schemas.microsoft.com/office/drawing/2014/main" id="{DD567C03-DD61-4377-A8C8-0E4231A7637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79598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68098" y="243487"/>
            <a:ext cx="2969083" cy="1938992"/>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rPr>
              <a:t>Communion </a:t>
            </a:r>
            <a:r>
              <a:rPr kumimoji="0" lang="fr-BE" sz="3600" b="1" i="0" u="sng" strike="noStrike" kern="0" cap="none" spc="0" normalizeH="0" baseline="0" noProof="0" dirty="0">
                <a:ln>
                  <a:noFill/>
                </a:ln>
                <a:solidFill>
                  <a:srgbClr val="FFFF00"/>
                </a:solidFill>
                <a:effectLst/>
                <a:uLnTx/>
                <a:uFillTx/>
                <a:latin typeface="Comic Sans MS" pitchFamily="66" charset="0"/>
              </a:rPr>
              <a:t>1</a:t>
            </a:r>
            <a:endParaRPr lang="fr-BE" sz="3600" b="1" dirty="0">
              <a:solidFill>
                <a:srgbClr val="FFFF00"/>
              </a:solidFill>
              <a:latin typeface="Comic Sans MS" panose="030F0702030302020204" pitchFamily="66" charset="0"/>
            </a:endParaRPr>
          </a:p>
          <a:p>
            <a:pPr algn="ctr">
              <a:defRPr/>
            </a:pPr>
            <a:r>
              <a:rPr lang="fr-BE" sz="1200" b="1" u="sng" kern="0" dirty="0">
                <a:solidFill>
                  <a:srgbClr val="FFFF00"/>
                </a:solidFill>
                <a:latin typeface="Comic Sans MS" pitchFamily="66" charset="0"/>
              </a:rPr>
              <a:t>(</a:t>
            </a:r>
            <a:r>
              <a:rPr lang="fr-BE" sz="1200" b="1" u="sng" dirty="0">
                <a:solidFill>
                  <a:srgbClr val="FFFF00"/>
                </a:solidFill>
                <a:latin typeface="Comic Sans MS" pitchFamily="66" charset="0"/>
              </a:rPr>
              <a:t>@</a:t>
            </a:r>
            <a:r>
              <a:rPr lang="fr-BE" sz="1200" b="1" u="sng" kern="0" dirty="0">
                <a:solidFill>
                  <a:srgbClr val="FFFF00"/>
                </a:solidFill>
                <a:latin typeface="Comic Sans MS" pitchFamily="66" charset="0"/>
              </a:rPr>
              <a:t>Samuel Olivier CCM)</a:t>
            </a:r>
            <a:endParaRPr lang="fr-BE" sz="1200" b="1" kern="0" dirty="0">
              <a:solidFill>
                <a:srgbClr val="FFFF00"/>
              </a:solidFill>
              <a:latin typeface="Comic Sans MS" pitchFamily="66" charset="0"/>
            </a:endParaRPr>
          </a:p>
          <a:p>
            <a:pPr>
              <a:defRPr/>
            </a:pPr>
            <a:endParaRPr lang="fr-BE" sz="3600" b="1" kern="0" dirty="0">
              <a:latin typeface="Comic Sans MS" pitchFamily="66"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fr-BE" sz="3600" b="1" dirty="0">
                <a:solidFill>
                  <a:srgbClr val="FFFF00"/>
                </a:solidFill>
                <a:latin typeface="Comic Sans MS" panose="030F0702030302020204" pitchFamily="66" charset="0"/>
              </a:rPr>
              <a:t> </a:t>
            </a:r>
            <a:endParaRPr kumimoji="0" lang="fr-BE" sz="3600" b="1" i="0" u="none" strike="noStrike" kern="0" cap="none" spc="0" normalizeH="0" baseline="0" noProof="0" dirty="0">
              <a:ln>
                <a:noFill/>
              </a:ln>
              <a:solidFill>
                <a:srgbClr val="FFFF00"/>
              </a:solidFill>
              <a:effectLst/>
              <a:uLnTx/>
              <a:uFillTx/>
            </a:endParaRPr>
          </a:p>
        </p:txBody>
      </p:sp>
      <p:sp>
        <p:nvSpPr>
          <p:cNvPr id="4" name="Rectangle 3"/>
          <p:cNvSpPr/>
          <p:nvPr/>
        </p:nvSpPr>
        <p:spPr>
          <a:xfrm>
            <a:off x="17748" y="1052736"/>
            <a:ext cx="9108504" cy="6124754"/>
          </a:xfrm>
          <a:prstGeom prst="rect">
            <a:avLst/>
          </a:prstGeom>
        </p:spPr>
        <p:txBody>
          <a:bodyPr wrap="square">
            <a:spAutoFit/>
          </a:bodyPr>
          <a:lstStyle/>
          <a:p>
            <a:r>
              <a:rPr lang="fr-BE" sz="4000" dirty="0">
                <a:solidFill>
                  <a:schemeClr val="bg1"/>
                </a:solidFill>
                <a:latin typeface="Comic Sans MS" pitchFamily="66" charset="0"/>
              </a:rPr>
              <a:t>R/Eveille-toi, mon âme! Eveille-toi mon âme!</a:t>
            </a:r>
          </a:p>
          <a:p>
            <a:r>
              <a:rPr lang="fr-BE" sz="4000" dirty="0">
                <a:solidFill>
                  <a:schemeClr val="bg1"/>
                </a:solidFill>
                <a:latin typeface="Comic Sans MS" pitchFamily="66" charset="0"/>
              </a:rPr>
              <a:t>La mort a perdu, il a vaincu, éveille-toi</a:t>
            </a:r>
          </a:p>
          <a:p>
            <a:r>
              <a:rPr lang="fr-BE" sz="4000" dirty="0">
                <a:solidFill>
                  <a:schemeClr val="bg1"/>
                </a:solidFill>
                <a:latin typeface="Comic Sans MS" pitchFamily="66" charset="0"/>
              </a:rPr>
              <a:t>Eveille-toi, mon âme! Eveille-toi mon âme!</a:t>
            </a:r>
          </a:p>
          <a:p>
            <a:r>
              <a:rPr lang="fr-BE" sz="4000" dirty="0">
                <a:solidFill>
                  <a:schemeClr val="bg1"/>
                </a:solidFill>
                <a:latin typeface="Comic Sans MS" pitchFamily="66" charset="0"/>
              </a:rPr>
              <a:t>Viens à ses pieds, viens l’adorer, éveille-toi</a:t>
            </a:r>
          </a:p>
          <a:p>
            <a:br>
              <a:rPr lang="fr-BE" sz="4000" dirty="0">
                <a:solidFill>
                  <a:schemeClr val="bg1"/>
                </a:solidFill>
                <a:latin typeface="Comic Sans MS" pitchFamily="66" charset="0"/>
              </a:rPr>
            </a:br>
            <a:endParaRPr lang="fr-FR" sz="3200" i="1" dirty="0">
              <a:solidFill>
                <a:schemeClr val="bg1"/>
              </a:solidFill>
              <a:latin typeface="Comic Sans MS" panose="030F0702030302020204" pitchFamily="66" charset="0"/>
            </a:endParaRPr>
          </a:p>
        </p:txBody>
      </p:sp>
      <p:sp>
        <p:nvSpPr>
          <p:cNvPr id="5" name="Rectangle 4">
            <a:extLst>
              <a:ext uri="{FF2B5EF4-FFF2-40B4-BE49-F238E27FC236}">
                <a16:creationId xmlns:a16="http://schemas.microsoft.com/office/drawing/2014/main" id="{DD567C03-DD61-4377-A8C8-0E4231A76373}"/>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28729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97157" y="243487"/>
            <a:ext cx="6110968" cy="2308324"/>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latin typeface="Calibri"/>
                <a:ea typeface="+mn-ea"/>
                <a:cs typeface="+mn-cs"/>
              </a:rPr>
              <a:t>Communion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Bolingi</a:t>
            </a: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bwa</a:t>
            </a: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ye</a:t>
            </a:r>
            <a:endPar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1"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(Son amour – Lingala/RDC)</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endParaRPr kumimoji="0" lang="fr-BE" sz="3600" b="1" i="0" u="none" strike="noStrike" kern="0" cap="none" spc="0" normalizeH="0" baseline="0" noProof="0" dirty="0">
              <a:ln>
                <a:noFill/>
              </a:ln>
              <a:solidFill>
                <a:srgbClr val="FFFF00"/>
              </a:solidFill>
              <a:effectLst/>
              <a:uLnTx/>
              <a:uFillTx/>
              <a:latin typeface="Calibri"/>
              <a:ea typeface="+mn-ea"/>
              <a:cs typeface="+mn-cs"/>
            </a:endParaRPr>
          </a:p>
        </p:txBody>
      </p:sp>
      <p:sp>
        <p:nvSpPr>
          <p:cNvPr id="4" name="Rectangle 3"/>
          <p:cNvSpPr/>
          <p:nvPr/>
        </p:nvSpPr>
        <p:spPr>
          <a:xfrm>
            <a:off x="230900" y="2276872"/>
            <a:ext cx="8661580" cy="30469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R- </a:t>
            </a:r>
            <a:r>
              <a:rPr kumimoji="0" lang="en-GB" sz="32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2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ye, </a:t>
            </a:r>
            <a:r>
              <a:rPr kumimoji="0" lang="en-GB" sz="32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2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ye, </a:t>
            </a:r>
            <a:r>
              <a:rPr kumimoji="0" lang="en-GB" sz="32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2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seko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Aleluya</a:t>
            </a:r>
            <a:r>
              <a:rPr kumimoji="0" lang="en-GB" sz="32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GB" sz="32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ter</a:t>
            </a:r>
            <a:r>
              <a:rPr kumimoji="0" lang="en-GB" sz="32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3200" dirty="0">
                <a:solidFill>
                  <a:srgbClr val="FFFF00"/>
                </a:solidFill>
                <a:latin typeface="Comic Sans MS" panose="030F0702030302020204" pitchFamily="66" charset="0"/>
              </a:rPr>
              <a:t>Son amour, son amour, un amour </a:t>
            </a:r>
            <a:r>
              <a:rPr lang="en-GB" sz="3200" dirty="0" err="1">
                <a:solidFill>
                  <a:srgbClr val="FFFF00"/>
                </a:solidFill>
                <a:latin typeface="Comic Sans MS" panose="030F0702030302020204" pitchFamily="66" charset="0"/>
              </a:rPr>
              <a:t>éternel</a:t>
            </a:r>
            <a:endParaRPr kumimoji="0" lang="en-GB" sz="3200" b="0" i="1"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endParaRPr>
          </a:p>
        </p:txBody>
      </p:sp>
      <p:sp>
        <p:nvSpPr>
          <p:cNvPr id="2" name="Oval 2">
            <a:extLst>
              <a:ext uri="{FF2B5EF4-FFF2-40B4-BE49-F238E27FC236}">
                <a16:creationId xmlns:a16="http://schemas.microsoft.com/office/drawing/2014/main" id="{B2816BF6-F787-E5FB-01F0-012F004FE79F}"/>
              </a:ext>
            </a:extLst>
          </p:cNvPr>
          <p:cNvSpPr/>
          <p:nvPr/>
        </p:nvSpPr>
        <p:spPr>
          <a:xfrm>
            <a:off x="230900" y="5877271"/>
            <a:ext cx="812708" cy="749771"/>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70785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185306" y="243487"/>
            <a:ext cx="2534668" cy="646331"/>
          </a:xfrm>
          <a:prstGeom prst="rect">
            <a:avLst/>
          </a:prstGeom>
        </p:spPr>
        <p:txBody>
          <a:bodyPr wrap="none">
            <a:sp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rPr>
              <a:t>Communion</a:t>
            </a:r>
          </a:p>
        </p:txBody>
      </p:sp>
      <p:sp>
        <p:nvSpPr>
          <p:cNvPr id="4" name="Rectangle 3"/>
          <p:cNvSpPr/>
          <p:nvPr/>
        </p:nvSpPr>
        <p:spPr>
          <a:xfrm>
            <a:off x="251520" y="2276872"/>
            <a:ext cx="8640960" cy="2246769"/>
          </a:xfrm>
          <a:prstGeom prst="rect">
            <a:avLst/>
          </a:prstGeom>
        </p:spPr>
        <p:txBody>
          <a:bodyPr wrap="square">
            <a:spAutoFit/>
          </a:bodyPr>
          <a:lstStyle/>
          <a:p>
            <a:r>
              <a:rPr lang="fr-FR" sz="3600" dirty="0">
                <a:solidFill>
                  <a:schemeClr val="bg1"/>
                </a:solidFill>
                <a:latin typeface="Comic Sans MS" panose="030F0702030302020204" pitchFamily="66" charset="0"/>
              </a:rPr>
              <a:t>1/ </a:t>
            </a:r>
            <a:r>
              <a:rPr lang="fr-FR" sz="3600" dirty="0" err="1">
                <a:solidFill>
                  <a:schemeClr val="bg1"/>
                </a:solidFill>
                <a:latin typeface="Comic Sans MS" panose="030F0702030302020204" pitchFamily="66" charset="0"/>
              </a:rPr>
              <a:t>Botondo</a:t>
            </a:r>
            <a:r>
              <a:rPr lang="fr-FR" sz="3600" dirty="0">
                <a:solidFill>
                  <a:schemeClr val="bg1"/>
                </a:solidFill>
                <a:latin typeface="Comic Sans MS" panose="030F0702030302020204" pitchFamily="66" charset="0"/>
              </a:rPr>
              <a:t> </a:t>
            </a:r>
            <a:r>
              <a:rPr lang="fr-FR" sz="3600" dirty="0" err="1">
                <a:solidFill>
                  <a:schemeClr val="bg1"/>
                </a:solidFill>
                <a:latin typeface="Comic Sans MS" panose="030F0702030302020204" pitchFamily="66" charset="0"/>
              </a:rPr>
              <a:t>Mokonzi</a:t>
            </a:r>
            <a:r>
              <a:rPr lang="fr-FR" sz="3600" dirty="0">
                <a:solidFill>
                  <a:schemeClr val="bg1"/>
                </a:solidFill>
                <a:latin typeface="Comic Sans MS" panose="030F0702030302020204" pitchFamily="66" charset="0"/>
              </a:rPr>
              <a:t> </a:t>
            </a:r>
            <a:r>
              <a:rPr lang="fr-FR" sz="3600" dirty="0" err="1">
                <a:solidFill>
                  <a:schemeClr val="bg1"/>
                </a:solidFill>
                <a:latin typeface="Comic Sans MS" panose="030F0702030302020204" pitchFamily="66" charset="0"/>
              </a:rPr>
              <a:t>botondi</a:t>
            </a:r>
            <a:r>
              <a:rPr lang="fr-FR" sz="3600" dirty="0">
                <a:solidFill>
                  <a:schemeClr val="bg1"/>
                </a:solidFill>
                <a:latin typeface="Comic Sans MS" panose="030F0702030302020204" pitchFamily="66" charset="0"/>
              </a:rPr>
              <a:t>, </a:t>
            </a:r>
            <a:r>
              <a:rPr lang="fr-FR" sz="3600" dirty="0" err="1">
                <a:solidFill>
                  <a:schemeClr val="bg1"/>
                </a:solidFill>
                <a:latin typeface="Comic Sans MS" panose="030F0702030302020204" pitchFamily="66" charset="0"/>
              </a:rPr>
              <a:t>Mokonzi</a:t>
            </a:r>
            <a:r>
              <a:rPr lang="fr-FR" sz="3600" dirty="0">
                <a:solidFill>
                  <a:schemeClr val="bg1"/>
                </a:solidFill>
                <a:latin typeface="Comic Sans MS" panose="030F0702030302020204" pitchFamily="66" charset="0"/>
              </a:rPr>
              <a:t> </a:t>
            </a:r>
            <a:r>
              <a:rPr lang="fr-FR" sz="3600" dirty="0" err="1">
                <a:solidFill>
                  <a:schemeClr val="bg1"/>
                </a:solidFill>
                <a:latin typeface="Comic Sans MS" panose="030F0702030302020204" pitchFamily="66" charset="0"/>
              </a:rPr>
              <a:t>botondi</a:t>
            </a:r>
            <a:r>
              <a:rPr lang="fr-FR" sz="3600" dirty="0">
                <a:solidFill>
                  <a:schemeClr val="bg1"/>
                </a:solidFill>
                <a:latin typeface="Comic Sans MS" panose="030F0702030302020204" pitchFamily="66" charset="0"/>
              </a:rPr>
              <a:t>, </a:t>
            </a:r>
            <a:r>
              <a:rPr lang="fr-FR" sz="3600" dirty="0" err="1">
                <a:solidFill>
                  <a:schemeClr val="bg1"/>
                </a:solidFill>
                <a:latin typeface="Comic Sans MS" panose="030F0702030302020204" pitchFamily="66" charset="0"/>
              </a:rPr>
              <a:t>zambi</a:t>
            </a:r>
            <a:r>
              <a:rPr lang="fr-FR" sz="3600" dirty="0">
                <a:solidFill>
                  <a:schemeClr val="bg1"/>
                </a:solidFill>
                <a:latin typeface="Comic Sans MS" panose="030F0702030302020204" pitchFamily="66" charset="0"/>
              </a:rPr>
              <a:t> </a:t>
            </a:r>
            <a:r>
              <a:rPr lang="fr-FR" sz="3600" dirty="0" err="1">
                <a:solidFill>
                  <a:schemeClr val="bg1"/>
                </a:solidFill>
                <a:latin typeface="Comic Sans MS" panose="030F0702030302020204" pitchFamily="66" charset="0"/>
              </a:rPr>
              <a:t>aleki</a:t>
            </a:r>
            <a:r>
              <a:rPr lang="fr-FR" sz="3600" dirty="0">
                <a:solidFill>
                  <a:schemeClr val="bg1"/>
                </a:solidFill>
                <a:latin typeface="Comic Sans MS" panose="030F0702030302020204" pitchFamily="66" charset="0"/>
              </a:rPr>
              <a:t> </a:t>
            </a:r>
            <a:r>
              <a:rPr lang="fr-FR" sz="3600" dirty="0" err="1">
                <a:solidFill>
                  <a:schemeClr val="bg1"/>
                </a:solidFill>
                <a:latin typeface="Comic Sans MS" panose="030F0702030302020204" pitchFamily="66" charset="0"/>
              </a:rPr>
              <a:t>bolamu</a:t>
            </a:r>
            <a:endParaRPr lang="fr-FR" sz="3600" dirty="0">
              <a:solidFill>
                <a:schemeClr val="bg1"/>
              </a:solidFill>
              <a:latin typeface="Comic Sans MS" panose="030F0702030302020204" pitchFamily="66" charset="0"/>
            </a:endParaRPr>
          </a:p>
          <a:p>
            <a:endParaRPr lang="fr-FR" sz="3600" b="1" dirty="0">
              <a:solidFill>
                <a:schemeClr val="bg1"/>
              </a:solidFill>
              <a:latin typeface="Comic Sans MS" panose="030F0702030302020204" pitchFamily="66" charset="0"/>
            </a:endParaRPr>
          </a:p>
          <a:p>
            <a:r>
              <a:rPr lang="fr-FR" sz="3200" i="1" dirty="0">
                <a:solidFill>
                  <a:srgbClr val="FFFF00"/>
                </a:solidFill>
                <a:latin typeface="Comic Sans MS" panose="030F0702030302020204" pitchFamily="66" charset="0"/>
              </a:rPr>
              <a:t>Le Seigneur est plein de bonté</a:t>
            </a:r>
            <a:endParaRPr lang="fr-FR" sz="4000" dirty="0">
              <a:solidFill>
                <a:srgbClr val="FFFF00"/>
              </a:solidFill>
              <a:latin typeface="Comic Sans MS" panose="030F0702030302020204" pitchFamily="66" charset="0"/>
            </a:endParaRPr>
          </a:p>
        </p:txBody>
      </p:sp>
      <p:sp>
        <p:nvSpPr>
          <p:cNvPr id="5" name="Rectangle 4">
            <a:extLst>
              <a:ext uri="{FF2B5EF4-FFF2-40B4-BE49-F238E27FC236}">
                <a16:creationId xmlns:a16="http://schemas.microsoft.com/office/drawing/2014/main" id="{1D7FBCC1-D5F7-4354-8872-D560E771090D}"/>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75095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97157" y="243487"/>
            <a:ext cx="6110968" cy="2308324"/>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latin typeface="Calibri"/>
                <a:ea typeface="+mn-ea"/>
                <a:cs typeface="+mn-cs"/>
              </a:rPr>
              <a:t>Communion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Bolingi</a:t>
            </a: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bwa</a:t>
            </a: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ye</a:t>
            </a:r>
            <a:endPar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1"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(Son amour – Lingala/RDC)</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endParaRPr kumimoji="0" lang="fr-BE" sz="3600" b="1" i="0" u="none" strike="noStrike" kern="0" cap="none" spc="0" normalizeH="0" baseline="0" noProof="0" dirty="0">
              <a:ln>
                <a:noFill/>
              </a:ln>
              <a:solidFill>
                <a:srgbClr val="FFFF00"/>
              </a:solidFill>
              <a:effectLst/>
              <a:uLnTx/>
              <a:uFillTx/>
              <a:latin typeface="Calibri"/>
              <a:ea typeface="+mn-ea"/>
              <a:cs typeface="+mn-cs"/>
            </a:endParaRPr>
          </a:p>
        </p:txBody>
      </p:sp>
      <p:sp>
        <p:nvSpPr>
          <p:cNvPr id="4" name="Rectangle 3"/>
          <p:cNvSpPr/>
          <p:nvPr/>
        </p:nvSpPr>
        <p:spPr>
          <a:xfrm>
            <a:off x="467544" y="2276872"/>
            <a:ext cx="8136904"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R-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ye,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ye,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seko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Aleluya</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ter</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solidFill>
                  <a:srgbClr val="FFFF00"/>
                </a:solidFill>
                <a:latin typeface="Comic Sans MS" panose="030F0702030302020204" pitchFamily="66" charset="0"/>
              </a:rPr>
              <a:t>Son amour, son amour, un amour </a:t>
            </a:r>
            <a:r>
              <a:rPr lang="en-GB" sz="3600" dirty="0" err="1">
                <a:solidFill>
                  <a:srgbClr val="FFFF00"/>
                </a:solidFill>
                <a:latin typeface="Comic Sans MS" panose="030F0702030302020204" pitchFamily="66" charset="0"/>
              </a:rPr>
              <a:t>éternel</a:t>
            </a:r>
            <a:endParaRPr kumimoji="0" lang="en-GB" sz="3600" b="0" i="1"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5149093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185306" y="243487"/>
            <a:ext cx="2534668" cy="64633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latin typeface="Calibri"/>
                <a:ea typeface="+mn-ea"/>
                <a:cs typeface="+mn-cs"/>
              </a:rPr>
              <a:t>Communion</a:t>
            </a:r>
          </a:p>
        </p:txBody>
      </p:sp>
      <p:sp>
        <p:nvSpPr>
          <p:cNvPr id="4" name="Rectangle 3"/>
          <p:cNvSpPr/>
          <p:nvPr/>
        </p:nvSpPr>
        <p:spPr>
          <a:xfrm>
            <a:off x="323528" y="2276872"/>
            <a:ext cx="8352928" cy="27392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dirty="0">
                <a:solidFill>
                  <a:prstClr val="white"/>
                </a:solidFill>
                <a:latin typeface="Comic Sans MS" panose="030F0702030302020204" pitchFamily="66" charset="0"/>
              </a:rPr>
              <a:t>2</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Ye</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moko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ye</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mpenza</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asali</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ye</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mpenza</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asali</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mambi</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manene</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manene</a:t>
            </a: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endParaRPr kumimoji="0" lang="fr-FR" sz="3600" b="1"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3200" i="1" dirty="0">
                <a:solidFill>
                  <a:srgbClr val="FFFF00"/>
                </a:solidFill>
                <a:latin typeface="Comic Sans MS" panose="030F0702030302020204" pitchFamily="66" charset="0"/>
              </a:rPr>
              <a:t>Lui seul a fait, il a accompli de grandes choses</a:t>
            </a:r>
            <a:endParaRPr kumimoji="0" lang="fr-FR" sz="40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endParaRPr>
          </a:p>
        </p:txBody>
      </p:sp>
      <p:sp>
        <p:nvSpPr>
          <p:cNvPr id="5" name="Rectangle 4">
            <a:extLst>
              <a:ext uri="{FF2B5EF4-FFF2-40B4-BE49-F238E27FC236}">
                <a16:creationId xmlns:a16="http://schemas.microsoft.com/office/drawing/2014/main" id="{1D7FBCC1-D5F7-4354-8872-D560E771090D}"/>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955860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97157" y="243487"/>
            <a:ext cx="6110968" cy="2308324"/>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0" cap="none" spc="0" normalizeH="0" baseline="0" noProof="0" dirty="0">
                <a:ln>
                  <a:noFill/>
                </a:ln>
                <a:solidFill>
                  <a:srgbClr val="FFFF00"/>
                </a:solidFill>
                <a:effectLst/>
                <a:uLnTx/>
                <a:uFillTx/>
                <a:latin typeface="Calibri"/>
                <a:ea typeface="+mn-ea"/>
                <a:cs typeface="+mn-cs"/>
              </a:rPr>
              <a:t>Communion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Bolingi</a:t>
            </a: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bwa</a:t>
            </a: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fr-BE" sz="3600" b="1"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ye</a:t>
            </a:r>
            <a:endPar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1"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(Son amour – Lingala/RDC)</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endParaRPr kumimoji="0" lang="fr-BE" sz="3600" b="1" i="0" u="none" strike="noStrike" kern="0" cap="none" spc="0" normalizeH="0" baseline="0" noProof="0" dirty="0">
              <a:ln>
                <a:noFill/>
              </a:ln>
              <a:solidFill>
                <a:srgbClr val="FFFF00"/>
              </a:solidFill>
              <a:effectLst/>
              <a:uLnTx/>
              <a:uFillTx/>
              <a:latin typeface="Calibri"/>
              <a:ea typeface="+mn-ea"/>
              <a:cs typeface="+mn-cs"/>
            </a:endParaRPr>
          </a:p>
        </p:txBody>
      </p:sp>
      <p:sp>
        <p:nvSpPr>
          <p:cNvPr id="4" name="Rectangle 3"/>
          <p:cNvSpPr/>
          <p:nvPr/>
        </p:nvSpPr>
        <p:spPr>
          <a:xfrm>
            <a:off x="323528" y="2276872"/>
            <a:ext cx="8424936"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R-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ye,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ye,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bolingi</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bwa seko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Aleluya</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GB" sz="36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ter</a:t>
            </a:r>
            <a:r>
              <a:rPr kumimoji="0" lang="en-GB" sz="36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solidFill>
                  <a:srgbClr val="FFFF00"/>
                </a:solidFill>
                <a:latin typeface="Comic Sans MS" panose="030F0702030302020204" pitchFamily="66" charset="0"/>
              </a:rPr>
              <a:t>Son amour, son amour, un amour </a:t>
            </a:r>
            <a:r>
              <a:rPr lang="en-GB" sz="3600" dirty="0" err="1">
                <a:solidFill>
                  <a:srgbClr val="FFFF00"/>
                </a:solidFill>
                <a:latin typeface="Comic Sans MS" panose="030F0702030302020204" pitchFamily="66" charset="0"/>
              </a:rPr>
              <a:t>éternel</a:t>
            </a:r>
            <a:endParaRPr kumimoji="0" lang="en-GB" sz="3600" b="0" i="1"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8046441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1691680" y="243487"/>
            <a:ext cx="5544616" cy="769441"/>
          </a:xfrm>
          <a:prstGeom prst="rect">
            <a:avLst/>
          </a:prstGeom>
        </p:spPr>
        <p:txBody>
          <a:bodyPr wrap="square">
            <a:spAutoFit/>
          </a:bodyPr>
          <a:lstStyle/>
          <a:p>
            <a:pPr algn="ctr">
              <a:spcBef>
                <a:spcPct val="0"/>
              </a:spcBef>
              <a:defRPr/>
            </a:pPr>
            <a:r>
              <a:rPr lang="fr-BE" sz="4400" dirty="0">
                <a:solidFill>
                  <a:srgbClr val="FFFF00"/>
                </a:solidFill>
              </a:rPr>
              <a:t>CHANT À MARIE</a:t>
            </a:r>
          </a:p>
        </p:txBody>
      </p:sp>
      <p:pic>
        <p:nvPicPr>
          <p:cNvPr id="10" name="Picture 2" descr="Image associée">
            <a:hlinkClick r:id="rId3"/>
            <a:extLst>
              <a:ext uri="{FF2B5EF4-FFF2-40B4-BE49-F238E27FC236}">
                <a16:creationId xmlns:a16="http://schemas.microsoft.com/office/drawing/2014/main" id="{BE7ED0A9-EC36-4E1B-A432-DEB0AC52BC5F}"/>
              </a:ext>
            </a:extLst>
          </p:cNvPr>
          <p:cNvPicPr>
            <a:picLocks noChangeAspect="1" noChangeArrowheads="1"/>
          </p:cNvPicPr>
          <p:nvPr/>
        </p:nvPicPr>
        <p:blipFill>
          <a:blip r:embed="rId4" cstate="print"/>
          <a:srcRect/>
          <a:stretch>
            <a:fillRect/>
          </a:stretch>
        </p:blipFill>
        <p:spPr bwMode="auto">
          <a:xfrm>
            <a:off x="2039416" y="1225339"/>
            <a:ext cx="4508376" cy="4508376"/>
          </a:xfrm>
          <a:prstGeom prst="rect">
            <a:avLst/>
          </a:prstGeom>
          <a:noFill/>
        </p:spPr>
      </p:pic>
      <p:sp>
        <p:nvSpPr>
          <p:cNvPr id="12" name="Rectangle 11">
            <a:extLst>
              <a:ext uri="{FF2B5EF4-FFF2-40B4-BE49-F238E27FC236}">
                <a16:creationId xmlns:a16="http://schemas.microsoft.com/office/drawing/2014/main" id="{32B66538-18E2-4334-8423-002BA48ECF52}"/>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55433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rPr>
            </a:br>
            <a:endPar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endParaRPr>
          </a:p>
        </p:txBody>
      </p:sp>
      <p:sp>
        <p:nvSpPr>
          <p:cNvPr id="7" name="Rectangle 6"/>
          <p:cNvSpPr/>
          <p:nvPr/>
        </p:nvSpPr>
        <p:spPr>
          <a:xfrm>
            <a:off x="2420193" y="476672"/>
            <a:ext cx="4159600"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1" u="none" strike="noStrike" kern="1200" cap="none" spc="0" normalizeH="0" baseline="0" noProof="0" dirty="0">
                <a:ln>
                  <a:noFill/>
                </a:ln>
                <a:solidFill>
                  <a:srgbClr val="FFFF00"/>
                </a:solidFill>
                <a:effectLst/>
                <a:uLnTx/>
                <a:uFillTx/>
                <a:latin typeface="Corbel"/>
                <a:ea typeface="+mn-ea"/>
                <a:cs typeface="+mn-cs"/>
              </a:rPr>
              <a:t>CHANT A MARIE</a:t>
            </a:r>
          </a:p>
        </p:txBody>
      </p:sp>
      <p:sp>
        <p:nvSpPr>
          <p:cNvPr id="5" name="Rectangle 4"/>
          <p:cNvSpPr/>
          <p:nvPr/>
        </p:nvSpPr>
        <p:spPr>
          <a:xfrm>
            <a:off x="323528" y="332656"/>
            <a:ext cx="8589572" cy="704808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Mama Maria Merci Mama,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Nguya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ya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yo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Tokosenge</a:t>
            </a: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Oyeba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te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tozali</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bana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yo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Ozala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biso</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sekoo</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ooo</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Maman Marie merci maman,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Nous te demandons ta force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Sache que nous sommes tes enfants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Sois toujours avec nous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2" name="Oval 2">
            <a:extLst>
              <a:ext uri="{FF2B5EF4-FFF2-40B4-BE49-F238E27FC236}">
                <a16:creationId xmlns:a16="http://schemas.microsoft.com/office/drawing/2014/main" id="{7339E318-7C4E-C1DD-0F78-71B3144824DD}"/>
              </a:ext>
            </a:extLst>
          </p:cNvPr>
          <p:cNvSpPr/>
          <p:nvPr/>
        </p:nvSpPr>
        <p:spPr>
          <a:xfrm>
            <a:off x="228260" y="6237312"/>
            <a:ext cx="455308" cy="389731"/>
          </a:xfrm>
          <a:prstGeom prst="ellipse">
            <a:avLst/>
          </a:prstGeom>
          <a:solidFill>
            <a:srgbClr val="297FD5"/>
          </a:solidFill>
          <a:ln w="25400" cap="flat" cmpd="sng" algn="ctr">
            <a:solidFill>
              <a:srgbClr val="629DD1">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087597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rPr>
            </a:br>
            <a:endParaRPr kumimoji="0" lang="fr-BE" sz="4000" b="0" i="0" u="none" strike="noStrike" kern="1200" cap="none" spc="0" normalizeH="0" baseline="0" noProof="0" dirty="0">
              <a:ln>
                <a:noFill/>
              </a:ln>
              <a:solidFill>
                <a:srgbClr val="738AC8">
                  <a:lumMod val="75000"/>
                </a:srgbClr>
              </a:solidFill>
              <a:effectLst/>
              <a:uLnTx/>
              <a:uFillTx/>
              <a:latin typeface="Comic Sans MS" pitchFamily="66" charset="0"/>
              <a:ea typeface="+mn-ea"/>
              <a:cs typeface="+mn-cs"/>
            </a:endParaRPr>
          </a:p>
        </p:txBody>
      </p:sp>
      <p:sp>
        <p:nvSpPr>
          <p:cNvPr id="5" name="Rectangle 4"/>
          <p:cNvSpPr/>
          <p:nvPr/>
        </p:nvSpPr>
        <p:spPr>
          <a:xfrm>
            <a:off x="413293" y="692696"/>
            <a:ext cx="8742296" cy="54476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Bozanga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chapelet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ya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ngai</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Ezali</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mbonda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na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pesi</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bino</a:t>
            </a: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Ya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kobete</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bisika</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binso</a:t>
            </a: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Na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pasi</a:t>
            </a: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to na </a:t>
            </a:r>
            <a:r>
              <a:rPr kumimoji="0" lang="fr-FR" sz="36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esengo</a:t>
            </a: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N’oubliez pas votre chapelet,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C’est le tambour que je vous confie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1"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rPr>
              <a:t>A jouer en temps de peine comme de joie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5653839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lgn="ct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318695" y="243487"/>
            <a:ext cx="8267905" cy="769441"/>
          </a:xfrm>
          <a:prstGeom prst="rect">
            <a:avLst/>
          </a:prstGeom>
        </p:spPr>
        <p:txBody>
          <a:bodyPr wrap="none">
            <a:spAutoFit/>
          </a:bodyPr>
          <a:lstStyle/>
          <a:p>
            <a:pPr algn="ctr">
              <a:spcBef>
                <a:spcPct val="0"/>
              </a:spcBef>
              <a:defRPr/>
            </a:pPr>
            <a:r>
              <a:rPr lang="fr-BE" sz="4400" b="1" dirty="0">
                <a:solidFill>
                  <a:srgbClr val="FFFF00"/>
                </a:solidFill>
              </a:rPr>
              <a:t>BENEDICTION FINALE ET ENVOI</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2234512"/>
            <a:ext cx="3075275" cy="2468313"/>
          </a:xfrm>
          <a:prstGeom prst="rect">
            <a:avLst/>
          </a:prstGeom>
        </p:spPr>
      </p:pic>
      <p:sp>
        <p:nvSpPr>
          <p:cNvPr id="5" name="Rectangle 4"/>
          <p:cNvSpPr/>
          <p:nvPr/>
        </p:nvSpPr>
        <p:spPr>
          <a:xfrm>
            <a:off x="3954236" y="1196752"/>
            <a:ext cx="4721721" cy="5170646"/>
          </a:xfrm>
          <a:prstGeom prst="rect">
            <a:avLst/>
          </a:prstGeom>
        </p:spPr>
        <p:txBody>
          <a:bodyPr wrap="square">
            <a:spAutoFit/>
          </a:bodyPr>
          <a:lstStyle/>
          <a:p>
            <a:r>
              <a:rPr lang="fr-BE" sz="3000" dirty="0">
                <a:solidFill>
                  <a:prstClr val="white"/>
                </a:solidFill>
                <a:latin typeface="Lucida Bright" panose="02040602050505020304" pitchFamily="18" charset="0"/>
              </a:rPr>
              <a:t>Après t’être nourri de cette rencontre avec Dieu et avec les autres, le prêtre termine la Messe en te bénissant au nom de Dieu (Père, Fils et Esprit Saint). </a:t>
            </a:r>
          </a:p>
          <a:p>
            <a:endParaRPr lang="fr-BE" sz="3000" dirty="0">
              <a:solidFill>
                <a:prstClr val="white"/>
              </a:solidFill>
              <a:latin typeface="Lucida Bright" panose="02040602050505020304" pitchFamily="18" charset="0"/>
            </a:endParaRPr>
          </a:p>
          <a:p>
            <a:r>
              <a:rPr lang="fr-BE" sz="3000" dirty="0">
                <a:solidFill>
                  <a:prstClr val="white"/>
                </a:solidFill>
                <a:latin typeface="Lucida Bright" panose="02040602050505020304" pitchFamily="18" charset="0"/>
              </a:rPr>
              <a:t>Ensuite, il t’envoie vivre ta vie dans la Paix que Dieu t’a donnée. </a:t>
            </a:r>
            <a:endParaRPr lang="en-US" sz="30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7199502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16632"/>
            <a:ext cx="8424936" cy="1143000"/>
          </a:xfrm>
        </p:spPr>
        <p:txBody>
          <a:bodyPr>
            <a:noAutofit/>
          </a:bodyPr>
          <a:lstStyle/>
          <a:p>
            <a:br>
              <a:rPr lang="fr-BE" sz="4800" b="1" u="sng" dirty="0">
                <a:solidFill>
                  <a:srgbClr val="FFFF00"/>
                </a:solidFill>
                <a:latin typeface="Comic Sans MS" pitchFamily="66" charset="0"/>
              </a:rPr>
            </a:br>
            <a:r>
              <a:rPr lang="fr-BE" sz="4800" b="1" u="sng" dirty="0">
                <a:solidFill>
                  <a:srgbClr val="FFFF00"/>
                </a:solidFill>
                <a:latin typeface="Comic Sans MS" pitchFamily="66" charset="0"/>
              </a:rPr>
              <a:t>Chant de sortie </a:t>
            </a:r>
            <a:br>
              <a:rPr lang="fr-BE" sz="4800" b="1" u="sng" dirty="0">
                <a:solidFill>
                  <a:srgbClr val="FFFF00"/>
                </a:solidFill>
                <a:latin typeface="Comic Sans MS" pitchFamily="66" charset="0"/>
              </a:rPr>
            </a:br>
            <a:r>
              <a:rPr lang="fr-BE" sz="3200" b="1" u="sng" dirty="0" err="1">
                <a:solidFill>
                  <a:srgbClr val="FFFF00"/>
                </a:solidFill>
                <a:latin typeface="Comic Sans MS" pitchFamily="66" charset="0"/>
              </a:rPr>
              <a:t>Kristu</a:t>
            </a:r>
            <a:r>
              <a:rPr lang="fr-BE" sz="3200" b="1" u="sng" dirty="0">
                <a:solidFill>
                  <a:srgbClr val="FFFF00"/>
                </a:solidFill>
                <a:latin typeface="Comic Sans MS" pitchFamily="66" charset="0"/>
              </a:rPr>
              <a:t> </a:t>
            </a:r>
            <a:r>
              <a:rPr lang="fr-BE" sz="3200" b="1" u="sng" dirty="0" err="1">
                <a:solidFill>
                  <a:srgbClr val="FFFF00"/>
                </a:solidFill>
                <a:latin typeface="Comic Sans MS" pitchFamily="66" charset="0"/>
              </a:rPr>
              <a:t>asekwi</a:t>
            </a:r>
            <a:r>
              <a:rPr lang="fr-BE" sz="3200" b="1" u="sng" dirty="0">
                <a:solidFill>
                  <a:srgbClr val="FFFF00"/>
                </a:solidFill>
                <a:latin typeface="Comic Sans MS" pitchFamily="66" charset="0"/>
              </a:rPr>
              <a:t> (Le Christ est ressuscité dans la Gloire Lingala/RDC)</a:t>
            </a:r>
            <a:endParaRPr lang="fr-BE" sz="3200" dirty="0">
              <a:solidFill>
                <a:srgbClr val="FFFF00"/>
              </a:solidFill>
              <a:latin typeface="Comic Sans MS" pitchFamily="66" charset="0"/>
            </a:endParaRPr>
          </a:p>
        </p:txBody>
      </p:sp>
      <p:sp>
        <p:nvSpPr>
          <p:cNvPr id="3" name="Rectangle 2"/>
          <p:cNvSpPr/>
          <p:nvPr/>
        </p:nvSpPr>
        <p:spPr>
          <a:xfrm>
            <a:off x="323528" y="1914413"/>
            <a:ext cx="8424936" cy="4062651"/>
          </a:xfrm>
          <a:prstGeom prst="rect">
            <a:avLst/>
          </a:prstGeom>
        </p:spPr>
        <p:txBody>
          <a:bodyPr wrap="square">
            <a:spAutoFit/>
          </a:bodyPr>
          <a:lstStyle/>
          <a:p>
            <a:pPr algn="l"/>
            <a:endParaRPr lang="en-US" sz="3200" dirty="0">
              <a:solidFill>
                <a:schemeClr val="bg1"/>
              </a:solidFill>
              <a:latin typeface="Comic Sans MS" panose="030F0702030302020204" pitchFamily="66" charset="0"/>
            </a:endParaRPr>
          </a:p>
          <a:p>
            <a:pPr algn="l"/>
            <a:r>
              <a:rPr lang="en-US" sz="2400" b="0" i="0" dirty="0">
                <a:solidFill>
                  <a:schemeClr val="bg1"/>
                </a:solidFill>
                <a:effectLst/>
                <a:latin typeface="Comic Sans MS" panose="030F0702030302020204" pitchFamily="66" charset="0"/>
              </a:rPr>
              <a:t>1. </a:t>
            </a:r>
            <a:r>
              <a:rPr lang="en-US" sz="2400" b="0" i="0" dirty="0" err="1">
                <a:solidFill>
                  <a:schemeClr val="bg1"/>
                </a:solidFill>
                <a:effectLst/>
                <a:latin typeface="Comic Sans MS" panose="030F0702030302020204" pitchFamily="66" charset="0"/>
              </a:rPr>
              <a:t>Kristu</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asekwi</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na</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nkembo</a:t>
            </a:r>
            <a:r>
              <a:rPr lang="en-US" sz="2400" b="0" i="0" dirty="0">
                <a:solidFill>
                  <a:schemeClr val="bg1"/>
                </a:solidFill>
                <a:effectLst/>
                <a:latin typeface="Comic Sans MS" panose="030F0702030302020204" pitchFamily="66" charset="0"/>
              </a:rPr>
              <a:t> o </a:t>
            </a:r>
            <a:r>
              <a:rPr lang="en-US" sz="2400" b="0" i="0" dirty="0" err="1">
                <a:solidFill>
                  <a:schemeClr val="bg1"/>
                </a:solidFill>
                <a:effectLst/>
                <a:latin typeface="Comic Sans MS" panose="030F0702030302020204" pitchFamily="66" charset="0"/>
              </a:rPr>
              <a:t>o</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o</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o</a:t>
            </a:r>
            <a:r>
              <a:rPr lang="en-US" sz="2400" b="0" i="0" dirty="0">
                <a:solidFill>
                  <a:schemeClr val="bg1"/>
                </a:solidFill>
                <a:effectLst/>
                <a:latin typeface="Comic Sans MS" panose="030F0702030302020204" pitchFamily="66" charset="0"/>
              </a:rPr>
              <a:t>, (A-le-</a:t>
            </a:r>
            <a:r>
              <a:rPr lang="en-US" sz="2400" b="0" i="0" dirty="0" err="1">
                <a:solidFill>
                  <a:schemeClr val="bg1"/>
                </a:solidFill>
                <a:effectLst/>
                <a:latin typeface="Comic Sans MS" panose="030F0702030302020204" pitchFamily="66" charset="0"/>
              </a:rPr>
              <a:t>lu</a:t>
            </a:r>
            <a:r>
              <a:rPr lang="en-US" sz="2400" b="0" i="0" dirty="0">
                <a:solidFill>
                  <a:schemeClr val="bg1"/>
                </a:solidFill>
                <a:effectLst/>
                <a:latin typeface="Comic Sans MS" panose="030F0702030302020204" pitchFamily="66" charset="0"/>
              </a:rPr>
              <a:t>-</a:t>
            </a:r>
            <a:r>
              <a:rPr lang="en-US" sz="2400" b="0" i="0" dirty="0" err="1">
                <a:solidFill>
                  <a:schemeClr val="bg1"/>
                </a:solidFill>
                <a:effectLst/>
                <a:latin typeface="Comic Sans MS" panose="030F0702030302020204" pitchFamily="66" charset="0"/>
              </a:rPr>
              <a:t>ya</a:t>
            </a:r>
            <a:r>
              <a:rPr lang="en-US" sz="2400" b="0" i="0" dirty="0">
                <a:solidFill>
                  <a:schemeClr val="bg1"/>
                </a:solidFill>
                <a:effectLst/>
                <a:latin typeface="Comic Sans MS" panose="030F0702030302020204" pitchFamily="66" charset="0"/>
              </a:rPr>
              <a:t>) (2x)</a:t>
            </a:r>
          </a:p>
          <a:p>
            <a:pPr algn="l"/>
            <a:r>
              <a:rPr lang="en-US" sz="2400" b="0" i="0" dirty="0">
                <a:solidFill>
                  <a:srgbClr val="FFFF00"/>
                </a:solidFill>
                <a:effectLst/>
                <a:latin typeface="Comic Sans MS" panose="030F0702030302020204" pitchFamily="66" charset="0"/>
              </a:rPr>
              <a:t>Christ </a:t>
            </a:r>
            <a:r>
              <a:rPr lang="en-US" sz="2400" b="0" i="0" dirty="0" err="1">
                <a:solidFill>
                  <a:srgbClr val="FFFF00"/>
                </a:solidFill>
                <a:effectLst/>
                <a:latin typeface="Comic Sans MS" panose="030F0702030302020204" pitchFamily="66" charset="0"/>
              </a:rPr>
              <a:t>est</a:t>
            </a:r>
            <a:r>
              <a:rPr lang="en-US" sz="2400" b="0" i="0" dirty="0">
                <a:solidFill>
                  <a:srgbClr val="FFFF00"/>
                </a:solidFill>
                <a:effectLst/>
                <a:latin typeface="Comic Sans MS" panose="030F0702030302020204" pitchFamily="66" charset="0"/>
              </a:rPr>
              <a:t> </a:t>
            </a:r>
            <a:r>
              <a:rPr lang="en-US" sz="2400" b="0" i="0" dirty="0" err="1">
                <a:solidFill>
                  <a:srgbClr val="FFFF00"/>
                </a:solidFill>
                <a:effectLst/>
                <a:latin typeface="Comic Sans MS" panose="030F0702030302020204" pitchFamily="66" charset="0"/>
              </a:rPr>
              <a:t>ressuscité</a:t>
            </a:r>
            <a:r>
              <a:rPr lang="en-US" sz="2400" b="0" i="0" dirty="0">
                <a:solidFill>
                  <a:srgbClr val="FFFF00"/>
                </a:solidFill>
                <a:effectLst/>
                <a:latin typeface="Comic Sans MS" panose="030F0702030302020204" pitchFamily="66" charset="0"/>
              </a:rPr>
              <a:t> dans la Gloire, </a:t>
            </a:r>
            <a:r>
              <a:rPr lang="en-US" sz="2400" b="0" i="0" dirty="0" err="1">
                <a:solidFill>
                  <a:srgbClr val="FFFF00"/>
                </a:solidFill>
                <a:effectLst/>
                <a:latin typeface="Comic Sans MS" panose="030F0702030302020204" pitchFamily="66" charset="0"/>
              </a:rPr>
              <a:t>Alléluia</a:t>
            </a:r>
            <a:r>
              <a:rPr lang="en-US" sz="2400" b="0" i="0" dirty="0">
                <a:solidFill>
                  <a:srgbClr val="FFFF00"/>
                </a:solidFill>
                <a:effectLst/>
                <a:latin typeface="Comic Sans MS" panose="030F0702030302020204" pitchFamily="66" charset="0"/>
              </a:rPr>
              <a:t> !</a:t>
            </a:r>
          </a:p>
          <a:p>
            <a:pPr algn="l"/>
            <a:endParaRPr lang="en-US" sz="2400" b="0" i="0" dirty="0">
              <a:solidFill>
                <a:schemeClr val="bg1"/>
              </a:solidFill>
              <a:effectLst/>
              <a:latin typeface="Comic Sans MS" panose="030F0702030302020204" pitchFamily="66" charset="0"/>
            </a:endParaRPr>
          </a:p>
          <a:p>
            <a:pPr algn="l"/>
            <a:r>
              <a:rPr lang="en-US" sz="2400" b="0" i="0" dirty="0">
                <a:solidFill>
                  <a:schemeClr val="bg1"/>
                </a:solidFill>
                <a:effectLst/>
                <a:latin typeface="Comic Sans MS" panose="030F0702030302020204" pitchFamily="66" charset="0"/>
              </a:rPr>
              <a:t>R. (</a:t>
            </a:r>
            <a:r>
              <a:rPr lang="en-US" sz="2400" b="0" i="0" dirty="0" err="1">
                <a:solidFill>
                  <a:schemeClr val="bg1"/>
                </a:solidFill>
                <a:effectLst/>
                <a:latin typeface="Comic Sans MS" panose="030F0702030302020204" pitchFamily="66" charset="0"/>
              </a:rPr>
              <a:t>Asekwi</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asekwi</a:t>
            </a:r>
            <a:r>
              <a:rPr lang="en-US" sz="2400" b="0" i="0" dirty="0">
                <a:solidFill>
                  <a:schemeClr val="bg1"/>
                </a:solidFill>
                <a:effectLst/>
                <a:latin typeface="Comic Sans MS" panose="030F0702030302020204" pitchFamily="66" charset="0"/>
              </a:rPr>
              <a:t> </a:t>
            </a:r>
          </a:p>
          <a:p>
            <a:pPr algn="l"/>
            <a:r>
              <a:rPr lang="en-US" sz="2400" b="0" i="0" dirty="0">
                <a:solidFill>
                  <a:schemeClr val="bg1"/>
                </a:solidFill>
                <a:effectLst/>
                <a:latin typeface="Comic Sans MS" panose="030F0702030302020204" pitchFamily="66" charset="0"/>
              </a:rPr>
              <a:t>(</a:t>
            </a:r>
            <a:r>
              <a:rPr lang="en-US" sz="2400" b="0" i="0" dirty="0" err="1">
                <a:solidFill>
                  <a:schemeClr val="bg1"/>
                </a:solidFill>
                <a:effectLst/>
                <a:latin typeface="Comic Sans MS" panose="030F0702030302020204" pitchFamily="66" charset="0"/>
              </a:rPr>
              <a:t>Asekwi</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asekwi</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i</a:t>
            </a:r>
            <a:endParaRPr lang="en-US" sz="2400" b="0" i="0" dirty="0">
              <a:solidFill>
                <a:schemeClr val="bg1"/>
              </a:solidFill>
              <a:effectLst/>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Il </a:t>
            </a:r>
            <a:r>
              <a:rPr kumimoji="0" lang="en-US" sz="24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est</a:t>
            </a: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ressuscité</a:t>
            </a: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algn="l"/>
            <a:endParaRPr lang="en-US" sz="2400" b="0" i="0" dirty="0">
              <a:solidFill>
                <a:schemeClr val="bg1"/>
              </a:solidFill>
              <a:effectLst/>
              <a:latin typeface="Comic Sans MS" panose="030F0702030302020204" pitchFamily="66" charset="0"/>
            </a:endParaRPr>
          </a:p>
          <a:p>
            <a:pPr algn="l"/>
            <a:r>
              <a:rPr lang="en-US" sz="2400" b="0" i="0" dirty="0">
                <a:solidFill>
                  <a:schemeClr val="bg1"/>
                </a:solidFill>
                <a:effectLst/>
                <a:latin typeface="Comic Sans MS" panose="030F0702030302020204" pitchFamily="66" charset="0"/>
              </a:rPr>
              <a:t>Na </a:t>
            </a:r>
            <a:r>
              <a:rPr lang="en-US" sz="2400" b="0" i="0" dirty="0" err="1">
                <a:solidFill>
                  <a:schemeClr val="bg1"/>
                </a:solidFill>
                <a:effectLst/>
                <a:latin typeface="Comic Sans MS" panose="030F0702030302020204" pitchFamily="66" charset="0"/>
              </a:rPr>
              <a:t>motema</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moko</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toyambi</a:t>
            </a:r>
            <a:r>
              <a:rPr lang="en-US" sz="2400" b="0" i="0" dirty="0">
                <a:solidFill>
                  <a:schemeClr val="bg1"/>
                </a:solidFill>
                <a:effectLst/>
                <a:latin typeface="Comic Sans MS" panose="030F0702030302020204" pitchFamily="66" charset="0"/>
              </a:rPr>
              <a:t> (2x)</a:t>
            </a:r>
          </a:p>
          <a:p>
            <a:pPr algn="l"/>
            <a:r>
              <a:rPr lang="en-US" sz="2400" b="0" i="0" dirty="0">
                <a:solidFill>
                  <a:srgbClr val="FFFF00"/>
                </a:solidFill>
                <a:effectLst/>
                <a:latin typeface="Comic Sans MS" panose="030F0702030302020204" pitchFamily="66" charset="0"/>
              </a:rPr>
              <a:t>D’un </a:t>
            </a:r>
            <a:r>
              <a:rPr lang="en-US" sz="2400" b="0" i="0" dirty="0" err="1">
                <a:solidFill>
                  <a:srgbClr val="FFFF00"/>
                </a:solidFill>
                <a:effectLst/>
                <a:latin typeface="Comic Sans MS" panose="030F0702030302020204" pitchFamily="66" charset="0"/>
              </a:rPr>
              <a:t>seul</a:t>
            </a:r>
            <a:r>
              <a:rPr lang="en-US" sz="2400" b="0" i="0" dirty="0">
                <a:solidFill>
                  <a:srgbClr val="FFFF00"/>
                </a:solidFill>
                <a:effectLst/>
                <a:latin typeface="Comic Sans MS" panose="030F0702030302020204" pitchFamily="66" charset="0"/>
              </a:rPr>
              <a:t> </a:t>
            </a:r>
            <a:r>
              <a:rPr lang="en-US" sz="2400" b="0" i="0" dirty="0" err="1">
                <a:solidFill>
                  <a:srgbClr val="FFFF00"/>
                </a:solidFill>
                <a:effectLst/>
                <a:latin typeface="Comic Sans MS" panose="030F0702030302020204" pitchFamily="66" charset="0"/>
              </a:rPr>
              <a:t>coeur</a:t>
            </a:r>
            <a:r>
              <a:rPr lang="en-US" sz="2400" b="0" i="0" dirty="0">
                <a:solidFill>
                  <a:srgbClr val="FFFF00"/>
                </a:solidFill>
                <a:effectLst/>
                <a:latin typeface="Comic Sans MS" panose="030F0702030302020204" pitchFamily="66" charset="0"/>
              </a:rPr>
              <a:t>, nous </a:t>
            </a:r>
            <a:r>
              <a:rPr lang="en-US" sz="2400" b="0" i="0" dirty="0" err="1">
                <a:solidFill>
                  <a:srgbClr val="FFFF00"/>
                </a:solidFill>
                <a:effectLst/>
                <a:latin typeface="Comic Sans MS" panose="030F0702030302020204" pitchFamily="66" charset="0"/>
              </a:rPr>
              <a:t>l’accueillons</a:t>
            </a:r>
            <a:r>
              <a:rPr lang="en-US" sz="2400" b="0" i="0" dirty="0">
                <a:solidFill>
                  <a:srgbClr val="FFFF00"/>
                </a:solidFill>
                <a:effectLst/>
                <a:latin typeface="Comic Sans MS" panose="030F0702030302020204" pitchFamily="66" charset="0"/>
              </a:rPr>
              <a:t>.</a:t>
            </a:r>
          </a:p>
          <a:p>
            <a:pPr algn="l"/>
            <a:endParaRPr lang="en-US" sz="1000" b="0" i="0" dirty="0">
              <a:solidFill>
                <a:schemeClr val="bg1"/>
              </a:solidFill>
              <a:effectLst/>
              <a:latin typeface="Comic Sans MS" panose="030F0702030302020204" pitchFamily="66" charset="0"/>
            </a:endParaRPr>
          </a:p>
        </p:txBody>
      </p:sp>
      <p:sp>
        <p:nvSpPr>
          <p:cNvPr id="4" name="Rectangle 3">
            <a:extLst>
              <a:ext uri="{FF2B5EF4-FFF2-40B4-BE49-F238E27FC236}">
                <a16:creationId xmlns:a16="http://schemas.microsoft.com/office/drawing/2014/main" id="{3C0336DA-D4AA-4949-A212-1712CE32934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85406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16632"/>
            <a:ext cx="8424936" cy="1143000"/>
          </a:xfrm>
        </p:spPr>
        <p:txBody>
          <a:bodyPr>
            <a:noAutofit/>
          </a:bodyPr>
          <a:lstStyle/>
          <a:p>
            <a:br>
              <a:rPr lang="fr-BE" sz="4800" b="1" u="sng" dirty="0">
                <a:solidFill>
                  <a:srgbClr val="FFFF00"/>
                </a:solidFill>
                <a:latin typeface="Comic Sans MS" pitchFamily="66" charset="0"/>
              </a:rPr>
            </a:br>
            <a:r>
              <a:rPr lang="fr-BE" sz="4800" b="1" u="sng" dirty="0">
                <a:solidFill>
                  <a:srgbClr val="FFFF00"/>
                </a:solidFill>
                <a:latin typeface="Comic Sans MS" pitchFamily="66" charset="0"/>
              </a:rPr>
              <a:t>Chant de sortie </a:t>
            </a:r>
            <a:br>
              <a:rPr lang="fr-BE" sz="4800" b="1" u="sng" dirty="0">
                <a:solidFill>
                  <a:srgbClr val="FFFF00"/>
                </a:solidFill>
                <a:latin typeface="Comic Sans MS" pitchFamily="66" charset="0"/>
              </a:rPr>
            </a:br>
            <a:r>
              <a:rPr lang="fr-BE" sz="3200" b="1" u="sng" dirty="0" err="1">
                <a:solidFill>
                  <a:srgbClr val="FFFF00"/>
                </a:solidFill>
                <a:latin typeface="Comic Sans MS" pitchFamily="66" charset="0"/>
              </a:rPr>
              <a:t>Kristu</a:t>
            </a:r>
            <a:r>
              <a:rPr lang="fr-BE" sz="3200" b="1" u="sng" dirty="0">
                <a:solidFill>
                  <a:srgbClr val="FFFF00"/>
                </a:solidFill>
                <a:latin typeface="Comic Sans MS" pitchFamily="66" charset="0"/>
              </a:rPr>
              <a:t> </a:t>
            </a:r>
            <a:r>
              <a:rPr lang="fr-BE" sz="3200" b="1" u="sng" dirty="0" err="1">
                <a:solidFill>
                  <a:srgbClr val="FFFF00"/>
                </a:solidFill>
                <a:latin typeface="Comic Sans MS" pitchFamily="66" charset="0"/>
              </a:rPr>
              <a:t>asekwi</a:t>
            </a:r>
            <a:r>
              <a:rPr lang="fr-BE" sz="3200" b="1" u="sng" dirty="0">
                <a:solidFill>
                  <a:srgbClr val="FFFF00"/>
                </a:solidFill>
                <a:latin typeface="Comic Sans MS" pitchFamily="66" charset="0"/>
              </a:rPr>
              <a:t> (Le Christ est ressuscité dans la Gloire Lingala/RDC)</a:t>
            </a:r>
            <a:endParaRPr lang="fr-BE" sz="3200" dirty="0">
              <a:solidFill>
                <a:srgbClr val="FFFF00"/>
              </a:solidFill>
              <a:latin typeface="Comic Sans MS" pitchFamily="66" charset="0"/>
            </a:endParaRPr>
          </a:p>
        </p:txBody>
      </p:sp>
      <p:sp>
        <p:nvSpPr>
          <p:cNvPr id="3" name="Rectangle 2"/>
          <p:cNvSpPr/>
          <p:nvPr/>
        </p:nvSpPr>
        <p:spPr>
          <a:xfrm>
            <a:off x="179512" y="1852858"/>
            <a:ext cx="8964488" cy="3877985"/>
          </a:xfrm>
          <a:prstGeom prst="rect">
            <a:avLst/>
          </a:prstGeom>
        </p:spPr>
        <p:txBody>
          <a:bodyPr wrap="square">
            <a:spAutoFit/>
          </a:bodyPr>
          <a:lstStyle/>
          <a:p>
            <a:pPr algn="l"/>
            <a:endParaRPr lang="en-US" sz="1000" b="0" i="0" dirty="0">
              <a:solidFill>
                <a:schemeClr val="bg1"/>
              </a:solidFill>
              <a:effectLst/>
              <a:latin typeface="Comic Sans MS" panose="030F0702030302020204" pitchFamily="66" charset="0"/>
            </a:endParaRPr>
          </a:p>
          <a:p>
            <a:pPr algn="l"/>
            <a:r>
              <a:rPr lang="en-US" sz="2400" b="0" i="0" dirty="0">
                <a:solidFill>
                  <a:schemeClr val="bg1"/>
                </a:solidFill>
                <a:effectLst/>
                <a:latin typeface="Comic Sans MS" panose="030F0702030302020204" pitchFamily="66" charset="0"/>
              </a:rPr>
              <a:t>2. Oyo </a:t>
            </a:r>
            <a:r>
              <a:rPr lang="en-US" sz="2400" b="0" i="0" dirty="0" err="1">
                <a:solidFill>
                  <a:schemeClr val="bg1"/>
                </a:solidFill>
                <a:effectLst/>
                <a:latin typeface="Comic Sans MS" panose="030F0702030302020204" pitchFamily="66" charset="0"/>
              </a:rPr>
              <a:t>awaki</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azwi</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lokumu</a:t>
            </a:r>
            <a:r>
              <a:rPr lang="en-US" sz="2400" b="0" i="0" dirty="0">
                <a:solidFill>
                  <a:schemeClr val="bg1"/>
                </a:solidFill>
                <a:effectLst/>
                <a:latin typeface="Comic Sans MS" panose="030F0702030302020204" pitchFamily="66" charset="0"/>
              </a:rPr>
              <a:t>, u </a:t>
            </a:r>
            <a:r>
              <a:rPr lang="en-US" sz="2400" b="0" i="0" dirty="0" err="1">
                <a:solidFill>
                  <a:schemeClr val="bg1"/>
                </a:solidFill>
                <a:effectLst/>
                <a:latin typeface="Comic Sans MS" panose="030F0702030302020204" pitchFamily="66" charset="0"/>
              </a:rPr>
              <a:t>u</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u</a:t>
            </a:r>
            <a:r>
              <a:rPr lang="en-US" sz="2400" b="0" i="0" dirty="0">
                <a:solidFill>
                  <a:schemeClr val="bg1"/>
                </a:solidFill>
                <a:effectLst/>
                <a:latin typeface="Comic Sans MS" panose="030F0702030302020204" pitchFamily="66" charset="0"/>
              </a:rPr>
              <a:t> </a:t>
            </a:r>
            <a:r>
              <a:rPr lang="en-US" sz="2400" b="0" i="0" dirty="0" err="1">
                <a:solidFill>
                  <a:schemeClr val="bg1"/>
                </a:solidFill>
                <a:effectLst/>
                <a:latin typeface="Comic Sans MS" panose="030F0702030302020204" pitchFamily="66" charset="0"/>
              </a:rPr>
              <a:t>u</a:t>
            </a:r>
            <a:r>
              <a:rPr lang="en-US" sz="2400" b="0" i="0" dirty="0">
                <a:solidFill>
                  <a:schemeClr val="bg1"/>
                </a:solidFill>
                <a:effectLst/>
                <a:latin typeface="Comic Sans MS" panose="030F0702030302020204" pitchFamily="66" charset="0"/>
              </a:rPr>
              <a:t>, (A-le-</a:t>
            </a:r>
            <a:r>
              <a:rPr lang="en-US" sz="2400" b="0" i="0" dirty="0" err="1">
                <a:solidFill>
                  <a:schemeClr val="bg1"/>
                </a:solidFill>
                <a:effectLst/>
                <a:latin typeface="Comic Sans MS" panose="030F0702030302020204" pitchFamily="66" charset="0"/>
              </a:rPr>
              <a:t>lu</a:t>
            </a:r>
            <a:r>
              <a:rPr lang="en-US" sz="2400" b="0" i="0" dirty="0">
                <a:solidFill>
                  <a:schemeClr val="bg1"/>
                </a:solidFill>
                <a:effectLst/>
                <a:latin typeface="Comic Sans MS" panose="030F0702030302020204" pitchFamily="66" charset="0"/>
              </a:rPr>
              <a:t>-</a:t>
            </a:r>
            <a:r>
              <a:rPr lang="en-US" sz="2400" b="0" i="0" dirty="0" err="1">
                <a:solidFill>
                  <a:schemeClr val="bg1"/>
                </a:solidFill>
                <a:effectLst/>
                <a:latin typeface="Comic Sans MS" panose="030F0702030302020204" pitchFamily="66" charset="0"/>
              </a:rPr>
              <a:t>ya</a:t>
            </a:r>
            <a:r>
              <a:rPr lang="en-US" sz="2400" b="0" i="0" dirty="0">
                <a:solidFill>
                  <a:schemeClr val="bg1"/>
                </a:solidFill>
                <a:effectLst/>
                <a:latin typeface="Comic Sans MS" panose="030F0702030302020204" pitchFamily="66" charset="0"/>
              </a:rPr>
              <a:t>) (2x)</a:t>
            </a:r>
          </a:p>
          <a:p>
            <a:pPr algn="l"/>
            <a:r>
              <a:rPr lang="en-US" sz="2400" b="0" i="0" dirty="0" err="1">
                <a:solidFill>
                  <a:srgbClr val="FFFF00"/>
                </a:solidFill>
                <a:effectLst/>
                <a:latin typeface="Comic Sans MS" panose="030F0702030302020204" pitchFamily="66" charset="0"/>
              </a:rPr>
              <a:t>Celui</a:t>
            </a:r>
            <a:r>
              <a:rPr lang="en-US" sz="2400" b="0" i="0" dirty="0">
                <a:solidFill>
                  <a:srgbClr val="FFFF00"/>
                </a:solidFill>
                <a:effectLst/>
                <a:latin typeface="Comic Sans MS" panose="030F0702030302020204" pitchFamily="66" charset="0"/>
              </a:rPr>
              <a:t> qui </a:t>
            </a:r>
            <a:r>
              <a:rPr lang="en-US" sz="2400" b="0" i="0" dirty="0" err="1">
                <a:solidFill>
                  <a:srgbClr val="FFFF00"/>
                </a:solidFill>
                <a:effectLst/>
                <a:latin typeface="Comic Sans MS" panose="030F0702030302020204" pitchFamily="66" charset="0"/>
              </a:rPr>
              <a:t>était</a:t>
            </a:r>
            <a:r>
              <a:rPr lang="en-US" sz="2400" b="0" i="0" dirty="0">
                <a:solidFill>
                  <a:srgbClr val="FFFF00"/>
                </a:solidFill>
                <a:effectLst/>
                <a:latin typeface="Comic Sans MS" panose="030F0702030302020204" pitchFamily="66" charset="0"/>
              </a:rPr>
              <a:t> mort a </a:t>
            </a:r>
            <a:r>
              <a:rPr lang="en-US" sz="2400" b="0" i="0" dirty="0" err="1">
                <a:solidFill>
                  <a:srgbClr val="FFFF00"/>
                </a:solidFill>
                <a:effectLst/>
                <a:latin typeface="Comic Sans MS" panose="030F0702030302020204" pitchFamily="66" charset="0"/>
              </a:rPr>
              <a:t>maintenant</a:t>
            </a:r>
            <a:r>
              <a:rPr lang="en-US" sz="2400" b="0" i="0" dirty="0">
                <a:solidFill>
                  <a:srgbClr val="FFFF00"/>
                </a:solidFill>
                <a:effectLst/>
                <a:latin typeface="Comic Sans MS" panose="030F0702030302020204" pitchFamily="66" charset="0"/>
              </a:rPr>
              <a:t> La gloire !</a:t>
            </a:r>
          </a:p>
          <a:p>
            <a:pPr algn="l"/>
            <a:endParaRPr lang="en-US" sz="2400" b="0" i="0" dirty="0">
              <a:solidFill>
                <a:srgbClr val="FFFF00"/>
              </a:solidFill>
              <a:effectLst/>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R. (</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i</a:t>
            </a:r>
            <a:endPar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Il </a:t>
            </a:r>
            <a:r>
              <a:rPr kumimoji="0" lang="en-US" sz="24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est</a:t>
            </a: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ressuscité</a:t>
            </a: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Na </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motema</a:t>
            </a: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moko</a:t>
            </a: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toyambi</a:t>
            </a:r>
            <a:r>
              <a:rPr kumimoji="0" lang="en-US"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D’un </a:t>
            </a:r>
            <a:r>
              <a:rPr kumimoji="0" lang="en-US" sz="24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seul</a:t>
            </a: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coeur</a:t>
            </a: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nous </a:t>
            </a:r>
            <a:r>
              <a:rPr kumimoji="0" lang="en-US" sz="24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l’accueillons</a:t>
            </a:r>
            <a:r>
              <a:rPr kumimoji="0" lang="en-US" sz="24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a:t>
            </a:r>
          </a:p>
          <a:p>
            <a:pPr algn="l"/>
            <a:endParaRPr lang="en-US" sz="1000" b="0" i="0" dirty="0">
              <a:solidFill>
                <a:srgbClr val="FFFF00"/>
              </a:solidFill>
              <a:effectLst/>
              <a:latin typeface="Comic Sans MS" panose="030F0702030302020204" pitchFamily="66" charset="0"/>
            </a:endParaRPr>
          </a:p>
          <a:p>
            <a:pPr algn="l"/>
            <a:endParaRPr lang="en-US" sz="1000" b="0" i="0" dirty="0">
              <a:solidFill>
                <a:schemeClr val="bg1"/>
              </a:solidFill>
              <a:effectLst/>
              <a:latin typeface="Comic Sans MS" panose="030F0702030302020204" pitchFamily="66" charset="0"/>
            </a:endParaRPr>
          </a:p>
        </p:txBody>
      </p:sp>
      <p:sp>
        <p:nvSpPr>
          <p:cNvPr id="4" name="Rectangle 3">
            <a:extLst>
              <a:ext uri="{FF2B5EF4-FFF2-40B4-BE49-F238E27FC236}">
                <a16:creationId xmlns:a16="http://schemas.microsoft.com/office/drawing/2014/main" id="{3C0336DA-D4AA-4949-A212-1712CE32934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25874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16632"/>
            <a:ext cx="8424936" cy="1143000"/>
          </a:xfrm>
        </p:spPr>
        <p:txBody>
          <a:bodyPr>
            <a:noAutofit/>
          </a:bodyPr>
          <a:lstStyle/>
          <a:p>
            <a:br>
              <a:rPr lang="fr-BE" sz="4800" b="1" u="sng" dirty="0">
                <a:solidFill>
                  <a:srgbClr val="FFFF00"/>
                </a:solidFill>
                <a:latin typeface="Comic Sans MS" pitchFamily="66" charset="0"/>
              </a:rPr>
            </a:br>
            <a:r>
              <a:rPr lang="fr-BE" sz="4800" b="1" u="sng" dirty="0">
                <a:solidFill>
                  <a:srgbClr val="FFFF00"/>
                </a:solidFill>
                <a:latin typeface="Comic Sans MS" pitchFamily="66" charset="0"/>
              </a:rPr>
              <a:t>Chant de sortie </a:t>
            </a:r>
            <a:br>
              <a:rPr lang="fr-BE" sz="4800" b="1" u="sng" dirty="0">
                <a:solidFill>
                  <a:srgbClr val="FFFF00"/>
                </a:solidFill>
                <a:latin typeface="Comic Sans MS" pitchFamily="66" charset="0"/>
              </a:rPr>
            </a:br>
            <a:r>
              <a:rPr lang="fr-BE" sz="3200" b="1" u="sng" dirty="0" err="1">
                <a:solidFill>
                  <a:srgbClr val="FFFF00"/>
                </a:solidFill>
                <a:latin typeface="Comic Sans MS" pitchFamily="66" charset="0"/>
              </a:rPr>
              <a:t>Kristu</a:t>
            </a:r>
            <a:r>
              <a:rPr lang="fr-BE" sz="3200" b="1" u="sng" dirty="0">
                <a:solidFill>
                  <a:srgbClr val="FFFF00"/>
                </a:solidFill>
                <a:latin typeface="Comic Sans MS" pitchFamily="66" charset="0"/>
              </a:rPr>
              <a:t> </a:t>
            </a:r>
            <a:r>
              <a:rPr lang="fr-BE" sz="3200" b="1" u="sng" dirty="0" err="1">
                <a:solidFill>
                  <a:srgbClr val="FFFF00"/>
                </a:solidFill>
                <a:latin typeface="Comic Sans MS" pitchFamily="66" charset="0"/>
              </a:rPr>
              <a:t>asekwi</a:t>
            </a:r>
            <a:r>
              <a:rPr lang="fr-BE" sz="3200" b="1" u="sng" dirty="0">
                <a:solidFill>
                  <a:srgbClr val="FFFF00"/>
                </a:solidFill>
                <a:latin typeface="Comic Sans MS" pitchFamily="66" charset="0"/>
              </a:rPr>
              <a:t> (Le Christ est ressuscité dans la Gloire Lingala/RDC)</a:t>
            </a:r>
            <a:endParaRPr lang="fr-BE" sz="3200" dirty="0">
              <a:solidFill>
                <a:srgbClr val="FFFF00"/>
              </a:solidFill>
              <a:latin typeface="Comic Sans MS" pitchFamily="66" charset="0"/>
            </a:endParaRPr>
          </a:p>
        </p:txBody>
      </p:sp>
      <p:sp>
        <p:nvSpPr>
          <p:cNvPr id="3" name="Rectangle 2"/>
          <p:cNvSpPr/>
          <p:nvPr/>
        </p:nvSpPr>
        <p:spPr>
          <a:xfrm>
            <a:off x="179512" y="1852858"/>
            <a:ext cx="8964488" cy="4862870"/>
          </a:xfrm>
          <a:prstGeom prst="rect">
            <a:avLst/>
          </a:prstGeom>
        </p:spPr>
        <p:txBody>
          <a:bodyPr wrap="square">
            <a:spAutoFit/>
          </a:bodyPr>
          <a:lstStyle/>
          <a:p>
            <a:pPr algn="l"/>
            <a:endParaRPr lang="en-US" sz="1000" dirty="0">
              <a:solidFill>
                <a:schemeClr val="bg1"/>
              </a:solidFill>
              <a:latin typeface="Comic Sans MS" panose="030F0702030302020204" pitchFamily="66" charset="0"/>
            </a:endParaRPr>
          </a:p>
          <a:p>
            <a:pPr algn="l"/>
            <a:endParaRPr lang="en-US" sz="1000" b="0" i="0" dirty="0">
              <a:solidFill>
                <a:schemeClr val="bg1"/>
              </a:solidFill>
              <a:effectLst/>
              <a:latin typeface="Comic Sans MS" panose="030F0702030302020204" pitchFamily="66" charset="0"/>
            </a:endParaRPr>
          </a:p>
          <a:p>
            <a:pPr algn="l"/>
            <a:r>
              <a:rPr lang="en-US" sz="2800" b="0" i="0" dirty="0">
                <a:solidFill>
                  <a:schemeClr val="bg1"/>
                </a:solidFill>
                <a:effectLst/>
                <a:latin typeface="Comic Sans MS" panose="030F0702030302020204" pitchFamily="66" charset="0"/>
              </a:rPr>
              <a:t>3. Ye </a:t>
            </a:r>
            <a:r>
              <a:rPr lang="en-US" sz="2800" b="0" i="0" dirty="0" err="1">
                <a:solidFill>
                  <a:schemeClr val="bg1"/>
                </a:solidFill>
                <a:effectLst/>
                <a:latin typeface="Comic Sans MS" panose="030F0702030302020204" pitchFamily="66" charset="0"/>
              </a:rPr>
              <a:t>alobaki</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te</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akosekwa</a:t>
            </a:r>
            <a:r>
              <a:rPr lang="en-US" sz="2800" b="0" i="0" dirty="0">
                <a:solidFill>
                  <a:schemeClr val="bg1"/>
                </a:solidFill>
                <a:effectLst/>
                <a:latin typeface="Comic Sans MS" panose="030F0702030302020204" pitchFamily="66" charset="0"/>
              </a:rPr>
              <a:t>, a </a:t>
            </a:r>
            <a:r>
              <a:rPr lang="en-US" sz="2800" b="0" i="0" dirty="0" err="1">
                <a:solidFill>
                  <a:schemeClr val="bg1"/>
                </a:solidFill>
                <a:effectLst/>
                <a:latin typeface="Comic Sans MS" panose="030F0702030302020204" pitchFamily="66" charset="0"/>
              </a:rPr>
              <a:t>a</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a</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a</a:t>
            </a:r>
            <a:r>
              <a:rPr lang="en-US" sz="2800" b="0" i="0" dirty="0">
                <a:solidFill>
                  <a:schemeClr val="bg1"/>
                </a:solidFill>
                <a:effectLst/>
                <a:latin typeface="Comic Sans MS" panose="030F0702030302020204" pitchFamily="66" charset="0"/>
              </a:rPr>
              <a:t>, (A-le-</a:t>
            </a:r>
            <a:r>
              <a:rPr lang="en-US" sz="2800" b="0" i="0" dirty="0" err="1">
                <a:solidFill>
                  <a:schemeClr val="bg1"/>
                </a:solidFill>
                <a:effectLst/>
                <a:latin typeface="Comic Sans MS" panose="030F0702030302020204" pitchFamily="66" charset="0"/>
              </a:rPr>
              <a:t>lu</a:t>
            </a:r>
            <a:r>
              <a:rPr lang="en-US" sz="2800" b="0" i="0" dirty="0">
                <a:solidFill>
                  <a:schemeClr val="bg1"/>
                </a:solidFill>
                <a:effectLst/>
                <a:latin typeface="Comic Sans MS" panose="030F0702030302020204" pitchFamily="66" charset="0"/>
              </a:rPr>
              <a:t>-</a:t>
            </a:r>
            <a:r>
              <a:rPr lang="en-US" sz="2800" b="0" i="0" dirty="0" err="1">
                <a:solidFill>
                  <a:schemeClr val="bg1"/>
                </a:solidFill>
                <a:effectLst/>
                <a:latin typeface="Comic Sans MS" panose="030F0702030302020204" pitchFamily="66" charset="0"/>
              </a:rPr>
              <a:t>ya</a:t>
            </a:r>
            <a:r>
              <a:rPr lang="en-US" sz="2800" b="0" i="0" dirty="0">
                <a:solidFill>
                  <a:schemeClr val="bg1"/>
                </a:solidFill>
                <a:effectLst/>
                <a:latin typeface="Comic Sans MS" panose="030F0702030302020204" pitchFamily="66" charset="0"/>
              </a:rPr>
              <a:t>) (2x)</a:t>
            </a:r>
          </a:p>
          <a:p>
            <a:pPr algn="l"/>
            <a:endParaRPr lang="en-US" sz="2800" b="0" i="0" dirty="0">
              <a:solidFill>
                <a:schemeClr val="bg1"/>
              </a:solidFill>
              <a:effectLst/>
              <a:latin typeface="Comic Sans MS" panose="030F0702030302020204" pitchFamily="66" charset="0"/>
            </a:endParaRPr>
          </a:p>
          <a:p>
            <a:pPr algn="l"/>
            <a:r>
              <a:rPr lang="en-US" sz="2800" b="0" i="0" dirty="0">
                <a:solidFill>
                  <a:srgbClr val="FFFF00"/>
                </a:solidFill>
                <a:effectLst/>
                <a:latin typeface="Comic Sans MS" panose="030F0702030302020204" pitchFamily="66" charset="0"/>
              </a:rPr>
              <a:t>Il nous </a:t>
            </a:r>
            <a:r>
              <a:rPr lang="en-US" sz="2800" b="0" i="0" dirty="0" err="1">
                <a:solidFill>
                  <a:srgbClr val="FFFF00"/>
                </a:solidFill>
                <a:effectLst/>
                <a:latin typeface="Comic Sans MS" panose="030F0702030302020204" pitchFamily="66" charset="0"/>
              </a:rPr>
              <a:t>avait</a:t>
            </a:r>
            <a:r>
              <a:rPr lang="en-US" sz="2800" b="0" i="0" dirty="0">
                <a:solidFill>
                  <a:srgbClr val="FFFF00"/>
                </a:solidFill>
                <a:effectLst/>
                <a:latin typeface="Comic Sans MS" panose="030F0702030302020204" pitchFamily="66" charset="0"/>
              </a:rPr>
              <a:t> </a:t>
            </a:r>
            <a:r>
              <a:rPr lang="en-US" sz="2800" b="0" i="0" dirty="0" err="1">
                <a:solidFill>
                  <a:srgbClr val="FFFF00"/>
                </a:solidFill>
                <a:effectLst/>
                <a:latin typeface="Comic Sans MS" panose="030F0702030302020204" pitchFamily="66" charset="0"/>
              </a:rPr>
              <a:t>dit</a:t>
            </a:r>
            <a:r>
              <a:rPr lang="en-US" sz="2800" b="0" i="0" dirty="0">
                <a:solidFill>
                  <a:srgbClr val="FFFF00"/>
                </a:solidFill>
                <a:effectLst/>
                <a:latin typeface="Comic Sans MS" panose="030F0702030302020204" pitchFamily="66" charset="0"/>
              </a:rPr>
              <a:t> </a:t>
            </a:r>
            <a:r>
              <a:rPr lang="en-US" sz="2800" b="0" i="0" dirty="0" err="1">
                <a:solidFill>
                  <a:srgbClr val="FFFF00"/>
                </a:solidFill>
                <a:effectLst/>
                <a:latin typeface="Comic Sans MS" panose="030F0702030302020204" pitchFamily="66" charset="0"/>
              </a:rPr>
              <a:t>qu’il</a:t>
            </a:r>
            <a:r>
              <a:rPr lang="en-US" sz="2800" b="0" i="0" dirty="0">
                <a:solidFill>
                  <a:srgbClr val="FFFF00"/>
                </a:solidFill>
                <a:effectLst/>
                <a:latin typeface="Comic Sans MS" panose="030F0702030302020204" pitchFamily="66" charset="0"/>
              </a:rPr>
              <a:t> </a:t>
            </a:r>
            <a:r>
              <a:rPr lang="en-US" sz="2800" b="0" i="0" dirty="0" err="1">
                <a:solidFill>
                  <a:srgbClr val="FFFF00"/>
                </a:solidFill>
                <a:effectLst/>
                <a:latin typeface="Comic Sans MS" panose="030F0702030302020204" pitchFamily="66" charset="0"/>
              </a:rPr>
              <a:t>ressuscitera</a:t>
            </a:r>
            <a:r>
              <a:rPr lang="en-US" sz="2800" b="0" i="0" dirty="0">
                <a:solidFill>
                  <a:srgbClr val="FFFF00"/>
                </a:solidFill>
                <a:effectLst/>
                <a:latin typeface="Comic Sans MS" panose="030F0702030302020204" pitchFamily="66" charset="0"/>
              </a:rPr>
              <a:t> !</a:t>
            </a:r>
          </a:p>
          <a:p>
            <a:pPr algn="l"/>
            <a:endParaRPr lang="en-US" sz="2800" dirty="0">
              <a:solidFill>
                <a:srgbClr val="FFFF00"/>
              </a:solidFill>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R.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i</a:t>
            </a:r>
            <a:endPar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Il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est</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ressuscité</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Na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motema</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moko</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toyambi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(2x)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D’un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seul</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coeur</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nous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l’accueillons</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a:t>
            </a:r>
          </a:p>
          <a:p>
            <a:pPr algn="l"/>
            <a:endParaRPr lang="en-US" sz="1000" b="0" i="0" dirty="0">
              <a:solidFill>
                <a:srgbClr val="FFFF00"/>
              </a:solidFill>
              <a:effectLst/>
              <a:latin typeface="Comic Sans MS" panose="030F0702030302020204" pitchFamily="66" charset="0"/>
            </a:endParaRPr>
          </a:p>
        </p:txBody>
      </p:sp>
      <p:sp>
        <p:nvSpPr>
          <p:cNvPr id="4" name="Rectangle 3">
            <a:extLst>
              <a:ext uri="{FF2B5EF4-FFF2-40B4-BE49-F238E27FC236}">
                <a16:creationId xmlns:a16="http://schemas.microsoft.com/office/drawing/2014/main" id="{3C0336DA-D4AA-4949-A212-1712CE32934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69187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16632"/>
            <a:ext cx="8424936" cy="1143000"/>
          </a:xfrm>
        </p:spPr>
        <p:txBody>
          <a:bodyPr>
            <a:noAutofit/>
          </a:bodyPr>
          <a:lstStyle/>
          <a:p>
            <a:br>
              <a:rPr lang="fr-BE" sz="4800" b="1" u="sng" dirty="0">
                <a:solidFill>
                  <a:srgbClr val="FFFF00"/>
                </a:solidFill>
                <a:latin typeface="Comic Sans MS" pitchFamily="66" charset="0"/>
              </a:rPr>
            </a:br>
            <a:r>
              <a:rPr lang="fr-BE" sz="4800" b="1" u="sng" dirty="0">
                <a:solidFill>
                  <a:srgbClr val="FFFF00"/>
                </a:solidFill>
                <a:latin typeface="Comic Sans MS" pitchFamily="66" charset="0"/>
              </a:rPr>
              <a:t>Chant de sortie </a:t>
            </a:r>
            <a:br>
              <a:rPr lang="fr-BE" sz="4800" b="1" u="sng" dirty="0">
                <a:solidFill>
                  <a:srgbClr val="FFFF00"/>
                </a:solidFill>
                <a:latin typeface="Comic Sans MS" pitchFamily="66" charset="0"/>
              </a:rPr>
            </a:br>
            <a:r>
              <a:rPr lang="fr-BE" sz="3200" b="1" u="sng" dirty="0" err="1">
                <a:solidFill>
                  <a:srgbClr val="FFFF00"/>
                </a:solidFill>
                <a:latin typeface="Comic Sans MS" pitchFamily="66" charset="0"/>
              </a:rPr>
              <a:t>Kristu</a:t>
            </a:r>
            <a:r>
              <a:rPr lang="fr-BE" sz="3200" b="1" u="sng" dirty="0">
                <a:solidFill>
                  <a:srgbClr val="FFFF00"/>
                </a:solidFill>
                <a:latin typeface="Comic Sans MS" pitchFamily="66" charset="0"/>
              </a:rPr>
              <a:t> </a:t>
            </a:r>
            <a:r>
              <a:rPr lang="fr-BE" sz="3200" b="1" u="sng" dirty="0" err="1">
                <a:solidFill>
                  <a:srgbClr val="FFFF00"/>
                </a:solidFill>
                <a:latin typeface="Comic Sans MS" pitchFamily="66" charset="0"/>
              </a:rPr>
              <a:t>asekwi</a:t>
            </a:r>
            <a:r>
              <a:rPr lang="fr-BE" sz="3200" b="1" u="sng" dirty="0">
                <a:solidFill>
                  <a:srgbClr val="FFFF00"/>
                </a:solidFill>
                <a:latin typeface="Comic Sans MS" pitchFamily="66" charset="0"/>
              </a:rPr>
              <a:t> (Le Christ est ressuscité dans la Gloire Lingala/RDC)</a:t>
            </a:r>
            <a:endParaRPr lang="fr-BE" sz="3200" dirty="0">
              <a:solidFill>
                <a:srgbClr val="FFFF00"/>
              </a:solidFill>
              <a:latin typeface="Comic Sans MS" pitchFamily="66" charset="0"/>
            </a:endParaRPr>
          </a:p>
        </p:txBody>
      </p:sp>
      <p:sp>
        <p:nvSpPr>
          <p:cNvPr id="3" name="Rectangle 2"/>
          <p:cNvSpPr/>
          <p:nvPr/>
        </p:nvSpPr>
        <p:spPr>
          <a:xfrm>
            <a:off x="312474" y="1916832"/>
            <a:ext cx="8964488" cy="4431983"/>
          </a:xfrm>
          <a:prstGeom prst="rect">
            <a:avLst/>
          </a:prstGeom>
        </p:spPr>
        <p:txBody>
          <a:bodyPr wrap="square">
            <a:spAutoFit/>
          </a:bodyPr>
          <a:lstStyle/>
          <a:p>
            <a:pPr algn="l"/>
            <a:endParaRPr lang="en-US" sz="1000" b="0" i="0" dirty="0">
              <a:solidFill>
                <a:srgbClr val="FFFF00"/>
              </a:solidFill>
              <a:effectLst/>
              <a:latin typeface="Comic Sans MS" panose="030F0702030302020204" pitchFamily="66" charset="0"/>
            </a:endParaRPr>
          </a:p>
          <a:p>
            <a:pPr algn="l"/>
            <a:endParaRPr lang="en-US" sz="1000" b="0" i="0" dirty="0">
              <a:solidFill>
                <a:schemeClr val="bg1"/>
              </a:solidFill>
              <a:effectLst/>
              <a:latin typeface="Comic Sans MS" panose="030F0702030302020204" pitchFamily="66" charset="0"/>
            </a:endParaRPr>
          </a:p>
          <a:p>
            <a:pPr algn="l"/>
            <a:r>
              <a:rPr lang="en-US" sz="2800" b="0" i="0" dirty="0">
                <a:solidFill>
                  <a:schemeClr val="bg1"/>
                </a:solidFill>
                <a:effectLst/>
                <a:latin typeface="Comic Sans MS" panose="030F0702030302020204" pitchFamily="66" charset="0"/>
              </a:rPr>
              <a:t>4. </a:t>
            </a:r>
            <a:r>
              <a:rPr lang="en-US" sz="2800" b="0" i="0" dirty="0" err="1">
                <a:solidFill>
                  <a:schemeClr val="bg1"/>
                </a:solidFill>
                <a:effectLst/>
                <a:latin typeface="Comic Sans MS" panose="030F0702030302020204" pitchFamily="66" charset="0"/>
              </a:rPr>
              <a:t>Kristu</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alongi</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liwa</a:t>
            </a:r>
            <a:r>
              <a:rPr lang="en-US" sz="2800" b="0" i="0" dirty="0">
                <a:solidFill>
                  <a:schemeClr val="bg1"/>
                </a:solidFill>
                <a:effectLst/>
                <a:latin typeface="Comic Sans MS" panose="030F0702030302020204" pitchFamily="66" charset="0"/>
              </a:rPr>
              <a:t> e </a:t>
            </a:r>
            <a:r>
              <a:rPr lang="en-US" sz="2800" b="0" i="0" dirty="0" err="1">
                <a:solidFill>
                  <a:schemeClr val="bg1"/>
                </a:solidFill>
                <a:effectLst/>
                <a:latin typeface="Comic Sans MS" panose="030F0702030302020204" pitchFamily="66" charset="0"/>
              </a:rPr>
              <a:t>ngo</a:t>
            </a:r>
            <a:r>
              <a:rPr lang="en-US" sz="2800" b="0" i="0" dirty="0">
                <a:solidFill>
                  <a:schemeClr val="bg1"/>
                </a:solidFill>
                <a:effectLst/>
                <a:latin typeface="Comic Sans MS" panose="030F0702030302020204" pitchFamily="66" charset="0"/>
              </a:rPr>
              <a:t>, o </a:t>
            </a:r>
            <a:r>
              <a:rPr lang="en-US" sz="2800" b="0" i="0" dirty="0" err="1">
                <a:solidFill>
                  <a:schemeClr val="bg1"/>
                </a:solidFill>
                <a:effectLst/>
                <a:latin typeface="Comic Sans MS" panose="030F0702030302020204" pitchFamily="66" charset="0"/>
              </a:rPr>
              <a:t>o</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o</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o</a:t>
            </a:r>
            <a:r>
              <a:rPr lang="en-US" sz="2800" b="0" i="0" dirty="0">
                <a:solidFill>
                  <a:schemeClr val="bg1"/>
                </a:solidFill>
                <a:effectLst/>
                <a:latin typeface="Comic Sans MS" panose="030F0702030302020204" pitchFamily="66" charset="0"/>
              </a:rPr>
              <a:t>, (A-le-</a:t>
            </a:r>
            <a:r>
              <a:rPr lang="en-US" sz="2800" b="0" i="0" dirty="0" err="1">
                <a:solidFill>
                  <a:schemeClr val="bg1"/>
                </a:solidFill>
                <a:effectLst/>
                <a:latin typeface="Comic Sans MS" panose="030F0702030302020204" pitchFamily="66" charset="0"/>
              </a:rPr>
              <a:t>lu</a:t>
            </a:r>
            <a:r>
              <a:rPr lang="en-US" sz="2800" b="0" i="0" dirty="0">
                <a:solidFill>
                  <a:schemeClr val="bg1"/>
                </a:solidFill>
                <a:effectLst/>
                <a:latin typeface="Comic Sans MS" panose="030F0702030302020204" pitchFamily="66" charset="0"/>
              </a:rPr>
              <a:t>-</a:t>
            </a:r>
            <a:r>
              <a:rPr lang="en-US" sz="2800" b="0" i="0" dirty="0" err="1">
                <a:solidFill>
                  <a:schemeClr val="bg1"/>
                </a:solidFill>
                <a:effectLst/>
                <a:latin typeface="Comic Sans MS" panose="030F0702030302020204" pitchFamily="66" charset="0"/>
              </a:rPr>
              <a:t>ya</a:t>
            </a:r>
            <a:r>
              <a:rPr lang="en-US" sz="2800" b="0" i="0" dirty="0">
                <a:solidFill>
                  <a:schemeClr val="bg1"/>
                </a:solidFill>
                <a:effectLst/>
                <a:latin typeface="Comic Sans MS" panose="030F0702030302020204" pitchFamily="66" charset="0"/>
              </a:rPr>
              <a:t>)</a:t>
            </a:r>
          </a:p>
          <a:p>
            <a:pPr algn="l"/>
            <a:r>
              <a:rPr lang="en-US" sz="2800" b="0" i="0" dirty="0">
                <a:solidFill>
                  <a:srgbClr val="FFFF00"/>
                </a:solidFill>
                <a:effectLst/>
                <a:latin typeface="Comic Sans MS" panose="030F0702030302020204" pitchFamily="66" charset="0"/>
              </a:rPr>
              <a:t>Christ a </a:t>
            </a:r>
            <a:r>
              <a:rPr lang="en-US" sz="2800" b="0" i="0" dirty="0" err="1">
                <a:solidFill>
                  <a:srgbClr val="FFFF00"/>
                </a:solidFill>
                <a:effectLst/>
                <a:latin typeface="Comic Sans MS" panose="030F0702030302020204" pitchFamily="66" charset="0"/>
              </a:rPr>
              <a:t>vaincu</a:t>
            </a:r>
            <a:r>
              <a:rPr lang="en-US" sz="2800" b="0" i="0" dirty="0">
                <a:solidFill>
                  <a:srgbClr val="FFFF00"/>
                </a:solidFill>
                <a:effectLst/>
                <a:latin typeface="Comic Sans MS" panose="030F0702030302020204" pitchFamily="66" charset="0"/>
              </a:rPr>
              <a:t> la mort !</a:t>
            </a:r>
          </a:p>
          <a:p>
            <a:pPr algn="l"/>
            <a:endParaRPr lang="en-US" sz="2800" b="0" i="0" dirty="0">
              <a:solidFill>
                <a:schemeClr val="bg1"/>
              </a:solidFill>
              <a:effectLst/>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R.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i</a:t>
            </a:r>
            <a:endPar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Il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est</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ressuscité</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Na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motema</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moko</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toyambi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D’un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seul</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coeur</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nous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l’accueillons</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a:t>
            </a:r>
          </a:p>
          <a:p>
            <a:pPr algn="l"/>
            <a:endParaRPr lang="en-US" sz="1000" dirty="0">
              <a:solidFill>
                <a:schemeClr val="bg1"/>
              </a:solidFill>
              <a:latin typeface="Comic Sans MS" panose="030F0702030302020204" pitchFamily="66" charset="0"/>
            </a:endParaRPr>
          </a:p>
        </p:txBody>
      </p:sp>
      <p:sp>
        <p:nvSpPr>
          <p:cNvPr id="4" name="Rectangle 3">
            <a:extLst>
              <a:ext uri="{FF2B5EF4-FFF2-40B4-BE49-F238E27FC236}">
                <a16:creationId xmlns:a16="http://schemas.microsoft.com/office/drawing/2014/main" id="{3C0336DA-D4AA-4949-A212-1712CE32934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9405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16632"/>
            <a:ext cx="8424936" cy="1143000"/>
          </a:xfrm>
        </p:spPr>
        <p:txBody>
          <a:bodyPr>
            <a:noAutofit/>
          </a:bodyPr>
          <a:lstStyle/>
          <a:p>
            <a:br>
              <a:rPr lang="fr-BE" sz="4800" b="1" u="sng" dirty="0">
                <a:solidFill>
                  <a:srgbClr val="FFFF00"/>
                </a:solidFill>
                <a:latin typeface="Comic Sans MS" pitchFamily="66" charset="0"/>
              </a:rPr>
            </a:br>
            <a:r>
              <a:rPr lang="fr-BE" sz="4800" b="1" u="sng" dirty="0">
                <a:solidFill>
                  <a:srgbClr val="FFFF00"/>
                </a:solidFill>
                <a:latin typeface="Comic Sans MS" pitchFamily="66" charset="0"/>
              </a:rPr>
              <a:t>Chant de sortie </a:t>
            </a:r>
            <a:br>
              <a:rPr lang="fr-BE" sz="4800" b="1" u="sng" dirty="0">
                <a:solidFill>
                  <a:srgbClr val="FFFF00"/>
                </a:solidFill>
                <a:latin typeface="Comic Sans MS" pitchFamily="66" charset="0"/>
              </a:rPr>
            </a:br>
            <a:r>
              <a:rPr lang="fr-BE" sz="3200" b="1" u="sng" dirty="0" err="1">
                <a:solidFill>
                  <a:srgbClr val="FFFF00"/>
                </a:solidFill>
                <a:latin typeface="Comic Sans MS" pitchFamily="66" charset="0"/>
              </a:rPr>
              <a:t>Kristu</a:t>
            </a:r>
            <a:r>
              <a:rPr lang="fr-BE" sz="3200" b="1" u="sng" dirty="0">
                <a:solidFill>
                  <a:srgbClr val="FFFF00"/>
                </a:solidFill>
                <a:latin typeface="Comic Sans MS" pitchFamily="66" charset="0"/>
              </a:rPr>
              <a:t> </a:t>
            </a:r>
            <a:r>
              <a:rPr lang="fr-BE" sz="3200" b="1" u="sng" dirty="0" err="1">
                <a:solidFill>
                  <a:srgbClr val="FFFF00"/>
                </a:solidFill>
                <a:latin typeface="Comic Sans MS" pitchFamily="66" charset="0"/>
              </a:rPr>
              <a:t>asekwi</a:t>
            </a:r>
            <a:r>
              <a:rPr lang="fr-BE" sz="3200" b="1" u="sng" dirty="0">
                <a:solidFill>
                  <a:srgbClr val="FFFF00"/>
                </a:solidFill>
                <a:latin typeface="Comic Sans MS" pitchFamily="66" charset="0"/>
              </a:rPr>
              <a:t> (Le Christ est ressuscité dans la Gloire Lingala/RDC)</a:t>
            </a:r>
            <a:endParaRPr lang="fr-BE" sz="3200" dirty="0">
              <a:solidFill>
                <a:srgbClr val="FFFF00"/>
              </a:solidFill>
              <a:latin typeface="Comic Sans MS" pitchFamily="66" charset="0"/>
            </a:endParaRPr>
          </a:p>
        </p:txBody>
      </p:sp>
      <p:sp>
        <p:nvSpPr>
          <p:cNvPr id="3" name="Rectangle 2"/>
          <p:cNvSpPr/>
          <p:nvPr/>
        </p:nvSpPr>
        <p:spPr>
          <a:xfrm>
            <a:off x="179512" y="1852858"/>
            <a:ext cx="8964488" cy="4862870"/>
          </a:xfrm>
          <a:prstGeom prst="rect">
            <a:avLst/>
          </a:prstGeom>
        </p:spPr>
        <p:txBody>
          <a:bodyPr wrap="square">
            <a:spAutoFit/>
          </a:bodyPr>
          <a:lstStyle/>
          <a:p>
            <a:pPr algn="l"/>
            <a:endParaRPr lang="en-US" sz="1000" dirty="0">
              <a:solidFill>
                <a:schemeClr val="bg1"/>
              </a:solidFill>
              <a:latin typeface="Comic Sans MS" panose="030F0702030302020204" pitchFamily="66" charset="0"/>
            </a:endParaRPr>
          </a:p>
          <a:p>
            <a:pPr algn="l"/>
            <a:endParaRPr lang="en-US" sz="1000" b="0" i="0" dirty="0">
              <a:solidFill>
                <a:schemeClr val="bg1"/>
              </a:solidFill>
              <a:effectLst/>
              <a:latin typeface="Comic Sans MS" panose="030F0702030302020204" pitchFamily="66" charset="0"/>
            </a:endParaRPr>
          </a:p>
          <a:p>
            <a:pPr algn="l"/>
            <a:r>
              <a:rPr lang="en-US" sz="2800" b="0" i="0" dirty="0">
                <a:solidFill>
                  <a:schemeClr val="bg1"/>
                </a:solidFill>
                <a:effectLst/>
                <a:latin typeface="Comic Sans MS" panose="030F0702030302020204" pitchFamily="66" charset="0"/>
              </a:rPr>
              <a:t>5. </a:t>
            </a:r>
            <a:r>
              <a:rPr lang="en-US" sz="2800" b="0" i="0" dirty="0" err="1">
                <a:solidFill>
                  <a:schemeClr val="bg1"/>
                </a:solidFill>
                <a:effectLst/>
                <a:latin typeface="Comic Sans MS" panose="030F0702030302020204" pitchFamily="66" charset="0"/>
              </a:rPr>
              <a:t>Banso</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toyemba</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nkembo</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Aleluya</a:t>
            </a:r>
            <a:r>
              <a:rPr lang="en-US" sz="2800" b="0" i="0" dirty="0">
                <a:solidFill>
                  <a:schemeClr val="bg1"/>
                </a:solidFill>
                <a:effectLst/>
                <a:latin typeface="Comic Sans MS" panose="030F0702030302020204" pitchFamily="66" charset="0"/>
              </a:rPr>
              <a:t>, a </a:t>
            </a:r>
            <a:r>
              <a:rPr lang="en-US" sz="2800" b="0" i="0" dirty="0" err="1">
                <a:solidFill>
                  <a:schemeClr val="bg1"/>
                </a:solidFill>
                <a:effectLst/>
                <a:latin typeface="Comic Sans MS" panose="030F0702030302020204" pitchFamily="66" charset="0"/>
              </a:rPr>
              <a:t>a</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a</a:t>
            </a:r>
            <a:r>
              <a:rPr lang="en-US" sz="2800" b="0" i="0" dirty="0">
                <a:solidFill>
                  <a:schemeClr val="bg1"/>
                </a:solidFill>
                <a:effectLst/>
                <a:latin typeface="Comic Sans MS" panose="030F0702030302020204" pitchFamily="66" charset="0"/>
              </a:rPr>
              <a:t> </a:t>
            </a:r>
            <a:r>
              <a:rPr lang="en-US" sz="2800" b="0" i="0" dirty="0" err="1">
                <a:solidFill>
                  <a:schemeClr val="bg1"/>
                </a:solidFill>
                <a:effectLst/>
                <a:latin typeface="Comic Sans MS" panose="030F0702030302020204" pitchFamily="66" charset="0"/>
              </a:rPr>
              <a:t>a</a:t>
            </a:r>
            <a:r>
              <a:rPr lang="en-US" sz="2800" b="0" i="0" dirty="0">
                <a:solidFill>
                  <a:schemeClr val="bg1"/>
                </a:solidFill>
                <a:effectLst/>
                <a:latin typeface="Comic Sans MS" panose="030F0702030302020204" pitchFamily="66" charset="0"/>
              </a:rPr>
              <a:t>, (A-le-</a:t>
            </a:r>
            <a:r>
              <a:rPr lang="en-US" sz="2800" b="0" i="0" dirty="0" err="1">
                <a:solidFill>
                  <a:schemeClr val="bg1"/>
                </a:solidFill>
                <a:effectLst/>
                <a:latin typeface="Comic Sans MS" panose="030F0702030302020204" pitchFamily="66" charset="0"/>
              </a:rPr>
              <a:t>lu</a:t>
            </a:r>
            <a:r>
              <a:rPr lang="en-US" sz="2800" b="0" i="0" dirty="0">
                <a:solidFill>
                  <a:schemeClr val="bg1"/>
                </a:solidFill>
                <a:effectLst/>
                <a:latin typeface="Comic Sans MS" panose="030F0702030302020204" pitchFamily="66" charset="0"/>
              </a:rPr>
              <a:t>-</a:t>
            </a:r>
            <a:r>
              <a:rPr lang="en-US" sz="2800" b="0" i="0" dirty="0" err="1">
                <a:solidFill>
                  <a:schemeClr val="bg1"/>
                </a:solidFill>
                <a:effectLst/>
                <a:latin typeface="Comic Sans MS" panose="030F0702030302020204" pitchFamily="66" charset="0"/>
              </a:rPr>
              <a:t>ya</a:t>
            </a:r>
            <a:r>
              <a:rPr lang="en-US" sz="2800" b="0" i="0" dirty="0">
                <a:solidFill>
                  <a:schemeClr val="bg1"/>
                </a:solidFill>
                <a:effectLst/>
                <a:latin typeface="Comic Sans MS" panose="030F0702030302020204" pitchFamily="66" charset="0"/>
              </a:rPr>
              <a:t>)</a:t>
            </a:r>
          </a:p>
          <a:p>
            <a:pPr algn="l"/>
            <a:r>
              <a:rPr lang="en-US" sz="2800" b="0" i="0" dirty="0" err="1">
                <a:solidFill>
                  <a:srgbClr val="FFFF00"/>
                </a:solidFill>
                <a:effectLst/>
                <a:latin typeface="Comic Sans MS" panose="030F0702030302020204" pitchFamily="66" charset="0"/>
              </a:rPr>
              <a:t>Chantons</a:t>
            </a:r>
            <a:r>
              <a:rPr lang="en-US" sz="2800" b="0" i="0" dirty="0">
                <a:solidFill>
                  <a:srgbClr val="FFFF00"/>
                </a:solidFill>
                <a:effectLst/>
                <a:latin typeface="Comic Sans MS" panose="030F0702030302020204" pitchFamily="66" charset="0"/>
              </a:rPr>
              <a:t> </a:t>
            </a:r>
            <a:r>
              <a:rPr lang="en-US" sz="2800" b="0" i="0" dirty="0" err="1">
                <a:solidFill>
                  <a:srgbClr val="FFFF00"/>
                </a:solidFill>
                <a:effectLst/>
                <a:latin typeface="Comic Sans MS" panose="030F0702030302020204" pitchFamily="66" charset="0"/>
              </a:rPr>
              <a:t>tous</a:t>
            </a:r>
            <a:r>
              <a:rPr lang="en-US" sz="2800" b="0" i="0" dirty="0">
                <a:solidFill>
                  <a:srgbClr val="FFFF00"/>
                </a:solidFill>
                <a:effectLst/>
                <a:latin typeface="Comic Sans MS" panose="030F0702030302020204" pitchFamily="66" charset="0"/>
              </a:rPr>
              <a:t> </a:t>
            </a:r>
            <a:r>
              <a:rPr lang="en-US" sz="2800" b="0" i="0" dirty="0" err="1">
                <a:solidFill>
                  <a:srgbClr val="FFFF00"/>
                </a:solidFill>
                <a:effectLst/>
                <a:latin typeface="Comic Sans MS" panose="030F0702030302020204" pitchFamily="66" charset="0"/>
              </a:rPr>
              <a:t>sa</a:t>
            </a:r>
            <a:r>
              <a:rPr lang="en-US" sz="2800" b="0" i="0" dirty="0">
                <a:solidFill>
                  <a:srgbClr val="FFFF00"/>
                </a:solidFill>
                <a:effectLst/>
                <a:latin typeface="Comic Sans MS" panose="030F0702030302020204" pitchFamily="66" charset="0"/>
              </a:rPr>
              <a:t> gloire !</a:t>
            </a:r>
          </a:p>
          <a:p>
            <a:pPr algn="l"/>
            <a:endParaRPr lang="en-US" sz="2800" dirty="0">
              <a:solidFill>
                <a:srgbClr val="FFFF00"/>
              </a:solidFill>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R.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asekwi</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i</a:t>
            </a:r>
            <a:endPar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Il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est</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ressuscité</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Na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motema</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moko</a:t>
            </a:r>
            <a:r>
              <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toyambi</a:t>
            </a:r>
            <a:endParaRPr kumimoji="0" lang="en-US" sz="28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D’un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seul</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coeur</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nous </a:t>
            </a:r>
            <a:r>
              <a:rPr kumimoji="0" lang="en-US" sz="2800" b="0" i="0" u="none" strike="noStrike" kern="1200" cap="none" spc="0" normalizeH="0" baseline="0" noProof="0" dirty="0" err="1">
                <a:ln>
                  <a:noFill/>
                </a:ln>
                <a:solidFill>
                  <a:srgbClr val="FFFF00"/>
                </a:solidFill>
                <a:effectLst/>
                <a:uLnTx/>
                <a:uFillTx/>
                <a:latin typeface="Comic Sans MS" panose="030F0702030302020204" pitchFamily="66" charset="0"/>
                <a:ea typeface="+mn-ea"/>
                <a:cs typeface="+mn-cs"/>
              </a:rPr>
              <a:t>l’accueillons</a:t>
            </a:r>
            <a:r>
              <a:rPr kumimoji="0" lang="en-US" sz="2800" b="0"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a:t>
            </a:r>
          </a:p>
          <a:p>
            <a:pPr algn="l"/>
            <a:endParaRPr lang="en-US" sz="1000" b="1" i="1" dirty="0">
              <a:solidFill>
                <a:srgbClr val="FFFF00"/>
              </a:solidFill>
              <a:effectLst/>
              <a:latin typeface="Comic Sans MS" panose="030F0702030302020204" pitchFamily="66" charset="0"/>
            </a:endParaRPr>
          </a:p>
        </p:txBody>
      </p:sp>
      <p:sp>
        <p:nvSpPr>
          <p:cNvPr id="4" name="Rectangle 3">
            <a:extLst>
              <a:ext uri="{FF2B5EF4-FFF2-40B4-BE49-F238E27FC236}">
                <a16:creationId xmlns:a16="http://schemas.microsoft.com/office/drawing/2014/main" id="{3C0336DA-D4AA-4949-A212-1712CE329341}"/>
              </a:ext>
            </a:extLst>
          </p:cNvPr>
          <p:cNvSpPr/>
          <p:nvPr/>
        </p:nvSpPr>
        <p:spPr>
          <a:xfrm>
            <a:off x="3779912" y="6597352"/>
            <a:ext cx="1584176" cy="260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506684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Élémentaire">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1_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2_slider_chants">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e6c818a6-e1a0-4a6e-a969-20d857c5dc62}" enabled="1" method="Standard" siteId="{90c7a20a-f34b-40bf-bc48-b9253b6f5d20}" contentBits="2" removed="0"/>
</clbl:labelList>
</file>

<file path=docProps/app.xml><?xml version="1.0" encoding="utf-8"?>
<Properties xmlns="http://schemas.openxmlformats.org/officeDocument/2006/extended-properties" xmlns:vt="http://schemas.openxmlformats.org/officeDocument/2006/docPropsVTypes">
  <Template>Module</Template>
  <TotalTime>15029</TotalTime>
  <Words>4127</Words>
  <Application>Microsoft Office PowerPoint</Application>
  <PresentationFormat>On-screen Show (4:3)</PresentationFormat>
  <Paragraphs>790</Paragraphs>
  <Slides>118</Slides>
  <Notes>88</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118</vt:i4>
      </vt:variant>
    </vt:vector>
  </HeadingPairs>
  <TitlesOfParts>
    <vt:vector size="134" baseType="lpstr">
      <vt:lpstr>Arial</vt:lpstr>
      <vt:lpstr>Calibri</vt:lpstr>
      <vt:lpstr>Calibri Light</vt:lpstr>
      <vt:lpstr>Comic Sans MS</vt:lpstr>
      <vt:lpstr>Consolas</vt:lpstr>
      <vt:lpstr>Corbel</vt:lpstr>
      <vt:lpstr>helvetica</vt:lpstr>
      <vt:lpstr>Helvetica 75 Bold</vt:lpstr>
      <vt:lpstr>Lucida Bright</vt:lpstr>
      <vt:lpstr>Wingdings</vt:lpstr>
      <vt:lpstr>Wingdings 2</vt:lpstr>
      <vt:lpstr>Wingdings 3</vt:lpstr>
      <vt:lpstr>Thème Office</vt:lpstr>
      <vt:lpstr>Métro</vt:lpstr>
      <vt:lpstr>1_Métro</vt:lpstr>
      <vt:lpstr>2_slider_chants</vt:lpstr>
      <vt:lpstr>PowerPoint Presentation</vt:lpstr>
      <vt:lpstr>DEHORS</vt:lpstr>
      <vt:lpstr>DEHORS</vt:lpstr>
      <vt:lpstr>DEHORS</vt:lpstr>
      <vt:lpstr>DEHORS</vt:lpstr>
      <vt:lpstr>DEHORS</vt:lpstr>
      <vt:lpstr>DEHORS</vt:lpstr>
      <vt:lpstr> Lumiere</vt:lpstr>
      <vt:lpstr> Exultet </vt:lpstr>
      <vt:lpstr> Exultet </vt:lpstr>
      <vt:lpstr> Exultet </vt:lpstr>
      <vt:lpstr> Exultet </vt:lpstr>
      <vt:lpstr> Exultet </vt:lpstr>
      <vt:lpstr> Exultet </vt:lpstr>
      <vt:lpstr> Exultet </vt:lpstr>
      <vt:lpstr> Exultet </vt:lpstr>
      <vt:lpstr>La Messe commence par un signe de la Croix. C’est le signe du chrétien: Prends à cœur de le faire, il est le signe de ton amitié à Jésus.  </vt:lpstr>
      <vt:lpstr>   </vt:lpstr>
      <vt:lpstr>PowerPoint Presentation</vt:lpstr>
      <vt:lpstr>PowerPoint Presentation</vt:lpstr>
      <vt:lpstr>PowerPoint Presentation</vt:lpstr>
      <vt:lpstr>PowerPoint Presentation</vt:lpstr>
      <vt:lpstr>    Chantons le Seigneur car Il a fait éclater sa Gloire Il a jeté à l’eau cheval et cavalier (BIS) </vt:lpstr>
      <vt:lpstr>PowerPoint Presentation</vt:lpstr>
      <vt:lpstr>PowerPoint Presentation</vt:lpstr>
      <vt:lpstr>   </vt:lpstr>
      <vt:lpstr>      </vt:lpstr>
      <vt:lpstr>   </vt:lpstr>
      <vt:lpstr>      </vt:lpstr>
      <vt:lpstr>   </vt:lpstr>
      <vt:lpstr>      </vt:lpstr>
      <vt:lpstr>   </vt:lpstr>
      <vt:lpstr>      </vt:lpstr>
      <vt:lpstr>   </vt:lpstr>
      <vt:lpstr>EPITRES ROMAINS</vt:lpstr>
      <vt:lpstr>\]]]]]]]]]]</vt:lpstr>
      <vt:lpstr>\]]]]]]]]]]</vt:lpstr>
      <vt:lpstr>\]]]]]]]]]]</vt:lpstr>
      <vt:lpstr>\]]]]]]]]]]</vt:lpstr>
      <vt:lpstr>PowerPoint Presentation</vt:lpstr>
      <vt:lpstr>PowerPoint Presentation</vt:lpstr>
      <vt:lpstr>L‘Évangile est la partie de la Bible qui raconte la vie de Jésus; Nous y voyons combien la Bonne Nouvelle de l'Amour de Dieu n'est pas réservée au peuple d'Israël. Jésus nous dit qu'elle est pour tout être humain et donc aussi pour toi!  (C'est peut-être un scoop?)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Aspersion </vt:lpstr>
      <vt:lpstr>Aspersion Tu peux naitre de nouveau</vt:lpstr>
      <vt:lpstr>Tu pries avec toute la communauté qui s’ouvre au monde entier, à l'église et à tous ceux qui souffrent.     </vt:lpstr>
      <vt:lpstr>PowerPoint Presentation</vt:lpstr>
      <vt:lpstr>.  </vt:lpstr>
      <vt:lpstr>Offertoire J’ai vu des fleuves d’eau vive</vt:lpstr>
      <vt:lpstr>Offertoire J’ai vu des fleuves d’eau vive</vt:lpstr>
      <vt:lpstr>Offertoire J’ai vu des fleuves d’eau vive</vt:lpstr>
      <vt:lpstr>Offertoire J’ai vu des fleuves d’eau vive</vt:lpstr>
      <vt:lpstr>Offertoire Tu viens pour moi (@Glorious)</vt:lpstr>
      <vt:lpstr>Offertoire Tu viens pour moi (@Glorious)</vt:lpstr>
      <vt:lpstr>Offertoire Tu viens pour moi (@Glorious)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Jésus qui se donne désire être accueilli;  la Communion est ce moment où chacun qui le souhaite en s’approchant de l’Autel, accueille Jésus dans l’hostie en ouvrant grand ses mains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Chant de sortie  Kristu asekwi (Le Christ est ressuscité dans la Gloire Lingala/RDC)</vt:lpstr>
      <vt:lpstr> Chant de sortie  Kristu asekwi (Le Christ est ressuscité dans la Gloire Lingala/RDC)</vt:lpstr>
      <vt:lpstr> Chant de sortie  Kristu asekwi (Le Christ est ressuscité dans la Gloire Lingala/RDC)</vt:lpstr>
      <vt:lpstr> Chant de sortie  Kristu asekwi (Le Christ est ressuscité dans la Gloire Lingala/RDC)</vt:lpstr>
      <vt:lpstr> Chant de sortie  Kristu asekwi (Le Christ est ressuscité dans la Gloire Lingala/RDC)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Messe Unité Ste Anne</dc:title>
  <dc:creator>Karine</dc:creator>
  <cp:lastModifiedBy>Karine</cp:lastModifiedBy>
  <cp:revision>1229</cp:revision>
  <dcterms:created xsi:type="dcterms:W3CDTF">2013-01-27T20:01:29Z</dcterms:created>
  <dcterms:modified xsi:type="dcterms:W3CDTF">2024-03-30T12:30:13Z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6c818a6-e1a0-4a6e-a969-20d857c5dc62_Enabled">
    <vt:lpwstr>true</vt:lpwstr>
  </property>
  <property fmtid="{D5CDD505-2E9C-101B-9397-08002B2CF9AE}" pid="3" name="MSIP_Label_e6c818a6-e1a0-4a6e-a969-20d857c5dc62_SetDate">
    <vt:lpwstr>2022-04-16T17:13:07Z</vt:lpwstr>
  </property>
  <property fmtid="{D5CDD505-2E9C-101B-9397-08002B2CF9AE}" pid="4" name="MSIP_Label_e6c818a6-e1a0-4a6e-a969-20d857c5dc62_Method">
    <vt:lpwstr>Standard</vt:lpwstr>
  </property>
  <property fmtid="{D5CDD505-2E9C-101B-9397-08002B2CF9AE}" pid="5" name="MSIP_Label_e6c818a6-e1a0-4a6e-a969-20d857c5dc62_Name">
    <vt:lpwstr>Orange_restricted_internal.2</vt:lpwstr>
  </property>
  <property fmtid="{D5CDD505-2E9C-101B-9397-08002B2CF9AE}" pid="6" name="MSIP_Label_e6c818a6-e1a0-4a6e-a969-20d857c5dc62_SiteId">
    <vt:lpwstr>90c7a20a-f34b-40bf-bc48-b9253b6f5d20</vt:lpwstr>
  </property>
  <property fmtid="{D5CDD505-2E9C-101B-9397-08002B2CF9AE}" pid="7" name="MSIP_Label_e6c818a6-e1a0-4a6e-a969-20d857c5dc62_ActionId">
    <vt:lpwstr>20d18628-7e41-48d1-8b28-1c4448a7f380</vt:lpwstr>
  </property>
  <property fmtid="{D5CDD505-2E9C-101B-9397-08002B2CF9AE}" pid="8" name="MSIP_Label_e6c818a6-e1a0-4a6e-a969-20d857c5dc62_ContentBits">
    <vt:lpwstr>2</vt:lpwstr>
  </property>
  <property fmtid="{D5CDD505-2E9C-101B-9397-08002B2CF9AE}" pid="9" name="MSIP_Label_97a477d1-147d-4e34-b5e3-7b26d2f44870_Enabled">
    <vt:lpwstr>true</vt:lpwstr>
  </property>
  <property fmtid="{D5CDD505-2E9C-101B-9397-08002B2CF9AE}" pid="10" name="MSIP_Label_97a477d1-147d-4e34-b5e3-7b26d2f44870_SetDate">
    <vt:lpwstr>2024-03-30T12:23:26Z</vt:lpwstr>
  </property>
  <property fmtid="{D5CDD505-2E9C-101B-9397-08002B2CF9AE}" pid="11" name="MSIP_Label_97a477d1-147d-4e34-b5e3-7b26d2f44870_Method">
    <vt:lpwstr>Standard</vt:lpwstr>
  </property>
  <property fmtid="{D5CDD505-2E9C-101B-9397-08002B2CF9AE}" pid="12" name="MSIP_Label_97a477d1-147d-4e34-b5e3-7b26d2f44870_Name">
    <vt:lpwstr>97a477d1-147d-4e34-b5e3-7b26d2f44870</vt:lpwstr>
  </property>
  <property fmtid="{D5CDD505-2E9C-101B-9397-08002B2CF9AE}" pid="13" name="MSIP_Label_97a477d1-147d-4e34-b5e3-7b26d2f44870_SiteId">
    <vt:lpwstr>1f816a84-7aa6-4a56-b22a-7b3452fa8681</vt:lpwstr>
  </property>
  <property fmtid="{D5CDD505-2E9C-101B-9397-08002B2CF9AE}" pid="14" name="MSIP_Label_97a477d1-147d-4e34-b5e3-7b26d2f44870_ActionId">
    <vt:lpwstr>c8ed02ec-e76d-412e-938e-52819265c6ff</vt:lpwstr>
  </property>
  <property fmtid="{D5CDD505-2E9C-101B-9397-08002B2CF9AE}" pid="15" name="MSIP_Label_97a477d1-147d-4e34-b5e3-7b26d2f44870_ContentBits">
    <vt:lpwstr>0</vt:lpwstr>
  </property>
</Properties>
</file>