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 id="2147483720" r:id="rId2"/>
    <p:sldMasterId id="2147483732" r:id="rId3"/>
    <p:sldMasterId id="2147483744" r:id="rId4"/>
  </p:sldMasterIdLst>
  <p:notesMasterIdLst>
    <p:notesMasterId r:id="rId165"/>
  </p:notesMasterIdLst>
  <p:sldIdLst>
    <p:sldId id="3096" r:id="rId5"/>
    <p:sldId id="3149" r:id="rId6"/>
    <p:sldId id="2053" r:id="rId7"/>
    <p:sldId id="2054" r:id="rId8"/>
    <p:sldId id="3076" r:id="rId9"/>
    <p:sldId id="2055" r:id="rId10"/>
    <p:sldId id="3144" r:id="rId11"/>
    <p:sldId id="2045" r:id="rId12"/>
    <p:sldId id="260" r:id="rId13"/>
    <p:sldId id="2000" r:id="rId14"/>
    <p:sldId id="2167" r:id="rId15"/>
    <p:sldId id="2195" r:id="rId16"/>
    <p:sldId id="1837" r:id="rId17"/>
    <p:sldId id="1838" r:id="rId18"/>
    <p:sldId id="1839" r:id="rId19"/>
    <p:sldId id="1840" r:id="rId20"/>
    <p:sldId id="1841" r:id="rId21"/>
    <p:sldId id="1842" r:id="rId22"/>
    <p:sldId id="1843" r:id="rId23"/>
    <p:sldId id="1844" r:id="rId24"/>
    <p:sldId id="1874" r:id="rId25"/>
    <p:sldId id="1289" r:id="rId26"/>
    <p:sldId id="1966" r:id="rId27"/>
    <p:sldId id="3098" r:id="rId28"/>
    <p:sldId id="3063" r:id="rId29"/>
    <p:sldId id="3064" r:id="rId30"/>
    <p:sldId id="3065" r:id="rId31"/>
    <p:sldId id="3141" r:id="rId32"/>
    <p:sldId id="3140" r:id="rId33"/>
    <p:sldId id="1968" r:id="rId34"/>
    <p:sldId id="3018" r:id="rId35"/>
    <p:sldId id="1292" r:id="rId36"/>
    <p:sldId id="2231" r:id="rId37"/>
    <p:sldId id="3019" r:id="rId38"/>
    <p:sldId id="2209" r:id="rId39"/>
    <p:sldId id="1005" r:id="rId40"/>
    <p:sldId id="1228" r:id="rId41"/>
    <p:sldId id="281" r:id="rId42"/>
    <p:sldId id="3043" r:id="rId43"/>
    <p:sldId id="2197" r:id="rId44"/>
    <p:sldId id="1806" r:id="rId45"/>
    <p:sldId id="2359" r:id="rId46"/>
    <p:sldId id="2640" r:id="rId47"/>
    <p:sldId id="2567" r:id="rId48"/>
    <p:sldId id="3145" r:id="rId49"/>
    <p:sldId id="3146" r:id="rId50"/>
    <p:sldId id="3147" r:id="rId51"/>
    <p:sldId id="1725" r:id="rId52"/>
    <p:sldId id="2058" r:id="rId53"/>
    <p:sldId id="2096" r:id="rId54"/>
    <p:sldId id="2175" r:id="rId55"/>
    <p:sldId id="3013" r:id="rId56"/>
    <p:sldId id="3014" r:id="rId57"/>
    <p:sldId id="1795" r:id="rId58"/>
    <p:sldId id="1927" r:id="rId59"/>
    <p:sldId id="1306" r:id="rId60"/>
    <p:sldId id="1581" r:id="rId61"/>
    <p:sldId id="1582" r:id="rId62"/>
    <p:sldId id="1583" r:id="rId63"/>
    <p:sldId id="2097" r:id="rId64"/>
    <p:sldId id="2156" r:id="rId65"/>
    <p:sldId id="286" r:id="rId66"/>
    <p:sldId id="1550" r:id="rId67"/>
    <p:sldId id="3027" r:id="rId68"/>
    <p:sldId id="3028" r:id="rId69"/>
    <p:sldId id="287" r:id="rId70"/>
    <p:sldId id="2773" r:id="rId71"/>
    <p:sldId id="3100" r:id="rId72"/>
    <p:sldId id="3101" r:id="rId73"/>
    <p:sldId id="3148" r:id="rId74"/>
    <p:sldId id="3102" r:id="rId75"/>
    <p:sldId id="3103" r:id="rId76"/>
    <p:sldId id="3104" r:id="rId77"/>
    <p:sldId id="3105" r:id="rId78"/>
    <p:sldId id="3106" r:id="rId79"/>
    <p:sldId id="3107" r:id="rId80"/>
    <p:sldId id="3108" r:id="rId81"/>
    <p:sldId id="3109" r:id="rId82"/>
    <p:sldId id="3110" r:id="rId83"/>
    <p:sldId id="3111" r:id="rId84"/>
    <p:sldId id="1727" r:id="rId85"/>
    <p:sldId id="3058" r:id="rId86"/>
    <p:sldId id="3059" r:id="rId87"/>
    <p:sldId id="3060" r:id="rId88"/>
    <p:sldId id="3061" r:id="rId89"/>
    <p:sldId id="3057" r:id="rId90"/>
    <p:sldId id="3118" r:id="rId91"/>
    <p:sldId id="2120" r:id="rId92"/>
    <p:sldId id="3112" r:id="rId93"/>
    <p:sldId id="1991" r:id="rId94"/>
    <p:sldId id="2026" r:id="rId95"/>
    <p:sldId id="2188" r:id="rId96"/>
    <p:sldId id="3115" r:id="rId97"/>
    <p:sldId id="3117" r:id="rId98"/>
    <p:sldId id="3116" r:id="rId99"/>
    <p:sldId id="3114" r:id="rId100"/>
    <p:sldId id="3062" r:id="rId101"/>
    <p:sldId id="3034" r:id="rId102"/>
    <p:sldId id="3032" r:id="rId103"/>
    <p:sldId id="3068" r:id="rId104"/>
    <p:sldId id="3084" r:id="rId105"/>
    <p:sldId id="1996" r:id="rId106"/>
    <p:sldId id="3069" r:id="rId107"/>
    <p:sldId id="3070" r:id="rId108"/>
    <p:sldId id="3071" r:id="rId109"/>
    <p:sldId id="3072" r:id="rId110"/>
    <p:sldId id="3073" r:id="rId111"/>
    <p:sldId id="3074" r:id="rId112"/>
    <p:sldId id="3075" r:id="rId113"/>
    <p:sldId id="3067" r:id="rId114"/>
    <p:sldId id="3066" r:id="rId115"/>
    <p:sldId id="2061" r:id="rId116"/>
    <p:sldId id="2060" r:id="rId117"/>
    <p:sldId id="2059" r:id="rId118"/>
    <p:sldId id="3035" r:id="rId119"/>
    <p:sldId id="2063" r:id="rId120"/>
    <p:sldId id="2062" r:id="rId121"/>
    <p:sldId id="2065" r:id="rId122"/>
    <p:sldId id="3085" r:id="rId123"/>
    <p:sldId id="3017" r:id="rId124"/>
    <p:sldId id="3080" r:id="rId125"/>
    <p:sldId id="3081" r:id="rId126"/>
    <p:sldId id="3083" r:id="rId127"/>
    <p:sldId id="2208" r:id="rId128"/>
    <p:sldId id="3048" r:id="rId129"/>
    <p:sldId id="3086" r:id="rId130"/>
    <p:sldId id="3087" r:id="rId131"/>
    <p:sldId id="3088" r:id="rId132"/>
    <p:sldId id="3113" r:id="rId133"/>
    <p:sldId id="3143" r:id="rId134"/>
    <p:sldId id="3090" r:id="rId135"/>
    <p:sldId id="3091" r:id="rId136"/>
    <p:sldId id="3092" r:id="rId137"/>
    <p:sldId id="3093" r:id="rId138"/>
    <p:sldId id="3094" r:id="rId139"/>
    <p:sldId id="3095" r:id="rId140"/>
    <p:sldId id="3097" r:id="rId141"/>
    <p:sldId id="3015" r:id="rId142"/>
    <p:sldId id="2161" r:id="rId143"/>
    <p:sldId id="2160" r:id="rId144"/>
    <p:sldId id="3119" r:id="rId145"/>
    <p:sldId id="2221" r:id="rId146"/>
    <p:sldId id="3120" r:id="rId147"/>
    <p:sldId id="3121" r:id="rId148"/>
    <p:sldId id="3123" r:id="rId149"/>
    <p:sldId id="3124" r:id="rId150"/>
    <p:sldId id="3128" r:id="rId151"/>
    <p:sldId id="3126" r:id="rId152"/>
    <p:sldId id="3133" r:id="rId153"/>
    <p:sldId id="3125" r:id="rId154"/>
    <p:sldId id="3129" r:id="rId155"/>
    <p:sldId id="3130" r:id="rId156"/>
    <p:sldId id="3132" r:id="rId157"/>
    <p:sldId id="3138" r:id="rId158"/>
    <p:sldId id="3131" r:id="rId159"/>
    <p:sldId id="3134" r:id="rId160"/>
    <p:sldId id="3135" r:id="rId161"/>
    <p:sldId id="3136" r:id="rId162"/>
    <p:sldId id="3137" r:id="rId163"/>
    <p:sldId id="3127" r:id="rId164"/>
  </p:sldIdLst>
  <p:sldSz cx="9144000" cy="6858000" type="screen4x3"/>
  <p:notesSz cx="6796088" cy="9928225"/>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5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603" autoAdjust="0"/>
    <p:restoredTop sz="84120" autoAdjust="0"/>
  </p:normalViewPr>
  <p:slideViewPr>
    <p:cSldViewPr>
      <p:cViewPr varScale="1">
        <p:scale>
          <a:sx n="64" d="100"/>
          <a:sy n="64" d="100"/>
        </p:scale>
        <p:origin x="1416" y="3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3.xml"/><Relationship Id="rId21" Type="http://schemas.openxmlformats.org/officeDocument/2006/relationships/slide" Target="slides/slide17.xml"/><Relationship Id="rId42" Type="http://schemas.openxmlformats.org/officeDocument/2006/relationships/slide" Target="slides/slide38.xml"/><Relationship Id="rId63" Type="http://schemas.openxmlformats.org/officeDocument/2006/relationships/slide" Target="slides/slide59.xml"/><Relationship Id="rId84" Type="http://schemas.openxmlformats.org/officeDocument/2006/relationships/slide" Target="slides/slide80.xml"/><Relationship Id="rId138" Type="http://schemas.openxmlformats.org/officeDocument/2006/relationships/slide" Target="slides/slide134.xml"/><Relationship Id="rId159" Type="http://schemas.openxmlformats.org/officeDocument/2006/relationships/slide" Target="slides/slide155.xml"/><Relationship Id="rId107" Type="http://schemas.openxmlformats.org/officeDocument/2006/relationships/slide" Target="slides/slide103.xml"/><Relationship Id="rId11" Type="http://schemas.openxmlformats.org/officeDocument/2006/relationships/slide" Target="slides/slide7.xml"/><Relationship Id="rId32" Type="http://schemas.openxmlformats.org/officeDocument/2006/relationships/slide" Target="slides/slide28.xml"/><Relationship Id="rId53" Type="http://schemas.openxmlformats.org/officeDocument/2006/relationships/slide" Target="slides/slide49.xml"/><Relationship Id="rId74" Type="http://schemas.openxmlformats.org/officeDocument/2006/relationships/slide" Target="slides/slide70.xml"/><Relationship Id="rId128" Type="http://schemas.openxmlformats.org/officeDocument/2006/relationships/slide" Target="slides/slide124.xml"/><Relationship Id="rId149" Type="http://schemas.openxmlformats.org/officeDocument/2006/relationships/slide" Target="slides/slide145.xml"/><Relationship Id="rId5" Type="http://schemas.openxmlformats.org/officeDocument/2006/relationships/slide" Target="slides/slide1.xml"/><Relationship Id="rId95" Type="http://schemas.openxmlformats.org/officeDocument/2006/relationships/slide" Target="slides/slide91.xml"/><Relationship Id="rId160" Type="http://schemas.openxmlformats.org/officeDocument/2006/relationships/slide" Target="slides/slide156.xml"/><Relationship Id="rId22" Type="http://schemas.openxmlformats.org/officeDocument/2006/relationships/slide" Target="slides/slide18.xml"/><Relationship Id="rId43" Type="http://schemas.openxmlformats.org/officeDocument/2006/relationships/slide" Target="slides/slide39.xml"/><Relationship Id="rId64" Type="http://schemas.openxmlformats.org/officeDocument/2006/relationships/slide" Target="slides/slide60.xml"/><Relationship Id="rId118" Type="http://schemas.openxmlformats.org/officeDocument/2006/relationships/slide" Target="slides/slide114.xml"/><Relationship Id="rId139" Type="http://schemas.openxmlformats.org/officeDocument/2006/relationships/slide" Target="slides/slide135.xml"/><Relationship Id="rId85" Type="http://schemas.openxmlformats.org/officeDocument/2006/relationships/slide" Target="slides/slide81.xml"/><Relationship Id="rId150" Type="http://schemas.openxmlformats.org/officeDocument/2006/relationships/slide" Target="slides/slide146.xml"/><Relationship Id="rId12" Type="http://schemas.openxmlformats.org/officeDocument/2006/relationships/slide" Target="slides/slide8.xml"/><Relationship Id="rId33" Type="http://schemas.openxmlformats.org/officeDocument/2006/relationships/slide" Target="slides/slide29.xml"/><Relationship Id="rId108" Type="http://schemas.openxmlformats.org/officeDocument/2006/relationships/slide" Target="slides/slide104.xml"/><Relationship Id="rId129" Type="http://schemas.openxmlformats.org/officeDocument/2006/relationships/slide" Target="slides/slide125.xml"/><Relationship Id="rId54" Type="http://schemas.openxmlformats.org/officeDocument/2006/relationships/slide" Target="slides/slide50.xml"/><Relationship Id="rId70" Type="http://schemas.openxmlformats.org/officeDocument/2006/relationships/slide" Target="slides/slide66.xml"/><Relationship Id="rId75" Type="http://schemas.openxmlformats.org/officeDocument/2006/relationships/slide" Target="slides/slide71.xml"/><Relationship Id="rId91" Type="http://schemas.openxmlformats.org/officeDocument/2006/relationships/slide" Target="slides/slide87.xml"/><Relationship Id="rId96" Type="http://schemas.openxmlformats.org/officeDocument/2006/relationships/slide" Target="slides/slide92.xml"/><Relationship Id="rId140" Type="http://schemas.openxmlformats.org/officeDocument/2006/relationships/slide" Target="slides/slide136.xml"/><Relationship Id="rId145" Type="http://schemas.openxmlformats.org/officeDocument/2006/relationships/slide" Target="slides/slide141.xml"/><Relationship Id="rId161" Type="http://schemas.openxmlformats.org/officeDocument/2006/relationships/slide" Target="slides/slide157.xml"/><Relationship Id="rId16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2.xml"/><Relationship Id="rId23" Type="http://schemas.openxmlformats.org/officeDocument/2006/relationships/slide" Target="slides/slide19.xml"/><Relationship Id="rId28" Type="http://schemas.openxmlformats.org/officeDocument/2006/relationships/slide" Target="slides/slide24.xml"/><Relationship Id="rId49" Type="http://schemas.openxmlformats.org/officeDocument/2006/relationships/slide" Target="slides/slide45.xml"/><Relationship Id="rId114" Type="http://schemas.openxmlformats.org/officeDocument/2006/relationships/slide" Target="slides/slide110.xml"/><Relationship Id="rId119" Type="http://schemas.openxmlformats.org/officeDocument/2006/relationships/slide" Target="slides/slide115.xml"/><Relationship Id="rId44" Type="http://schemas.openxmlformats.org/officeDocument/2006/relationships/slide" Target="slides/slide40.xml"/><Relationship Id="rId60" Type="http://schemas.openxmlformats.org/officeDocument/2006/relationships/slide" Target="slides/slide56.xml"/><Relationship Id="rId65" Type="http://schemas.openxmlformats.org/officeDocument/2006/relationships/slide" Target="slides/slide61.xml"/><Relationship Id="rId81" Type="http://schemas.openxmlformats.org/officeDocument/2006/relationships/slide" Target="slides/slide77.xml"/><Relationship Id="rId86" Type="http://schemas.openxmlformats.org/officeDocument/2006/relationships/slide" Target="slides/slide82.xml"/><Relationship Id="rId130" Type="http://schemas.openxmlformats.org/officeDocument/2006/relationships/slide" Target="slides/slide126.xml"/><Relationship Id="rId135" Type="http://schemas.openxmlformats.org/officeDocument/2006/relationships/slide" Target="slides/slide131.xml"/><Relationship Id="rId151" Type="http://schemas.openxmlformats.org/officeDocument/2006/relationships/slide" Target="slides/slide147.xml"/><Relationship Id="rId156" Type="http://schemas.openxmlformats.org/officeDocument/2006/relationships/slide" Target="slides/slide152.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slide" Target="slides/slide10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120" Type="http://schemas.openxmlformats.org/officeDocument/2006/relationships/slide" Target="slides/slide116.xml"/><Relationship Id="rId125" Type="http://schemas.openxmlformats.org/officeDocument/2006/relationships/slide" Target="slides/slide121.xml"/><Relationship Id="rId141" Type="http://schemas.openxmlformats.org/officeDocument/2006/relationships/slide" Target="slides/slide137.xml"/><Relationship Id="rId146" Type="http://schemas.openxmlformats.org/officeDocument/2006/relationships/slide" Target="slides/slide142.xml"/><Relationship Id="rId167" Type="http://schemas.openxmlformats.org/officeDocument/2006/relationships/viewProps" Target="viewProps.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162" Type="http://schemas.openxmlformats.org/officeDocument/2006/relationships/slide" Target="slides/slide158.xml"/><Relationship Id="rId2" Type="http://schemas.openxmlformats.org/officeDocument/2006/relationships/slideMaster" Target="slideMasters/slideMaster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slide" Target="slides/slide106.xml"/><Relationship Id="rId115" Type="http://schemas.openxmlformats.org/officeDocument/2006/relationships/slide" Target="slides/slide111.xml"/><Relationship Id="rId131" Type="http://schemas.openxmlformats.org/officeDocument/2006/relationships/slide" Target="slides/slide127.xml"/><Relationship Id="rId136" Type="http://schemas.openxmlformats.org/officeDocument/2006/relationships/slide" Target="slides/slide132.xml"/><Relationship Id="rId157" Type="http://schemas.openxmlformats.org/officeDocument/2006/relationships/slide" Target="slides/slide153.xml"/><Relationship Id="rId61" Type="http://schemas.openxmlformats.org/officeDocument/2006/relationships/slide" Target="slides/slide57.xml"/><Relationship Id="rId82" Type="http://schemas.openxmlformats.org/officeDocument/2006/relationships/slide" Target="slides/slide78.xml"/><Relationship Id="rId152" Type="http://schemas.openxmlformats.org/officeDocument/2006/relationships/slide" Target="slides/slide14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126" Type="http://schemas.openxmlformats.org/officeDocument/2006/relationships/slide" Target="slides/slide122.xml"/><Relationship Id="rId147" Type="http://schemas.openxmlformats.org/officeDocument/2006/relationships/slide" Target="slides/slide143.xml"/><Relationship Id="rId168" Type="http://schemas.openxmlformats.org/officeDocument/2006/relationships/theme" Target="theme/theme1.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121" Type="http://schemas.openxmlformats.org/officeDocument/2006/relationships/slide" Target="slides/slide117.xml"/><Relationship Id="rId142" Type="http://schemas.openxmlformats.org/officeDocument/2006/relationships/slide" Target="slides/slide138.xml"/><Relationship Id="rId163" Type="http://schemas.openxmlformats.org/officeDocument/2006/relationships/slide" Target="slides/slide159.xml"/><Relationship Id="rId3" Type="http://schemas.openxmlformats.org/officeDocument/2006/relationships/slideMaster" Target="slideMasters/slideMaster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116" Type="http://schemas.openxmlformats.org/officeDocument/2006/relationships/slide" Target="slides/slide112.xml"/><Relationship Id="rId137" Type="http://schemas.openxmlformats.org/officeDocument/2006/relationships/slide" Target="slides/slide133.xml"/><Relationship Id="rId158" Type="http://schemas.openxmlformats.org/officeDocument/2006/relationships/slide" Target="slides/slide154.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openxmlformats.org/officeDocument/2006/relationships/slide" Target="slides/slide107.xml"/><Relationship Id="rId132" Type="http://schemas.openxmlformats.org/officeDocument/2006/relationships/slide" Target="slides/slide128.xml"/><Relationship Id="rId153" Type="http://schemas.openxmlformats.org/officeDocument/2006/relationships/slide" Target="slides/slide149.xml"/><Relationship Id="rId15" Type="http://schemas.openxmlformats.org/officeDocument/2006/relationships/slide" Target="slides/slide11.xml"/><Relationship Id="rId36" Type="http://schemas.openxmlformats.org/officeDocument/2006/relationships/slide" Target="slides/slide32.xml"/><Relationship Id="rId57" Type="http://schemas.openxmlformats.org/officeDocument/2006/relationships/slide" Target="slides/slide53.xml"/><Relationship Id="rId106" Type="http://schemas.openxmlformats.org/officeDocument/2006/relationships/slide" Target="slides/slide102.xml"/><Relationship Id="rId127" Type="http://schemas.openxmlformats.org/officeDocument/2006/relationships/slide" Target="slides/slide123.xml"/><Relationship Id="rId10" Type="http://schemas.openxmlformats.org/officeDocument/2006/relationships/slide" Target="slides/slide6.xml"/><Relationship Id="rId31" Type="http://schemas.openxmlformats.org/officeDocument/2006/relationships/slide" Target="slides/slide27.xml"/><Relationship Id="rId52" Type="http://schemas.openxmlformats.org/officeDocument/2006/relationships/slide" Target="slides/slide48.xml"/><Relationship Id="rId73" Type="http://schemas.openxmlformats.org/officeDocument/2006/relationships/slide" Target="slides/slide69.xml"/><Relationship Id="rId78" Type="http://schemas.openxmlformats.org/officeDocument/2006/relationships/slide" Target="slides/slide74.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122" Type="http://schemas.openxmlformats.org/officeDocument/2006/relationships/slide" Target="slides/slide118.xml"/><Relationship Id="rId143" Type="http://schemas.openxmlformats.org/officeDocument/2006/relationships/slide" Target="slides/slide139.xml"/><Relationship Id="rId148" Type="http://schemas.openxmlformats.org/officeDocument/2006/relationships/slide" Target="slides/slide144.xml"/><Relationship Id="rId164" Type="http://schemas.openxmlformats.org/officeDocument/2006/relationships/slide" Target="slides/slide160.xml"/><Relationship Id="rId169"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5.xml"/><Relationship Id="rId26" Type="http://schemas.openxmlformats.org/officeDocument/2006/relationships/slide" Target="slides/slide22.xml"/><Relationship Id="rId47" Type="http://schemas.openxmlformats.org/officeDocument/2006/relationships/slide" Target="slides/slide43.xml"/><Relationship Id="rId68" Type="http://schemas.openxmlformats.org/officeDocument/2006/relationships/slide" Target="slides/slide64.xml"/><Relationship Id="rId89" Type="http://schemas.openxmlformats.org/officeDocument/2006/relationships/slide" Target="slides/slide85.xml"/><Relationship Id="rId112" Type="http://schemas.openxmlformats.org/officeDocument/2006/relationships/slide" Target="slides/slide108.xml"/><Relationship Id="rId133" Type="http://schemas.openxmlformats.org/officeDocument/2006/relationships/slide" Target="slides/slide129.xml"/><Relationship Id="rId154" Type="http://schemas.openxmlformats.org/officeDocument/2006/relationships/slide" Target="slides/slide150.xml"/><Relationship Id="rId16" Type="http://schemas.openxmlformats.org/officeDocument/2006/relationships/slide" Target="slides/slide12.xml"/><Relationship Id="rId37" Type="http://schemas.openxmlformats.org/officeDocument/2006/relationships/slide" Target="slides/slide33.xml"/><Relationship Id="rId58" Type="http://schemas.openxmlformats.org/officeDocument/2006/relationships/slide" Target="slides/slide54.xml"/><Relationship Id="rId79" Type="http://schemas.openxmlformats.org/officeDocument/2006/relationships/slide" Target="slides/slide75.xml"/><Relationship Id="rId102" Type="http://schemas.openxmlformats.org/officeDocument/2006/relationships/slide" Target="slides/slide98.xml"/><Relationship Id="rId123" Type="http://schemas.openxmlformats.org/officeDocument/2006/relationships/slide" Target="slides/slide119.xml"/><Relationship Id="rId144" Type="http://schemas.openxmlformats.org/officeDocument/2006/relationships/slide" Target="slides/slide140.xml"/><Relationship Id="rId90" Type="http://schemas.openxmlformats.org/officeDocument/2006/relationships/slide" Target="slides/slide86.xml"/><Relationship Id="rId165" Type="http://schemas.openxmlformats.org/officeDocument/2006/relationships/notesMaster" Target="notesMasters/notesMaster1.xml"/><Relationship Id="rId27" Type="http://schemas.openxmlformats.org/officeDocument/2006/relationships/slide" Target="slides/slide23.xml"/><Relationship Id="rId48" Type="http://schemas.openxmlformats.org/officeDocument/2006/relationships/slide" Target="slides/slide44.xml"/><Relationship Id="rId69" Type="http://schemas.openxmlformats.org/officeDocument/2006/relationships/slide" Target="slides/slide65.xml"/><Relationship Id="rId113" Type="http://schemas.openxmlformats.org/officeDocument/2006/relationships/slide" Target="slides/slide109.xml"/><Relationship Id="rId134" Type="http://schemas.openxmlformats.org/officeDocument/2006/relationships/slide" Target="slides/slide130.xml"/><Relationship Id="rId80" Type="http://schemas.openxmlformats.org/officeDocument/2006/relationships/slide" Target="slides/slide76.xml"/><Relationship Id="rId155" Type="http://schemas.openxmlformats.org/officeDocument/2006/relationships/slide" Target="slides/slide151.xml"/><Relationship Id="rId17" Type="http://schemas.openxmlformats.org/officeDocument/2006/relationships/slide" Target="slides/slide13.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24" Type="http://schemas.openxmlformats.org/officeDocument/2006/relationships/slide" Target="slides/slide12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4971" cy="496411"/>
          </a:xfrm>
          <a:prstGeom prst="rect">
            <a:avLst/>
          </a:prstGeom>
        </p:spPr>
        <p:txBody>
          <a:bodyPr vert="horz" lIns="91440" tIns="45720" rIns="91440" bIns="45720" rtlCol="0"/>
          <a:lstStyle>
            <a:lvl1pPr algn="l">
              <a:defRPr sz="1200"/>
            </a:lvl1pPr>
          </a:lstStyle>
          <a:p>
            <a:endParaRPr lang="fr-BE" dirty="0"/>
          </a:p>
        </p:txBody>
      </p:sp>
      <p:sp>
        <p:nvSpPr>
          <p:cNvPr id="3" name="Espace réservé de la date 2"/>
          <p:cNvSpPr>
            <a:spLocks noGrp="1"/>
          </p:cNvSpPr>
          <p:nvPr>
            <p:ph type="dt" idx="1"/>
          </p:nvPr>
        </p:nvSpPr>
        <p:spPr>
          <a:xfrm>
            <a:off x="3849544" y="0"/>
            <a:ext cx="2944971" cy="496411"/>
          </a:xfrm>
          <a:prstGeom prst="rect">
            <a:avLst/>
          </a:prstGeom>
        </p:spPr>
        <p:txBody>
          <a:bodyPr vert="horz" lIns="91440" tIns="45720" rIns="91440" bIns="45720" rtlCol="0"/>
          <a:lstStyle>
            <a:lvl1pPr algn="r">
              <a:defRPr sz="1200"/>
            </a:lvl1pPr>
          </a:lstStyle>
          <a:p>
            <a:fld id="{51685CD0-377E-489D-8373-C0D56012F784}" type="datetimeFigureOut">
              <a:rPr lang="fr-BE" smtClean="0"/>
              <a:pPr/>
              <a:t>27-11-22</a:t>
            </a:fld>
            <a:endParaRPr lang="fr-BE" dirty="0"/>
          </a:p>
        </p:txBody>
      </p:sp>
      <p:sp>
        <p:nvSpPr>
          <p:cNvPr id="4" name="Espace réservé de l'image des diapositives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fr-BE" dirty="0"/>
          </a:p>
        </p:txBody>
      </p:sp>
      <p:sp>
        <p:nvSpPr>
          <p:cNvPr id="5" name="Espace réservé des commentaires 4"/>
          <p:cNvSpPr>
            <a:spLocks noGrp="1"/>
          </p:cNvSpPr>
          <p:nvPr>
            <p:ph type="body" sz="quarter" idx="3"/>
          </p:nvPr>
        </p:nvSpPr>
        <p:spPr>
          <a:xfrm>
            <a:off x="679609" y="4715907"/>
            <a:ext cx="5436870" cy="4467701"/>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6" name="Espace réservé du pied de page 5"/>
          <p:cNvSpPr>
            <a:spLocks noGrp="1"/>
          </p:cNvSpPr>
          <p:nvPr>
            <p:ph type="ftr" sz="quarter" idx="4"/>
          </p:nvPr>
        </p:nvSpPr>
        <p:spPr>
          <a:xfrm>
            <a:off x="0" y="9430091"/>
            <a:ext cx="2944971" cy="496411"/>
          </a:xfrm>
          <a:prstGeom prst="rect">
            <a:avLst/>
          </a:prstGeom>
        </p:spPr>
        <p:txBody>
          <a:bodyPr vert="horz" lIns="91440" tIns="45720" rIns="91440" bIns="45720" rtlCol="0" anchor="b"/>
          <a:lstStyle>
            <a:lvl1pPr algn="l">
              <a:defRPr sz="1200"/>
            </a:lvl1pPr>
          </a:lstStyle>
          <a:p>
            <a:endParaRPr lang="fr-BE" dirty="0"/>
          </a:p>
        </p:txBody>
      </p:sp>
      <p:sp>
        <p:nvSpPr>
          <p:cNvPr id="7" name="Espace réservé du numéro de diapositive 6"/>
          <p:cNvSpPr>
            <a:spLocks noGrp="1"/>
          </p:cNvSpPr>
          <p:nvPr>
            <p:ph type="sldNum" sz="quarter" idx="5"/>
          </p:nvPr>
        </p:nvSpPr>
        <p:spPr>
          <a:xfrm>
            <a:off x="3849544" y="9430091"/>
            <a:ext cx="2944971" cy="496411"/>
          </a:xfrm>
          <a:prstGeom prst="rect">
            <a:avLst/>
          </a:prstGeom>
        </p:spPr>
        <p:txBody>
          <a:bodyPr vert="horz" lIns="91440" tIns="45720" rIns="91440" bIns="45720" rtlCol="0" anchor="b"/>
          <a:lstStyle>
            <a:lvl1pPr algn="r">
              <a:defRPr sz="1200"/>
            </a:lvl1pPr>
          </a:lstStyle>
          <a:p>
            <a:fld id="{EF324E6D-7FF2-4558-9F6F-DB44045B73C5}" type="slidenum">
              <a:rPr lang="fr-BE" smtClean="0"/>
              <a:pPr/>
              <a:t>‹#›</a:t>
            </a:fld>
            <a:endParaRPr lang="fr-BE" dirty="0"/>
          </a:p>
        </p:txBody>
      </p:sp>
    </p:spTree>
    <p:extLst>
      <p:ext uri="{BB962C8B-B14F-4D97-AF65-F5344CB8AC3E}">
        <p14:creationId xmlns:p14="http://schemas.microsoft.com/office/powerpoint/2010/main" val="23922284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dirty="0"/>
          </a:p>
        </p:txBody>
      </p:sp>
      <p:sp>
        <p:nvSpPr>
          <p:cNvPr id="4" name="Espace réservé du numéro de diapositive 3"/>
          <p:cNvSpPr>
            <a:spLocks noGrp="1"/>
          </p:cNvSpPr>
          <p:nvPr>
            <p:ph type="sldNum" sz="quarter" idx="10"/>
          </p:nvPr>
        </p:nvSpPr>
        <p:spPr/>
        <p:txBody>
          <a:bodyPr/>
          <a:lstStyle/>
          <a:p>
            <a:fld id="{EF324E6D-7FF2-4558-9F6F-DB44045B73C5}" type="slidenum">
              <a:rPr lang="fr-BE" smtClean="0">
                <a:solidFill>
                  <a:prstClr val="black"/>
                </a:solidFill>
              </a:rPr>
              <a:pPr/>
              <a:t>8</a:t>
            </a:fld>
            <a:endParaRPr lang="fr-BE" dirty="0">
              <a:solidFill>
                <a:prstClr val="black"/>
              </a:solidFill>
            </a:endParaRPr>
          </a:p>
        </p:txBody>
      </p:sp>
    </p:spTree>
    <p:extLst>
      <p:ext uri="{BB962C8B-B14F-4D97-AF65-F5344CB8AC3E}">
        <p14:creationId xmlns:p14="http://schemas.microsoft.com/office/powerpoint/2010/main" val="25860705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dirty="0"/>
          </a:p>
        </p:txBody>
      </p:sp>
      <p:sp>
        <p:nvSpPr>
          <p:cNvPr id="4" name="Espace réservé du numéro de diapositive 3"/>
          <p:cNvSpPr>
            <a:spLocks noGrp="1"/>
          </p:cNvSpPr>
          <p:nvPr>
            <p:ph type="sldNum" sz="quarter" idx="10"/>
          </p:nvPr>
        </p:nvSpPr>
        <p:spPr/>
        <p:txBody>
          <a:bodyPr/>
          <a:lstStyle/>
          <a:p>
            <a:fld id="{EF324E6D-7FF2-4558-9F6F-DB44045B73C5}" type="slidenum">
              <a:rPr lang="fr-BE" smtClean="0"/>
              <a:pPr/>
              <a:t>9</a:t>
            </a:fld>
            <a:endParaRPr lang="fr-BE" dirty="0"/>
          </a:p>
        </p:txBody>
      </p:sp>
    </p:spTree>
    <p:extLst>
      <p:ext uri="{BB962C8B-B14F-4D97-AF65-F5344CB8AC3E}">
        <p14:creationId xmlns:p14="http://schemas.microsoft.com/office/powerpoint/2010/main" val="27649196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dirty="0"/>
          </a:p>
        </p:txBody>
      </p:sp>
      <p:sp>
        <p:nvSpPr>
          <p:cNvPr id="4" name="Espace réservé du numéro de diapositive 3"/>
          <p:cNvSpPr>
            <a:spLocks noGrp="1"/>
          </p:cNvSpPr>
          <p:nvPr>
            <p:ph type="sldNum" sz="quarter" idx="10"/>
          </p:nvPr>
        </p:nvSpPr>
        <p:spPr/>
        <p:txBody>
          <a:bodyPr/>
          <a:lstStyle/>
          <a:p>
            <a:pPr>
              <a:defRPr/>
            </a:pPr>
            <a:fld id="{EF324E6D-7FF2-4558-9F6F-DB44045B73C5}" type="slidenum">
              <a:rPr lang="fr-BE" sz="1800" kern="0" smtClean="0">
                <a:solidFill>
                  <a:prstClr val="black"/>
                </a:solidFill>
              </a:rPr>
              <a:pPr>
                <a:defRPr/>
              </a:pPr>
              <a:t>10</a:t>
            </a:fld>
            <a:endParaRPr lang="fr-BE" sz="1800" kern="0">
              <a:solidFill>
                <a:prstClr val="black"/>
              </a:solidFill>
            </a:endParaRPr>
          </a:p>
        </p:txBody>
      </p:sp>
    </p:spTree>
    <p:extLst>
      <p:ext uri="{BB962C8B-B14F-4D97-AF65-F5344CB8AC3E}">
        <p14:creationId xmlns:p14="http://schemas.microsoft.com/office/powerpoint/2010/main" val="10258024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dirty="0"/>
          </a:p>
        </p:txBody>
      </p:sp>
      <p:sp>
        <p:nvSpPr>
          <p:cNvPr id="4" name="Espace réservé du numéro de diapositive 3"/>
          <p:cNvSpPr>
            <a:spLocks noGrp="1"/>
          </p:cNvSpPr>
          <p:nvPr>
            <p:ph type="sldNum" sz="quarter" idx="10"/>
          </p:nvPr>
        </p:nvSpPr>
        <p:spPr/>
        <p:txBody>
          <a:bodyPr/>
          <a:lstStyle/>
          <a:p>
            <a:pPr>
              <a:defRPr/>
            </a:pPr>
            <a:fld id="{EF324E6D-7FF2-4558-9F6F-DB44045B73C5}" type="slidenum">
              <a:rPr lang="fr-BE" sz="1800" kern="0" smtClean="0">
                <a:solidFill>
                  <a:prstClr val="black"/>
                </a:solidFill>
              </a:rPr>
              <a:pPr>
                <a:defRPr/>
              </a:pPr>
              <a:t>11</a:t>
            </a:fld>
            <a:endParaRPr lang="fr-BE" sz="1800" kern="0">
              <a:solidFill>
                <a:prstClr val="black"/>
              </a:solidFill>
            </a:endParaRPr>
          </a:p>
        </p:txBody>
      </p:sp>
    </p:spTree>
    <p:extLst>
      <p:ext uri="{BB962C8B-B14F-4D97-AF65-F5344CB8AC3E}">
        <p14:creationId xmlns:p14="http://schemas.microsoft.com/office/powerpoint/2010/main" val="10258024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dirty="0"/>
          </a:p>
        </p:txBody>
      </p:sp>
      <p:sp>
        <p:nvSpPr>
          <p:cNvPr id="4" name="Espace réservé du numéro de diapositive 3"/>
          <p:cNvSpPr>
            <a:spLocks noGrp="1"/>
          </p:cNvSpPr>
          <p:nvPr>
            <p:ph type="sldNum" sz="quarter" idx="10"/>
          </p:nvPr>
        </p:nvSpPr>
        <p:spPr/>
        <p:txBody>
          <a:bodyPr/>
          <a:lstStyle/>
          <a:p>
            <a:pPr>
              <a:defRPr/>
            </a:pPr>
            <a:fld id="{EF324E6D-7FF2-4558-9F6F-DB44045B73C5}" type="slidenum">
              <a:rPr lang="fr-BE" sz="1800" kern="0" smtClean="0">
                <a:solidFill>
                  <a:prstClr val="black"/>
                </a:solidFill>
              </a:rPr>
              <a:pPr>
                <a:defRPr/>
              </a:pPr>
              <a:t>12</a:t>
            </a:fld>
            <a:endParaRPr lang="fr-BE" sz="1800" kern="0">
              <a:solidFill>
                <a:prstClr val="black"/>
              </a:solidFill>
            </a:endParaRPr>
          </a:p>
        </p:txBody>
      </p:sp>
    </p:spTree>
    <p:extLst>
      <p:ext uri="{BB962C8B-B14F-4D97-AF65-F5344CB8AC3E}">
        <p14:creationId xmlns:p14="http://schemas.microsoft.com/office/powerpoint/2010/main" val="10258024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324E6D-7FF2-4558-9F6F-DB44045B73C5}" type="slidenum">
              <a:rPr kumimoji="0" lang="fr-BE"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fr-BE"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984972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324E6D-7FF2-4558-9F6F-DB44045B73C5}" type="slidenum">
              <a:rPr kumimoji="0" lang="fr-BE"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fr-BE"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189507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324E6D-7FF2-4558-9F6F-DB44045B73C5}" type="slidenum">
              <a:rPr kumimoji="0" lang="fr-BE"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fr-BE"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346504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324E6D-7FF2-4558-9F6F-DB44045B73C5}" type="slidenum">
              <a:rPr kumimoji="0" lang="fr-BE"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fr-BE"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140230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324E6D-7FF2-4558-9F6F-DB44045B73C5}" type="slidenum">
              <a:rPr kumimoji="0" lang="fr-BE"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fr-BE"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165840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324E6D-7FF2-4558-9F6F-DB44045B73C5}" type="slidenum">
              <a:rPr kumimoji="0" lang="fr-BE"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fr-BE"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714034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324E6D-7FF2-4558-9F6F-DB44045B73C5}" type="slidenum">
              <a:rPr kumimoji="0" lang="fr-BE"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fr-BE"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103156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324E6D-7FF2-4558-9F6F-DB44045B73C5}" type="slidenum">
              <a:rPr kumimoji="0" lang="fr-BE"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fr-BE"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132749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324E6D-7FF2-4558-9F6F-DB44045B73C5}" type="slidenum">
              <a:rPr kumimoji="0" lang="fr-BE"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fr-BE"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16833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324E6D-7FF2-4558-9F6F-DB44045B73C5}" type="slidenum">
              <a:rPr kumimoji="0" lang="fr-BE"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fr-BE"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6803310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324E6D-7FF2-4558-9F6F-DB44045B73C5}" type="slidenum">
              <a:rPr kumimoji="0" lang="fr-BE"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fr-BE"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1007127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324E6D-7FF2-4558-9F6F-DB44045B73C5}" type="slidenum">
              <a:rPr kumimoji="0" lang="fr-BE"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fr-BE"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6630243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324E6D-7FF2-4558-9F6F-DB44045B73C5}" type="slidenum">
              <a:rPr kumimoji="0" lang="fr-BE"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fr-BE"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8309474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324E6D-7FF2-4558-9F6F-DB44045B73C5}" type="slidenum">
              <a:rPr kumimoji="0" lang="fr-BE"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fr-BE"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4563690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324E6D-7FF2-4558-9F6F-DB44045B73C5}" type="slidenum">
              <a:rPr kumimoji="0" lang="fr-BE"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fr-BE"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3533015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324E6D-7FF2-4558-9F6F-DB44045B73C5}" type="slidenum">
              <a:rPr kumimoji="0" lang="fr-BE"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fr-BE"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8607025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324E6D-7FF2-4558-9F6F-DB44045B73C5}" type="slidenum">
              <a:rPr kumimoji="0" lang="fr-BE"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fr-BE"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9406005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dirty="0"/>
          </a:p>
        </p:txBody>
      </p:sp>
      <p:sp>
        <p:nvSpPr>
          <p:cNvPr id="4" name="Espace réservé du numéro de diapositive 3"/>
          <p:cNvSpPr>
            <a:spLocks noGrp="1"/>
          </p:cNvSpPr>
          <p:nvPr>
            <p:ph type="sldNum" sz="quarter" idx="10"/>
          </p:nvPr>
        </p:nvSpPr>
        <p:spPr/>
        <p:txBody>
          <a:bodyPr/>
          <a:lstStyle/>
          <a:p>
            <a:fld id="{EF324E6D-7FF2-4558-9F6F-DB44045B73C5}" type="slidenum">
              <a:rPr lang="fr-BE" smtClean="0"/>
              <a:pPr/>
              <a:t>38</a:t>
            </a:fld>
            <a:endParaRPr lang="fr-BE" dirty="0"/>
          </a:p>
        </p:txBody>
      </p:sp>
    </p:spTree>
    <p:extLst>
      <p:ext uri="{BB962C8B-B14F-4D97-AF65-F5344CB8AC3E}">
        <p14:creationId xmlns:p14="http://schemas.microsoft.com/office/powerpoint/2010/main" val="54795006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324E6D-7FF2-4558-9F6F-DB44045B73C5}" type="slidenum">
              <a:rPr kumimoji="0" lang="fr-BE"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fr-BE"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3393891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dirty="0"/>
          </a:p>
        </p:txBody>
      </p:sp>
      <p:sp>
        <p:nvSpPr>
          <p:cNvPr id="4" name="Espace réservé du numéro de diapositive 3"/>
          <p:cNvSpPr>
            <a:spLocks noGrp="1"/>
          </p:cNvSpPr>
          <p:nvPr>
            <p:ph type="sldNum" sz="quarter" idx="10"/>
          </p:nvPr>
        </p:nvSpPr>
        <p:spPr/>
        <p:txBody>
          <a:bodyPr/>
          <a:lstStyle/>
          <a:p>
            <a:fld id="{EF324E6D-7FF2-4558-9F6F-DB44045B73C5}" type="slidenum">
              <a:rPr lang="fr-BE" smtClean="0"/>
              <a:pPr/>
              <a:t>40</a:t>
            </a:fld>
            <a:endParaRPr lang="fr-BE" dirty="0"/>
          </a:p>
        </p:txBody>
      </p:sp>
    </p:spTree>
    <p:extLst>
      <p:ext uri="{BB962C8B-B14F-4D97-AF65-F5344CB8AC3E}">
        <p14:creationId xmlns:p14="http://schemas.microsoft.com/office/powerpoint/2010/main" val="54795006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324E6D-7FF2-4558-9F6F-DB44045B73C5}" type="slidenum">
              <a:rPr kumimoji="0" lang="fr-BE"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fr-BE"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9040750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324E6D-7FF2-4558-9F6F-DB44045B73C5}" type="slidenum">
              <a:rPr kumimoji="0" lang="fr-BE"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fr-BE"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0242171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324E6D-7FF2-4558-9F6F-DB44045B73C5}" type="slidenum">
              <a:rPr kumimoji="0" lang="fr-BE"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fr-BE"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9019537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324E6D-7FF2-4558-9F6F-DB44045B73C5}" type="slidenum">
              <a:rPr kumimoji="0" lang="fr-BE"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fr-BE"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9504197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324E6D-7FF2-4558-9F6F-DB44045B73C5}" type="slidenum">
              <a:rPr kumimoji="0" lang="fr-BE"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fr-BE"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3111020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dirty="0"/>
          </a:p>
        </p:txBody>
      </p:sp>
      <p:sp>
        <p:nvSpPr>
          <p:cNvPr id="4" name="Espace réservé du numéro de diapositive 3"/>
          <p:cNvSpPr>
            <a:spLocks noGrp="1"/>
          </p:cNvSpPr>
          <p:nvPr>
            <p:ph type="sldNum" sz="quarter" idx="10"/>
          </p:nvPr>
        </p:nvSpPr>
        <p:spPr/>
        <p:txBody>
          <a:bodyPr/>
          <a:lstStyle/>
          <a:p>
            <a:fld id="{EF324E6D-7FF2-4558-9F6F-DB44045B73C5}" type="slidenum">
              <a:rPr lang="fr-BE" smtClean="0">
                <a:solidFill>
                  <a:prstClr val="black"/>
                </a:solidFill>
              </a:rPr>
              <a:pPr/>
              <a:t>48</a:t>
            </a:fld>
            <a:endParaRPr lang="fr-BE" dirty="0">
              <a:solidFill>
                <a:prstClr val="black"/>
              </a:solidFill>
            </a:endParaRPr>
          </a:p>
        </p:txBody>
      </p:sp>
    </p:spTree>
    <p:extLst>
      <p:ext uri="{BB962C8B-B14F-4D97-AF65-F5344CB8AC3E}">
        <p14:creationId xmlns:p14="http://schemas.microsoft.com/office/powerpoint/2010/main" val="18459274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dirty="0"/>
          </a:p>
        </p:txBody>
      </p:sp>
      <p:sp>
        <p:nvSpPr>
          <p:cNvPr id="4" name="Espace réservé du numéro de diapositive 3"/>
          <p:cNvSpPr>
            <a:spLocks noGrp="1"/>
          </p:cNvSpPr>
          <p:nvPr>
            <p:ph type="sldNum" sz="quarter" idx="10"/>
          </p:nvPr>
        </p:nvSpPr>
        <p:spPr/>
        <p:txBody>
          <a:bodyPr/>
          <a:lstStyle/>
          <a:p>
            <a:fld id="{EF324E6D-7FF2-4558-9F6F-DB44045B73C5}" type="slidenum">
              <a:rPr lang="fr-BE" smtClean="0">
                <a:solidFill>
                  <a:prstClr val="black"/>
                </a:solidFill>
              </a:rPr>
              <a:pPr/>
              <a:t>49</a:t>
            </a:fld>
            <a:endParaRPr lang="fr-BE" dirty="0">
              <a:solidFill>
                <a:prstClr val="black"/>
              </a:solidFill>
            </a:endParaRPr>
          </a:p>
        </p:txBody>
      </p:sp>
    </p:spTree>
    <p:extLst>
      <p:ext uri="{BB962C8B-B14F-4D97-AF65-F5344CB8AC3E}">
        <p14:creationId xmlns:p14="http://schemas.microsoft.com/office/powerpoint/2010/main" val="343476385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dirty="0"/>
          </a:p>
        </p:txBody>
      </p:sp>
      <p:sp>
        <p:nvSpPr>
          <p:cNvPr id="4" name="Espace réservé du numéro de diapositive 3"/>
          <p:cNvSpPr>
            <a:spLocks noGrp="1"/>
          </p:cNvSpPr>
          <p:nvPr>
            <p:ph type="sldNum" sz="quarter" idx="10"/>
          </p:nvPr>
        </p:nvSpPr>
        <p:spPr/>
        <p:txBody>
          <a:bodyPr/>
          <a:lstStyle/>
          <a:p>
            <a:fld id="{EF324E6D-7FF2-4558-9F6F-DB44045B73C5}" type="slidenum">
              <a:rPr lang="fr-BE" smtClean="0">
                <a:solidFill>
                  <a:prstClr val="black"/>
                </a:solidFill>
              </a:rPr>
              <a:pPr/>
              <a:t>50</a:t>
            </a:fld>
            <a:endParaRPr lang="fr-BE" dirty="0">
              <a:solidFill>
                <a:prstClr val="black"/>
              </a:solidFill>
            </a:endParaRPr>
          </a:p>
        </p:txBody>
      </p:sp>
    </p:spTree>
    <p:extLst>
      <p:ext uri="{BB962C8B-B14F-4D97-AF65-F5344CB8AC3E}">
        <p14:creationId xmlns:p14="http://schemas.microsoft.com/office/powerpoint/2010/main" val="343476385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dirty="0"/>
          </a:p>
        </p:txBody>
      </p:sp>
      <p:sp>
        <p:nvSpPr>
          <p:cNvPr id="4" name="Espace réservé du numéro de diapositive 3"/>
          <p:cNvSpPr>
            <a:spLocks noGrp="1"/>
          </p:cNvSpPr>
          <p:nvPr>
            <p:ph type="sldNum" sz="quarter" idx="10"/>
          </p:nvPr>
        </p:nvSpPr>
        <p:spPr/>
        <p:txBody>
          <a:bodyPr/>
          <a:lstStyle/>
          <a:p>
            <a:fld id="{EF324E6D-7FF2-4558-9F6F-DB44045B73C5}" type="slidenum">
              <a:rPr lang="fr-BE" smtClean="0">
                <a:solidFill>
                  <a:prstClr val="black"/>
                </a:solidFill>
              </a:rPr>
              <a:pPr/>
              <a:t>51</a:t>
            </a:fld>
            <a:endParaRPr lang="fr-BE" dirty="0">
              <a:solidFill>
                <a:prstClr val="black"/>
              </a:solidFill>
            </a:endParaRPr>
          </a:p>
        </p:txBody>
      </p:sp>
    </p:spTree>
    <p:extLst>
      <p:ext uri="{BB962C8B-B14F-4D97-AF65-F5344CB8AC3E}">
        <p14:creationId xmlns:p14="http://schemas.microsoft.com/office/powerpoint/2010/main" val="343476385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dirty="0"/>
          </a:p>
        </p:txBody>
      </p:sp>
      <p:sp>
        <p:nvSpPr>
          <p:cNvPr id="4" name="Espace réservé du numéro de diapositive 3"/>
          <p:cNvSpPr>
            <a:spLocks noGrp="1"/>
          </p:cNvSpPr>
          <p:nvPr>
            <p:ph type="sldNum" sz="quarter" idx="10"/>
          </p:nvPr>
        </p:nvSpPr>
        <p:spPr/>
        <p:txBody>
          <a:bodyPr/>
          <a:lstStyle/>
          <a:p>
            <a:fld id="{EF324E6D-7FF2-4558-9F6F-DB44045B73C5}" type="slidenum">
              <a:rPr lang="fr-BE" smtClean="0">
                <a:solidFill>
                  <a:prstClr val="black"/>
                </a:solidFill>
              </a:rPr>
              <a:pPr/>
              <a:t>52</a:t>
            </a:fld>
            <a:endParaRPr lang="fr-BE" dirty="0">
              <a:solidFill>
                <a:prstClr val="black"/>
              </a:solidFill>
            </a:endParaRPr>
          </a:p>
        </p:txBody>
      </p:sp>
    </p:spTree>
    <p:extLst>
      <p:ext uri="{BB962C8B-B14F-4D97-AF65-F5344CB8AC3E}">
        <p14:creationId xmlns:p14="http://schemas.microsoft.com/office/powerpoint/2010/main" val="343476385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dirty="0"/>
          </a:p>
        </p:txBody>
      </p:sp>
      <p:sp>
        <p:nvSpPr>
          <p:cNvPr id="4" name="Espace réservé du numéro de diapositive 3"/>
          <p:cNvSpPr>
            <a:spLocks noGrp="1"/>
          </p:cNvSpPr>
          <p:nvPr>
            <p:ph type="sldNum" sz="quarter" idx="10"/>
          </p:nvPr>
        </p:nvSpPr>
        <p:spPr/>
        <p:txBody>
          <a:bodyPr/>
          <a:lstStyle/>
          <a:p>
            <a:fld id="{EF324E6D-7FF2-4558-9F6F-DB44045B73C5}" type="slidenum">
              <a:rPr lang="fr-BE" smtClean="0">
                <a:solidFill>
                  <a:prstClr val="black"/>
                </a:solidFill>
              </a:rPr>
              <a:pPr/>
              <a:t>53</a:t>
            </a:fld>
            <a:endParaRPr lang="fr-BE" dirty="0">
              <a:solidFill>
                <a:prstClr val="black"/>
              </a:solidFill>
            </a:endParaRPr>
          </a:p>
        </p:txBody>
      </p:sp>
    </p:spTree>
    <p:extLst>
      <p:ext uri="{BB962C8B-B14F-4D97-AF65-F5344CB8AC3E}">
        <p14:creationId xmlns:p14="http://schemas.microsoft.com/office/powerpoint/2010/main" val="343476385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dirty="0"/>
          </a:p>
        </p:txBody>
      </p:sp>
      <p:sp>
        <p:nvSpPr>
          <p:cNvPr id="4" name="Espace réservé du numéro de diapositive 3"/>
          <p:cNvSpPr>
            <a:spLocks noGrp="1"/>
          </p:cNvSpPr>
          <p:nvPr>
            <p:ph type="sldNum" sz="quarter" idx="10"/>
          </p:nvPr>
        </p:nvSpPr>
        <p:spPr/>
        <p:txBody>
          <a:bodyPr/>
          <a:lstStyle/>
          <a:p>
            <a:fld id="{EF324E6D-7FF2-4558-9F6F-DB44045B73C5}" type="slidenum">
              <a:rPr lang="fr-BE" smtClean="0">
                <a:solidFill>
                  <a:prstClr val="black"/>
                </a:solidFill>
              </a:rPr>
              <a:pPr/>
              <a:t>54</a:t>
            </a:fld>
            <a:endParaRPr lang="fr-BE" dirty="0">
              <a:solidFill>
                <a:prstClr val="black"/>
              </a:solidFill>
            </a:endParaRPr>
          </a:p>
        </p:txBody>
      </p:sp>
    </p:spTree>
    <p:extLst>
      <p:ext uri="{BB962C8B-B14F-4D97-AF65-F5344CB8AC3E}">
        <p14:creationId xmlns:p14="http://schemas.microsoft.com/office/powerpoint/2010/main" val="355348828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dirty="0"/>
          </a:p>
        </p:txBody>
      </p:sp>
      <p:sp>
        <p:nvSpPr>
          <p:cNvPr id="4" name="Espace réservé du numéro de diapositive 3"/>
          <p:cNvSpPr>
            <a:spLocks noGrp="1"/>
          </p:cNvSpPr>
          <p:nvPr>
            <p:ph type="sldNum" sz="quarter" idx="10"/>
          </p:nvPr>
        </p:nvSpPr>
        <p:spPr/>
        <p:txBody>
          <a:bodyPr/>
          <a:lstStyle/>
          <a:p>
            <a:fld id="{EF324E6D-7FF2-4558-9F6F-DB44045B73C5}" type="slidenum">
              <a:rPr lang="fr-BE" smtClean="0">
                <a:solidFill>
                  <a:prstClr val="black"/>
                </a:solidFill>
              </a:rPr>
              <a:pPr/>
              <a:t>55</a:t>
            </a:fld>
            <a:endParaRPr lang="fr-BE" dirty="0">
              <a:solidFill>
                <a:prstClr val="black"/>
              </a:solidFill>
            </a:endParaRPr>
          </a:p>
        </p:txBody>
      </p:sp>
    </p:spTree>
    <p:extLst>
      <p:ext uri="{BB962C8B-B14F-4D97-AF65-F5344CB8AC3E}">
        <p14:creationId xmlns:p14="http://schemas.microsoft.com/office/powerpoint/2010/main" val="250959648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dirty="0"/>
          </a:p>
        </p:txBody>
      </p:sp>
      <p:sp>
        <p:nvSpPr>
          <p:cNvPr id="4" name="Espace réservé du numéro de diapositive 3"/>
          <p:cNvSpPr>
            <a:spLocks noGrp="1"/>
          </p:cNvSpPr>
          <p:nvPr>
            <p:ph type="sldNum" sz="quarter" idx="10"/>
          </p:nvPr>
        </p:nvSpPr>
        <p:spPr/>
        <p:txBody>
          <a:bodyPr/>
          <a:lstStyle/>
          <a:p>
            <a:fld id="{EF324E6D-7FF2-4558-9F6F-DB44045B73C5}" type="slidenum">
              <a:rPr lang="fr-BE" smtClean="0">
                <a:solidFill>
                  <a:prstClr val="black"/>
                </a:solidFill>
              </a:rPr>
              <a:pPr/>
              <a:t>56</a:t>
            </a:fld>
            <a:endParaRPr lang="fr-BE" dirty="0">
              <a:solidFill>
                <a:prstClr val="black"/>
              </a:solidFill>
            </a:endParaRPr>
          </a:p>
        </p:txBody>
      </p:sp>
    </p:spTree>
    <p:extLst>
      <p:ext uri="{BB962C8B-B14F-4D97-AF65-F5344CB8AC3E}">
        <p14:creationId xmlns:p14="http://schemas.microsoft.com/office/powerpoint/2010/main" val="201132792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dirty="0"/>
          </a:p>
        </p:txBody>
      </p:sp>
      <p:sp>
        <p:nvSpPr>
          <p:cNvPr id="4" name="Espace réservé du numéro de diapositive 3"/>
          <p:cNvSpPr>
            <a:spLocks noGrp="1"/>
          </p:cNvSpPr>
          <p:nvPr>
            <p:ph type="sldNum" sz="quarter" idx="10"/>
          </p:nvPr>
        </p:nvSpPr>
        <p:spPr/>
        <p:txBody>
          <a:bodyPr/>
          <a:lstStyle/>
          <a:p>
            <a:fld id="{EF324E6D-7FF2-4558-9F6F-DB44045B73C5}" type="slidenum">
              <a:rPr lang="fr-BE" smtClean="0">
                <a:solidFill>
                  <a:prstClr val="black"/>
                </a:solidFill>
              </a:rPr>
              <a:pPr/>
              <a:t>57</a:t>
            </a:fld>
            <a:endParaRPr lang="fr-BE" dirty="0">
              <a:solidFill>
                <a:prstClr val="black"/>
              </a:solidFill>
            </a:endParaRPr>
          </a:p>
        </p:txBody>
      </p:sp>
    </p:spTree>
    <p:extLst>
      <p:ext uri="{BB962C8B-B14F-4D97-AF65-F5344CB8AC3E}">
        <p14:creationId xmlns:p14="http://schemas.microsoft.com/office/powerpoint/2010/main" val="244224265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dirty="0"/>
          </a:p>
        </p:txBody>
      </p:sp>
      <p:sp>
        <p:nvSpPr>
          <p:cNvPr id="4" name="Espace réservé du numéro de diapositive 3"/>
          <p:cNvSpPr>
            <a:spLocks noGrp="1"/>
          </p:cNvSpPr>
          <p:nvPr>
            <p:ph type="sldNum" sz="quarter" idx="10"/>
          </p:nvPr>
        </p:nvSpPr>
        <p:spPr/>
        <p:txBody>
          <a:bodyPr/>
          <a:lstStyle/>
          <a:p>
            <a:fld id="{EF324E6D-7FF2-4558-9F6F-DB44045B73C5}" type="slidenum">
              <a:rPr lang="fr-BE" smtClean="0">
                <a:solidFill>
                  <a:prstClr val="black"/>
                </a:solidFill>
              </a:rPr>
              <a:pPr/>
              <a:t>58</a:t>
            </a:fld>
            <a:endParaRPr lang="fr-BE" dirty="0">
              <a:solidFill>
                <a:prstClr val="black"/>
              </a:solidFill>
            </a:endParaRPr>
          </a:p>
        </p:txBody>
      </p:sp>
    </p:spTree>
    <p:extLst>
      <p:ext uri="{BB962C8B-B14F-4D97-AF65-F5344CB8AC3E}">
        <p14:creationId xmlns:p14="http://schemas.microsoft.com/office/powerpoint/2010/main" val="65438222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dirty="0"/>
          </a:p>
        </p:txBody>
      </p:sp>
      <p:sp>
        <p:nvSpPr>
          <p:cNvPr id="4" name="Espace réservé du numéro de diapositive 3"/>
          <p:cNvSpPr>
            <a:spLocks noGrp="1"/>
          </p:cNvSpPr>
          <p:nvPr>
            <p:ph type="sldNum" sz="quarter" idx="10"/>
          </p:nvPr>
        </p:nvSpPr>
        <p:spPr/>
        <p:txBody>
          <a:bodyPr/>
          <a:lstStyle/>
          <a:p>
            <a:fld id="{EF324E6D-7FF2-4558-9F6F-DB44045B73C5}" type="slidenum">
              <a:rPr lang="fr-BE" smtClean="0">
                <a:solidFill>
                  <a:prstClr val="black"/>
                </a:solidFill>
              </a:rPr>
              <a:pPr/>
              <a:t>59</a:t>
            </a:fld>
            <a:endParaRPr lang="fr-BE" dirty="0">
              <a:solidFill>
                <a:prstClr val="black"/>
              </a:solidFill>
            </a:endParaRPr>
          </a:p>
        </p:txBody>
      </p:sp>
    </p:spTree>
    <p:extLst>
      <p:ext uri="{BB962C8B-B14F-4D97-AF65-F5344CB8AC3E}">
        <p14:creationId xmlns:p14="http://schemas.microsoft.com/office/powerpoint/2010/main" val="344159727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dirty="0"/>
          </a:p>
        </p:txBody>
      </p:sp>
      <p:sp>
        <p:nvSpPr>
          <p:cNvPr id="4" name="Espace réservé du numéro de diapositive 3"/>
          <p:cNvSpPr>
            <a:spLocks noGrp="1"/>
          </p:cNvSpPr>
          <p:nvPr>
            <p:ph type="sldNum" sz="quarter" idx="10"/>
          </p:nvPr>
        </p:nvSpPr>
        <p:spPr/>
        <p:txBody>
          <a:bodyPr/>
          <a:lstStyle/>
          <a:p>
            <a:fld id="{EF324E6D-7FF2-4558-9F6F-DB44045B73C5}" type="slidenum">
              <a:rPr lang="fr-BE" smtClean="0">
                <a:solidFill>
                  <a:prstClr val="black"/>
                </a:solidFill>
              </a:rPr>
              <a:pPr/>
              <a:t>60</a:t>
            </a:fld>
            <a:endParaRPr lang="fr-BE" dirty="0">
              <a:solidFill>
                <a:prstClr val="black"/>
              </a:solidFill>
            </a:endParaRPr>
          </a:p>
        </p:txBody>
      </p:sp>
    </p:spTree>
    <p:extLst>
      <p:ext uri="{BB962C8B-B14F-4D97-AF65-F5344CB8AC3E}">
        <p14:creationId xmlns:p14="http://schemas.microsoft.com/office/powerpoint/2010/main" val="344159727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dirty="0"/>
          </a:p>
        </p:txBody>
      </p:sp>
      <p:sp>
        <p:nvSpPr>
          <p:cNvPr id="4" name="Espace réservé du numéro de diapositive 3"/>
          <p:cNvSpPr>
            <a:spLocks noGrp="1"/>
          </p:cNvSpPr>
          <p:nvPr>
            <p:ph type="sldNum" sz="quarter" idx="10"/>
          </p:nvPr>
        </p:nvSpPr>
        <p:spPr/>
        <p:txBody>
          <a:bodyPr/>
          <a:lstStyle/>
          <a:p>
            <a:fld id="{EF324E6D-7FF2-4558-9F6F-DB44045B73C5}" type="slidenum">
              <a:rPr lang="fr-BE" smtClean="0">
                <a:solidFill>
                  <a:prstClr val="black"/>
                </a:solidFill>
              </a:rPr>
              <a:pPr/>
              <a:t>61</a:t>
            </a:fld>
            <a:endParaRPr lang="fr-BE" dirty="0">
              <a:solidFill>
                <a:prstClr val="black"/>
              </a:solidFill>
            </a:endParaRPr>
          </a:p>
        </p:txBody>
      </p:sp>
    </p:spTree>
    <p:extLst>
      <p:ext uri="{BB962C8B-B14F-4D97-AF65-F5344CB8AC3E}">
        <p14:creationId xmlns:p14="http://schemas.microsoft.com/office/powerpoint/2010/main" val="344159727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dirty="0"/>
          </a:p>
        </p:txBody>
      </p:sp>
      <p:sp>
        <p:nvSpPr>
          <p:cNvPr id="4" name="Espace réservé du numéro de diapositive 3"/>
          <p:cNvSpPr>
            <a:spLocks noGrp="1"/>
          </p:cNvSpPr>
          <p:nvPr>
            <p:ph type="sldNum" sz="quarter" idx="10"/>
          </p:nvPr>
        </p:nvSpPr>
        <p:spPr/>
        <p:txBody>
          <a:bodyPr/>
          <a:lstStyle/>
          <a:p>
            <a:fld id="{EF324E6D-7FF2-4558-9F6F-DB44045B73C5}" type="slidenum">
              <a:rPr lang="fr-BE" smtClean="0"/>
              <a:pPr/>
              <a:t>62</a:t>
            </a:fld>
            <a:endParaRPr lang="fr-BE" dirty="0"/>
          </a:p>
        </p:txBody>
      </p:sp>
    </p:spTree>
    <p:extLst>
      <p:ext uri="{BB962C8B-B14F-4D97-AF65-F5344CB8AC3E}">
        <p14:creationId xmlns:p14="http://schemas.microsoft.com/office/powerpoint/2010/main" val="405107951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324E6D-7FF2-4558-9F6F-DB44045B73C5}" type="slidenum">
              <a:rPr kumimoji="0" lang="fr-BE"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fr-BE"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9247540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324E6D-7FF2-4558-9F6F-DB44045B73C5}" type="slidenum">
              <a:rPr kumimoji="0" lang="fr-BE"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fr-BE"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9247540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324E6D-7FF2-4558-9F6F-DB44045B73C5}" type="slidenum">
              <a:rPr kumimoji="0" lang="fr-BE"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fr-BE"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9247540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dirty="0"/>
          </a:p>
        </p:txBody>
      </p:sp>
      <p:sp>
        <p:nvSpPr>
          <p:cNvPr id="4" name="Espace réservé du numéro de diapositive 3"/>
          <p:cNvSpPr>
            <a:spLocks noGrp="1"/>
          </p:cNvSpPr>
          <p:nvPr>
            <p:ph type="sldNum" sz="quarter" idx="10"/>
          </p:nvPr>
        </p:nvSpPr>
        <p:spPr/>
        <p:txBody>
          <a:bodyPr/>
          <a:lstStyle/>
          <a:p>
            <a:fld id="{EF324E6D-7FF2-4558-9F6F-DB44045B73C5}" type="slidenum">
              <a:rPr lang="fr-BE" smtClean="0"/>
              <a:pPr/>
              <a:t>66</a:t>
            </a:fld>
            <a:endParaRPr lang="fr-BE" dirty="0"/>
          </a:p>
        </p:txBody>
      </p:sp>
    </p:spTree>
    <p:extLst>
      <p:ext uri="{BB962C8B-B14F-4D97-AF65-F5344CB8AC3E}">
        <p14:creationId xmlns:p14="http://schemas.microsoft.com/office/powerpoint/2010/main" val="50871785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324E6D-7FF2-4558-9F6F-DB44045B73C5}" type="slidenum">
              <a:rPr kumimoji="0" lang="fr-BE"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fr-BE"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3646313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324E6D-7FF2-4558-9F6F-DB44045B73C5}" type="slidenum">
              <a:rPr kumimoji="0" lang="fr-BE"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fr-BE"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7047527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324E6D-7FF2-4558-9F6F-DB44045B73C5}" type="slidenum">
              <a:rPr kumimoji="0" lang="fr-BE"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fr-BE"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0499189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324E6D-7FF2-4558-9F6F-DB44045B73C5}" type="slidenum">
              <a:rPr kumimoji="0" lang="fr-BE"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fr-BE"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2789371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324E6D-7FF2-4558-9F6F-DB44045B73C5}" type="slidenum">
              <a:rPr kumimoji="0" lang="fr-BE"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fr-BE"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8403477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324E6D-7FF2-4558-9F6F-DB44045B73C5}" type="slidenum">
              <a:rPr kumimoji="0" lang="fr-BE"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fr-BE"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011613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324E6D-7FF2-4558-9F6F-DB44045B73C5}" type="slidenum">
              <a:rPr kumimoji="0" lang="fr-BE"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fr-BE"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8308648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324E6D-7FF2-4558-9F6F-DB44045B73C5}" type="slidenum">
              <a:rPr kumimoji="0" lang="fr-BE"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fr-BE"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099239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324E6D-7FF2-4558-9F6F-DB44045B73C5}" type="slidenum">
              <a:rPr kumimoji="0" lang="fr-BE"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fr-BE"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9372983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324E6D-7FF2-4558-9F6F-DB44045B73C5}" type="slidenum">
              <a:rPr kumimoji="0" lang="fr-BE"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fr-BE"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8700709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324E6D-7FF2-4558-9F6F-DB44045B73C5}" type="slidenum">
              <a:rPr kumimoji="0" lang="fr-BE"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fr-BE"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9667995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324E6D-7FF2-4558-9F6F-DB44045B73C5}" type="slidenum">
              <a:rPr kumimoji="0" lang="fr-BE"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fr-BE"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0738875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324E6D-7FF2-4558-9F6F-DB44045B73C5}" type="slidenum">
              <a:rPr kumimoji="0" lang="fr-BE"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fr-BE"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2616014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324E6D-7FF2-4558-9F6F-DB44045B73C5}" type="slidenum">
              <a:rPr kumimoji="0" lang="fr-BE"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fr-BE"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5166955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dirty="0"/>
          </a:p>
        </p:txBody>
      </p:sp>
      <p:sp>
        <p:nvSpPr>
          <p:cNvPr id="4" name="Espace réservé du numéro de diapositive 3"/>
          <p:cNvSpPr>
            <a:spLocks noGrp="1"/>
          </p:cNvSpPr>
          <p:nvPr>
            <p:ph type="sldNum" sz="quarter" idx="10"/>
          </p:nvPr>
        </p:nvSpPr>
        <p:spPr/>
        <p:txBody>
          <a:bodyPr/>
          <a:lstStyle/>
          <a:p>
            <a:fld id="{EF324E6D-7FF2-4558-9F6F-DB44045B73C5}" type="slidenum">
              <a:rPr lang="fr-BE" smtClean="0">
                <a:solidFill>
                  <a:prstClr val="black"/>
                </a:solidFill>
              </a:rPr>
              <a:pPr/>
              <a:t>81</a:t>
            </a:fld>
            <a:endParaRPr lang="fr-BE" dirty="0">
              <a:solidFill>
                <a:prstClr val="black"/>
              </a:solidFill>
            </a:endParaRPr>
          </a:p>
        </p:txBody>
      </p:sp>
    </p:spTree>
    <p:extLst>
      <p:ext uri="{BB962C8B-B14F-4D97-AF65-F5344CB8AC3E}">
        <p14:creationId xmlns:p14="http://schemas.microsoft.com/office/powerpoint/2010/main" val="292854250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dirty="0"/>
          </a:p>
        </p:txBody>
      </p:sp>
      <p:sp>
        <p:nvSpPr>
          <p:cNvPr id="4" name="Espace réservé du numéro de diapositive 3"/>
          <p:cNvSpPr>
            <a:spLocks noGrp="1"/>
          </p:cNvSpPr>
          <p:nvPr>
            <p:ph type="sldNum" sz="quarter" idx="10"/>
          </p:nvPr>
        </p:nvSpPr>
        <p:spPr/>
        <p:txBody>
          <a:bodyPr/>
          <a:lstStyle/>
          <a:p>
            <a:fld id="{EF324E6D-7FF2-4558-9F6F-DB44045B73C5}" type="slidenum">
              <a:rPr lang="fr-BE" smtClean="0">
                <a:solidFill>
                  <a:prstClr val="black"/>
                </a:solidFill>
              </a:rPr>
              <a:pPr/>
              <a:t>90</a:t>
            </a:fld>
            <a:endParaRPr lang="fr-BE" dirty="0">
              <a:solidFill>
                <a:prstClr val="black"/>
              </a:solidFill>
            </a:endParaRPr>
          </a:p>
        </p:txBody>
      </p:sp>
    </p:spTree>
    <p:extLst>
      <p:ext uri="{BB962C8B-B14F-4D97-AF65-F5344CB8AC3E}">
        <p14:creationId xmlns:p14="http://schemas.microsoft.com/office/powerpoint/2010/main" val="2565124282"/>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dirty="0"/>
          </a:p>
        </p:txBody>
      </p:sp>
      <p:sp>
        <p:nvSpPr>
          <p:cNvPr id="4" name="Espace réservé du numéro de diapositive 3"/>
          <p:cNvSpPr>
            <a:spLocks noGrp="1"/>
          </p:cNvSpPr>
          <p:nvPr>
            <p:ph type="sldNum" sz="quarter" idx="10"/>
          </p:nvPr>
        </p:nvSpPr>
        <p:spPr/>
        <p:txBody>
          <a:bodyPr/>
          <a:lstStyle/>
          <a:p>
            <a:fld id="{EF324E6D-7FF2-4558-9F6F-DB44045B73C5}" type="slidenum">
              <a:rPr lang="fr-BE" smtClean="0">
                <a:solidFill>
                  <a:prstClr val="black"/>
                </a:solidFill>
              </a:rPr>
              <a:pPr/>
              <a:t>91</a:t>
            </a:fld>
            <a:endParaRPr lang="fr-BE" dirty="0">
              <a:solidFill>
                <a:prstClr val="black"/>
              </a:solidFill>
            </a:endParaRPr>
          </a:p>
        </p:txBody>
      </p:sp>
    </p:spTree>
    <p:extLst>
      <p:ext uri="{BB962C8B-B14F-4D97-AF65-F5344CB8AC3E}">
        <p14:creationId xmlns:p14="http://schemas.microsoft.com/office/powerpoint/2010/main" val="5611587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dirty="0"/>
          </a:p>
        </p:txBody>
      </p:sp>
      <p:sp>
        <p:nvSpPr>
          <p:cNvPr id="4" name="Espace réservé du numéro de diapositive 3"/>
          <p:cNvSpPr>
            <a:spLocks noGrp="1"/>
          </p:cNvSpPr>
          <p:nvPr>
            <p:ph type="sldNum" sz="quarter" idx="10"/>
          </p:nvPr>
        </p:nvSpPr>
        <p:spPr/>
        <p:txBody>
          <a:bodyPr/>
          <a:lstStyle/>
          <a:p>
            <a:fld id="{EF324E6D-7FF2-4558-9F6F-DB44045B73C5}" type="slidenum">
              <a:rPr lang="fr-BE" smtClean="0">
                <a:solidFill>
                  <a:prstClr val="black"/>
                </a:solidFill>
              </a:rPr>
              <a:pPr/>
              <a:t>92</a:t>
            </a:fld>
            <a:endParaRPr lang="fr-BE" dirty="0">
              <a:solidFill>
                <a:prstClr val="black"/>
              </a:solidFill>
            </a:endParaRPr>
          </a:p>
        </p:txBody>
      </p:sp>
    </p:spTree>
    <p:extLst>
      <p:ext uri="{BB962C8B-B14F-4D97-AF65-F5344CB8AC3E}">
        <p14:creationId xmlns:p14="http://schemas.microsoft.com/office/powerpoint/2010/main" val="56115876"/>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dirty="0"/>
          </a:p>
        </p:txBody>
      </p:sp>
      <p:sp>
        <p:nvSpPr>
          <p:cNvPr id="4" name="Espace réservé du numéro de diapositive 3"/>
          <p:cNvSpPr>
            <a:spLocks noGrp="1"/>
          </p:cNvSpPr>
          <p:nvPr>
            <p:ph type="sldNum" sz="quarter" idx="10"/>
          </p:nvPr>
        </p:nvSpPr>
        <p:spPr/>
        <p:txBody>
          <a:bodyPr/>
          <a:lstStyle/>
          <a:p>
            <a:fld id="{EF324E6D-7FF2-4558-9F6F-DB44045B73C5}" type="slidenum">
              <a:rPr lang="fr-BE" smtClean="0">
                <a:solidFill>
                  <a:prstClr val="black"/>
                </a:solidFill>
              </a:rPr>
              <a:pPr/>
              <a:t>93</a:t>
            </a:fld>
            <a:endParaRPr lang="fr-BE" dirty="0">
              <a:solidFill>
                <a:prstClr val="black"/>
              </a:solidFill>
            </a:endParaRPr>
          </a:p>
        </p:txBody>
      </p:sp>
    </p:spTree>
    <p:extLst>
      <p:ext uri="{BB962C8B-B14F-4D97-AF65-F5344CB8AC3E}">
        <p14:creationId xmlns:p14="http://schemas.microsoft.com/office/powerpoint/2010/main" val="1886618662"/>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dirty="0"/>
          </a:p>
        </p:txBody>
      </p:sp>
      <p:sp>
        <p:nvSpPr>
          <p:cNvPr id="4" name="Espace réservé du numéro de diapositive 3"/>
          <p:cNvSpPr>
            <a:spLocks noGrp="1"/>
          </p:cNvSpPr>
          <p:nvPr>
            <p:ph type="sldNum" sz="quarter" idx="10"/>
          </p:nvPr>
        </p:nvSpPr>
        <p:spPr/>
        <p:txBody>
          <a:bodyPr/>
          <a:lstStyle/>
          <a:p>
            <a:fld id="{EF324E6D-7FF2-4558-9F6F-DB44045B73C5}" type="slidenum">
              <a:rPr lang="fr-BE" smtClean="0">
                <a:solidFill>
                  <a:prstClr val="black"/>
                </a:solidFill>
              </a:rPr>
              <a:pPr/>
              <a:t>94</a:t>
            </a:fld>
            <a:endParaRPr lang="fr-BE" dirty="0">
              <a:solidFill>
                <a:prstClr val="black"/>
              </a:solidFill>
            </a:endParaRPr>
          </a:p>
        </p:txBody>
      </p:sp>
    </p:spTree>
    <p:extLst>
      <p:ext uri="{BB962C8B-B14F-4D97-AF65-F5344CB8AC3E}">
        <p14:creationId xmlns:p14="http://schemas.microsoft.com/office/powerpoint/2010/main" val="3996178330"/>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dirty="0"/>
          </a:p>
        </p:txBody>
      </p:sp>
      <p:sp>
        <p:nvSpPr>
          <p:cNvPr id="4" name="Espace réservé du numéro de diapositive 3"/>
          <p:cNvSpPr>
            <a:spLocks noGrp="1"/>
          </p:cNvSpPr>
          <p:nvPr>
            <p:ph type="sldNum" sz="quarter" idx="10"/>
          </p:nvPr>
        </p:nvSpPr>
        <p:spPr/>
        <p:txBody>
          <a:bodyPr/>
          <a:lstStyle/>
          <a:p>
            <a:fld id="{EF324E6D-7FF2-4558-9F6F-DB44045B73C5}" type="slidenum">
              <a:rPr lang="fr-BE" smtClean="0">
                <a:solidFill>
                  <a:prstClr val="black"/>
                </a:solidFill>
              </a:rPr>
              <a:pPr/>
              <a:t>95</a:t>
            </a:fld>
            <a:endParaRPr lang="fr-BE" dirty="0">
              <a:solidFill>
                <a:prstClr val="black"/>
              </a:solidFill>
            </a:endParaRPr>
          </a:p>
        </p:txBody>
      </p:sp>
    </p:spTree>
    <p:extLst>
      <p:ext uri="{BB962C8B-B14F-4D97-AF65-F5344CB8AC3E}">
        <p14:creationId xmlns:p14="http://schemas.microsoft.com/office/powerpoint/2010/main" val="4044521613"/>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dirty="0"/>
          </a:p>
        </p:txBody>
      </p:sp>
      <p:sp>
        <p:nvSpPr>
          <p:cNvPr id="4" name="Espace réservé du numéro de diapositive 3"/>
          <p:cNvSpPr>
            <a:spLocks noGrp="1"/>
          </p:cNvSpPr>
          <p:nvPr>
            <p:ph type="sldNum" sz="quarter" idx="10"/>
          </p:nvPr>
        </p:nvSpPr>
        <p:spPr/>
        <p:txBody>
          <a:bodyPr/>
          <a:lstStyle/>
          <a:p>
            <a:fld id="{EF324E6D-7FF2-4558-9F6F-DB44045B73C5}" type="slidenum">
              <a:rPr lang="fr-BE" smtClean="0">
                <a:solidFill>
                  <a:prstClr val="black"/>
                </a:solidFill>
              </a:rPr>
              <a:pPr/>
              <a:t>96</a:t>
            </a:fld>
            <a:endParaRPr lang="fr-BE" dirty="0">
              <a:solidFill>
                <a:prstClr val="black"/>
              </a:solidFill>
            </a:endParaRPr>
          </a:p>
        </p:txBody>
      </p:sp>
    </p:spTree>
    <p:extLst>
      <p:ext uri="{BB962C8B-B14F-4D97-AF65-F5344CB8AC3E}">
        <p14:creationId xmlns:p14="http://schemas.microsoft.com/office/powerpoint/2010/main" val="415742492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dirty="0"/>
          </a:p>
        </p:txBody>
      </p:sp>
      <p:sp>
        <p:nvSpPr>
          <p:cNvPr id="4" name="Espace réservé du numéro de diapositive 3"/>
          <p:cNvSpPr>
            <a:spLocks noGrp="1"/>
          </p:cNvSpPr>
          <p:nvPr>
            <p:ph type="sldNum" sz="quarter" idx="10"/>
          </p:nvPr>
        </p:nvSpPr>
        <p:spPr/>
        <p:txBody>
          <a:bodyPr/>
          <a:lstStyle/>
          <a:p>
            <a:fld id="{EF324E6D-7FF2-4558-9F6F-DB44045B73C5}" type="slidenum">
              <a:rPr lang="fr-BE" smtClean="0">
                <a:solidFill>
                  <a:prstClr val="black"/>
                </a:solidFill>
              </a:rPr>
              <a:pPr/>
              <a:t>121</a:t>
            </a:fld>
            <a:endParaRPr lang="fr-BE" dirty="0">
              <a:solidFill>
                <a:prstClr val="black"/>
              </a:solidFill>
            </a:endParaRPr>
          </a:p>
        </p:txBody>
      </p:sp>
    </p:spTree>
    <p:extLst>
      <p:ext uri="{BB962C8B-B14F-4D97-AF65-F5344CB8AC3E}">
        <p14:creationId xmlns:p14="http://schemas.microsoft.com/office/powerpoint/2010/main" val="160210795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dirty="0"/>
          </a:p>
        </p:txBody>
      </p:sp>
      <p:sp>
        <p:nvSpPr>
          <p:cNvPr id="4" name="Espace réservé du numéro de diapositive 3"/>
          <p:cNvSpPr>
            <a:spLocks noGrp="1"/>
          </p:cNvSpPr>
          <p:nvPr>
            <p:ph type="sldNum" sz="quarter" idx="10"/>
          </p:nvPr>
        </p:nvSpPr>
        <p:spPr/>
        <p:txBody>
          <a:bodyPr/>
          <a:lstStyle/>
          <a:p>
            <a:fld id="{EF324E6D-7FF2-4558-9F6F-DB44045B73C5}" type="slidenum">
              <a:rPr lang="fr-BE" smtClean="0">
                <a:solidFill>
                  <a:prstClr val="black"/>
                </a:solidFill>
              </a:rPr>
              <a:pPr/>
              <a:t>122</a:t>
            </a:fld>
            <a:endParaRPr lang="fr-BE" dirty="0">
              <a:solidFill>
                <a:prstClr val="black"/>
              </a:solidFill>
            </a:endParaRPr>
          </a:p>
        </p:txBody>
      </p:sp>
    </p:spTree>
    <p:extLst>
      <p:ext uri="{BB962C8B-B14F-4D97-AF65-F5344CB8AC3E}">
        <p14:creationId xmlns:p14="http://schemas.microsoft.com/office/powerpoint/2010/main" val="3651611442"/>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dirty="0"/>
          </a:p>
        </p:txBody>
      </p:sp>
      <p:sp>
        <p:nvSpPr>
          <p:cNvPr id="4" name="Espace réservé du numéro de diapositive 3"/>
          <p:cNvSpPr>
            <a:spLocks noGrp="1"/>
          </p:cNvSpPr>
          <p:nvPr>
            <p:ph type="sldNum" sz="quarter" idx="10"/>
          </p:nvPr>
        </p:nvSpPr>
        <p:spPr/>
        <p:txBody>
          <a:bodyPr/>
          <a:lstStyle/>
          <a:p>
            <a:fld id="{EF324E6D-7FF2-4558-9F6F-DB44045B73C5}" type="slidenum">
              <a:rPr lang="fr-BE" smtClean="0">
                <a:solidFill>
                  <a:prstClr val="black"/>
                </a:solidFill>
              </a:rPr>
              <a:pPr/>
              <a:t>123</a:t>
            </a:fld>
            <a:endParaRPr lang="fr-BE" dirty="0">
              <a:solidFill>
                <a:prstClr val="black"/>
              </a:solidFill>
            </a:endParaRPr>
          </a:p>
        </p:txBody>
      </p:sp>
    </p:spTree>
    <p:extLst>
      <p:ext uri="{BB962C8B-B14F-4D97-AF65-F5344CB8AC3E}">
        <p14:creationId xmlns:p14="http://schemas.microsoft.com/office/powerpoint/2010/main" val="1448710078"/>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324E6D-7FF2-4558-9F6F-DB44045B73C5}" type="slidenum">
              <a:rPr kumimoji="0" lang="fr-BE"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125</a:t>
            </a:fld>
            <a:endParaRPr kumimoji="0" lang="fr-BE"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36463138"/>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324E6D-7FF2-4558-9F6F-DB44045B73C5}" type="slidenum">
              <a:rPr kumimoji="0" lang="fr-BE"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126</a:t>
            </a:fld>
            <a:endParaRPr kumimoji="0" lang="fr-BE"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87831526"/>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324E6D-7FF2-4558-9F6F-DB44045B73C5}" type="slidenum">
              <a:rPr kumimoji="0" lang="fr-BE"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127</a:t>
            </a:fld>
            <a:endParaRPr kumimoji="0" lang="fr-BE"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13527507"/>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324E6D-7FF2-4558-9F6F-DB44045B73C5}" type="slidenum">
              <a:rPr kumimoji="0" lang="fr-BE"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128</a:t>
            </a:fld>
            <a:endParaRPr kumimoji="0" lang="fr-BE"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30268125"/>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324E6D-7FF2-4558-9F6F-DB44045B73C5}" type="slidenum">
              <a:rPr kumimoji="0" lang="fr-BE"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129</a:t>
            </a:fld>
            <a:endParaRPr kumimoji="0" lang="fr-BE"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34499244"/>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324E6D-7FF2-4558-9F6F-DB44045B73C5}" type="slidenum">
              <a:rPr kumimoji="0" lang="fr-BE"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144</a:t>
            </a:fld>
            <a:endParaRPr kumimoji="0" lang="fr-BE"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40617323"/>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324E6D-7FF2-4558-9F6F-DB44045B73C5}" type="slidenum">
              <a:rPr kumimoji="0" lang="fr-BE"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145</a:t>
            </a:fld>
            <a:endParaRPr kumimoji="0" lang="fr-BE"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70251485"/>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324E6D-7FF2-4558-9F6F-DB44045B73C5}" type="slidenum">
              <a:rPr kumimoji="0" lang="fr-BE"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146</a:t>
            </a:fld>
            <a:endParaRPr kumimoji="0" lang="fr-BE"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33890072"/>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324E6D-7FF2-4558-9F6F-DB44045B73C5}" type="slidenum">
              <a:rPr kumimoji="0" lang="fr-BE"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147</a:t>
            </a:fld>
            <a:endParaRPr kumimoji="0" lang="fr-BE"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03034243"/>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324E6D-7FF2-4558-9F6F-DB44045B73C5}" type="slidenum">
              <a:rPr kumimoji="0" lang="fr-BE"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148</a:t>
            </a:fld>
            <a:endParaRPr kumimoji="0" lang="fr-BE"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42276570"/>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324E6D-7FF2-4558-9F6F-DB44045B73C5}" type="slidenum">
              <a:rPr kumimoji="0" lang="fr-BE"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149</a:t>
            </a:fld>
            <a:endParaRPr kumimoji="0" lang="fr-BE"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40875650"/>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324E6D-7FF2-4558-9F6F-DB44045B73C5}" type="slidenum">
              <a:rPr kumimoji="0" lang="fr-BE"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150</a:t>
            </a:fld>
            <a:endParaRPr kumimoji="0" lang="fr-BE"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67453010"/>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324E6D-7FF2-4558-9F6F-DB44045B73C5}" type="slidenum">
              <a:rPr kumimoji="0" lang="fr-BE"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151</a:t>
            </a:fld>
            <a:endParaRPr kumimoji="0" lang="fr-BE"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87901662"/>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324E6D-7FF2-4558-9F6F-DB44045B73C5}" type="slidenum">
              <a:rPr kumimoji="0" lang="fr-BE"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152</a:t>
            </a:fld>
            <a:endParaRPr kumimoji="0" lang="fr-BE"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4129419"/>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324E6D-7FF2-4558-9F6F-DB44045B73C5}" type="slidenum">
              <a:rPr kumimoji="0" lang="fr-BE"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153</a:t>
            </a:fld>
            <a:endParaRPr kumimoji="0" lang="fr-BE"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44328077"/>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324E6D-7FF2-4558-9F6F-DB44045B73C5}" type="slidenum">
              <a:rPr kumimoji="0" lang="fr-BE"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154</a:t>
            </a:fld>
            <a:endParaRPr kumimoji="0" lang="fr-BE"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11851634"/>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324E6D-7FF2-4558-9F6F-DB44045B73C5}" type="slidenum">
              <a:rPr kumimoji="0" lang="fr-BE"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155</a:t>
            </a:fld>
            <a:endParaRPr kumimoji="0" lang="fr-BE"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58034060"/>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324E6D-7FF2-4558-9F6F-DB44045B73C5}" type="slidenum">
              <a:rPr kumimoji="0" lang="fr-BE"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156</a:t>
            </a:fld>
            <a:endParaRPr kumimoji="0" lang="fr-BE"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02117097"/>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324E6D-7FF2-4558-9F6F-DB44045B73C5}" type="slidenum">
              <a:rPr kumimoji="0" lang="fr-BE"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157</a:t>
            </a:fld>
            <a:endParaRPr kumimoji="0" lang="fr-BE"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74930733"/>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324E6D-7FF2-4558-9F6F-DB44045B73C5}" type="slidenum">
              <a:rPr kumimoji="0" lang="fr-BE"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158</a:t>
            </a:fld>
            <a:endParaRPr kumimoji="0" lang="fr-BE"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9095232"/>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324E6D-7FF2-4558-9F6F-DB44045B73C5}" type="slidenum">
              <a:rPr kumimoji="0" lang="fr-BE"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159</a:t>
            </a:fld>
            <a:endParaRPr kumimoji="0" lang="fr-BE"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25788531"/>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324E6D-7FF2-4558-9F6F-DB44045B73C5}" type="slidenum">
              <a:rPr kumimoji="0" lang="fr-BE"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160</a:t>
            </a:fld>
            <a:endParaRPr kumimoji="0" lang="fr-BE"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964384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28" name="Espace réservé de la date 27"/>
          <p:cNvSpPr>
            <a:spLocks noGrp="1"/>
          </p:cNvSpPr>
          <p:nvPr>
            <p:ph type="dt" sz="half" idx="10"/>
          </p:nvPr>
        </p:nvSpPr>
        <p:spPr/>
        <p:txBody>
          <a:bodyPr/>
          <a:lstStyle/>
          <a:p>
            <a:fld id="{BB15BBA1-A75A-4BDF-BEB5-E9ADECC16DA7}" type="datetimeFigureOut">
              <a:rPr lang="fr-BE" smtClean="0"/>
              <a:pPr/>
              <a:t>27-11-22</a:t>
            </a:fld>
            <a:endParaRPr lang="fr-BE" dirty="0"/>
          </a:p>
        </p:txBody>
      </p:sp>
      <p:sp>
        <p:nvSpPr>
          <p:cNvPr id="17" name="Espace réservé du pied de page 16"/>
          <p:cNvSpPr>
            <a:spLocks noGrp="1"/>
          </p:cNvSpPr>
          <p:nvPr>
            <p:ph type="ftr" sz="quarter" idx="11"/>
          </p:nvPr>
        </p:nvSpPr>
        <p:spPr/>
        <p:txBody>
          <a:bodyPr/>
          <a:lstStyle/>
          <a:p>
            <a:endParaRPr lang="fr-BE" dirty="0"/>
          </a:p>
        </p:txBody>
      </p:sp>
      <p:sp>
        <p:nvSpPr>
          <p:cNvPr id="29" name="Espace réservé du numéro de diapositive 28"/>
          <p:cNvSpPr>
            <a:spLocks noGrp="1"/>
          </p:cNvSpPr>
          <p:nvPr>
            <p:ph type="sldNum" sz="quarter" idx="12"/>
          </p:nvPr>
        </p:nvSpPr>
        <p:spPr/>
        <p:txBody>
          <a:bodyPr/>
          <a:lstStyle/>
          <a:p>
            <a:fld id="{696C554E-D405-4393-AE87-46DAAB1FBB3C}" type="slidenum">
              <a:rPr lang="fr-BE" smtClean="0"/>
              <a:pPr/>
              <a:t>‹#›</a:t>
            </a:fld>
            <a:endParaRPr lang="fr-BE" dirty="0"/>
          </a:p>
        </p:txBody>
      </p:sp>
      <p:sp>
        <p:nvSpPr>
          <p:cNvPr id="32" name="Rectangle 31"/>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9" name="Rectangle 38"/>
          <p:cNvSpPr/>
          <p:nvPr/>
        </p:nvSpPr>
        <p:spPr>
          <a:xfrm>
            <a:off x="309558" y="680477"/>
            <a:ext cx="45720"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40" name="Rectangle 39"/>
          <p:cNvSpPr/>
          <p:nvPr/>
        </p:nvSpPr>
        <p:spPr>
          <a:xfrm>
            <a:off x="269073"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41" name="Rectangle 40"/>
          <p:cNvSpPr/>
          <p:nvPr/>
        </p:nvSpPr>
        <p:spPr>
          <a:xfrm>
            <a:off x="25002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42" name="Rectangle 41"/>
          <p:cNvSpPr/>
          <p:nvPr/>
        </p:nvSpPr>
        <p:spPr>
          <a:xfrm>
            <a:off x="221768"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8" name="Titre 7"/>
          <p:cNvSpPr>
            <a:spLocks noGrp="1"/>
          </p:cNvSpPr>
          <p:nvPr>
            <p:ph type="ctrTitle"/>
          </p:nvPr>
        </p:nvSpPr>
        <p:spPr>
          <a:xfrm>
            <a:off x="914400" y="4343400"/>
            <a:ext cx="7772400" cy="1975104"/>
          </a:xfrm>
        </p:spPr>
        <p:txBody>
          <a:bodyPr/>
          <a:lstStyle>
            <a:lvl1pPr marR="9144" algn="l">
              <a:defRPr sz="4000" b="1" cap="all" spc="0" baseline="0">
                <a:effectLst>
                  <a:reflection blurRad="12700" stA="34000" endA="740" endPos="53000" dir="5400000" sy="-100000" algn="bl" rotWithShape="0"/>
                </a:effectLst>
              </a:defRPr>
            </a:lvl1pPr>
            <a:extLst/>
          </a:lstStyle>
          <a:p>
            <a:r>
              <a:rPr kumimoji="0" lang="fr-FR"/>
              <a:t>Modifiez le style du titre</a:t>
            </a:r>
            <a:endParaRPr kumimoji="0" lang="en-US"/>
          </a:p>
        </p:txBody>
      </p:sp>
      <p:sp>
        <p:nvSpPr>
          <p:cNvPr id="9" name="Sous-titre 8"/>
          <p:cNvSpPr>
            <a:spLocks noGrp="1"/>
          </p:cNvSpPr>
          <p:nvPr>
            <p:ph type="subTitle" idx="1"/>
          </p:nvPr>
        </p:nvSpPr>
        <p:spPr>
          <a:xfrm>
            <a:off x="914400" y="2834640"/>
            <a:ext cx="7772400" cy="1508760"/>
          </a:xfrm>
        </p:spPr>
        <p:txBody>
          <a:bodyPr lIns="100584" tIns="45720" anchor="b"/>
          <a:lstStyle>
            <a:lvl1pPr marL="0" indent="0" algn="l">
              <a:spcBef>
                <a:spcPts val="0"/>
              </a:spcBef>
              <a:buNone/>
              <a:defRPr sz="200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fr-FR"/>
              <a:t>Modifiez le style des sous-titres du masque</a:t>
            </a:r>
            <a:endParaRPr kumimoji="0" lang="en-US"/>
          </a:p>
        </p:txBody>
      </p:sp>
      <p:sp>
        <p:nvSpPr>
          <p:cNvPr id="56" name="Rectangle 55"/>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65" name="Rectangle 64"/>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66" name="Rectangle 65"/>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67" name="Rectangle 66"/>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a:t>Modifiez le style du titre</a:t>
            </a:r>
            <a:endParaRPr kumimoji="0" lang="en-US"/>
          </a:p>
        </p:txBody>
      </p:sp>
      <p:sp>
        <p:nvSpPr>
          <p:cNvPr id="3" name="Espace réservé du contenu 2"/>
          <p:cNvSpPr>
            <a:spLocks noGrp="1"/>
          </p:cNvSpPr>
          <p:nvPr>
            <p:ph idx="1"/>
          </p:nvPr>
        </p:nvSpPr>
        <p:spPr/>
        <p:txBody>
          <a:bodyPr/>
          <a:lstStyle/>
          <a:p>
            <a:pPr lvl="0" eaLnBrk="1" latinLnBrk="0" hangingPunct="1"/>
            <a:r>
              <a:rPr lang="fr-FR"/>
              <a:t>Modifiez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4" name="Espace réservé de la date 3"/>
          <p:cNvSpPr>
            <a:spLocks noGrp="1"/>
          </p:cNvSpPr>
          <p:nvPr>
            <p:ph type="dt" sz="half" idx="10"/>
          </p:nvPr>
        </p:nvSpPr>
        <p:spPr/>
        <p:txBody>
          <a:bodyPr/>
          <a:lstStyle/>
          <a:p>
            <a:fld id="{BB15BBA1-A75A-4BDF-BEB5-E9ADECC16DA7}" type="datetimeFigureOut">
              <a:rPr lang="fr-BE" smtClean="0"/>
              <a:pPr/>
              <a:t>27-11-22</a:t>
            </a:fld>
            <a:endParaRPr lang="fr-BE" dirty="0"/>
          </a:p>
        </p:txBody>
      </p:sp>
      <p:sp>
        <p:nvSpPr>
          <p:cNvPr id="5" name="Espace réservé du pied de page 4"/>
          <p:cNvSpPr>
            <a:spLocks noGrp="1"/>
          </p:cNvSpPr>
          <p:nvPr>
            <p:ph type="ftr" sz="quarter" idx="11"/>
          </p:nvPr>
        </p:nvSpPr>
        <p:spPr/>
        <p:txBody>
          <a:bodyPr/>
          <a:lstStyle/>
          <a:p>
            <a:endParaRPr lang="fr-BE" dirty="0"/>
          </a:p>
        </p:txBody>
      </p:sp>
      <p:sp>
        <p:nvSpPr>
          <p:cNvPr id="6" name="Espace réservé du numéro de diapositive 5"/>
          <p:cNvSpPr>
            <a:spLocks noGrp="1"/>
          </p:cNvSpPr>
          <p:nvPr>
            <p:ph type="sldNum" sz="quarter" idx="12"/>
          </p:nvPr>
        </p:nvSpPr>
        <p:spPr/>
        <p:txBody>
          <a:bodyPr/>
          <a:lstStyle/>
          <a:p>
            <a:fld id="{696C554E-D405-4393-AE87-46DAAB1FBB3C}" type="slidenum">
              <a:rPr lang="fr-BE" smtClean="0"/>
              <a:pPr/>
              <a:t>‹#›</a:t>
            </a:fld>
            <a:endParaRPr lang="fr-BE"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14" name="Forme libre 13"/>
          <p:cNvSpPr>
            <a:spLocks/>
          </p:cNvSpPr>
          <p:nvPr/>
        </p:nvSpPr>
        <p:spPr bwMode="auto">
          <a:xfrm>
            <a:off x="4828952" y="1073888"/>
            <a:ext cx="4322136" cy="5791200"/>
          </a:xfrm>
          <a:custGeom>
            <a:avLst>
              <a:gd name="A1" fmla="val 0"/>
              <a:gd name="A2" fmla="val 0"/>
              <a:gd name="A3" fmla="val 0"/>
              <a:gd name="A4" fmla="val 0"/>
              <a:gd name="A5" fmla="val 0"/>
              <a:gd name="A6" fmla="val 0"/>
              <a:gd name="A7" fmla="val 0"/>
              <a:gd name="A8" fmla="val 0"/>
            </a:avLst>
            <a:gdLst/>
            <a:ahLst/>
            <a:cxnLst>
              <a:cxn ang="0">
                <a:pos x="0" y="3648"/>
              </a:cxn>
              <a:cxn ang="0">
                <a:pos x="720" y="2016"/>
              </a:cxn>
              <a:cxn ang="0">
                <a:pos x="2736" y="0"/>
              </a:cxn>
              <a:cxn ang="0">
                <a:pos x="2736" y="96"/>
              </a:cxn>
              <a:cxn ang="0">
                <a:pos x="744" y="2038"/>
              </a:cxn>
              <a:cxn ang="0">
                <a:pos x="48" y="3648"/>
              </a:cxn>
              <a:cxn ang="0">
                <a:pos x="0" y="3648"/>
              </a:cxn>
            </a:cxnLst>
            <a:rect l="0" t="0" r="0" b="0"/>
            <a:pathLst>
              <a:path w="2736" h="3648">
                <a:moveTo>
                  <a:pt x="0" y="3648"/>
                </a:moveTo>
                <a:lnTo>
                  <a:pt x="720" y="2016"/>
                </a:lnTo>
                <a:lnTo>
                  <a:pt x="2736" y="672"/>
                </a:lnTo>
                <a:lnTo>
                  <a:pt x="2736" y="720"/>
                </a:lnTo>
                <a:lnTo>
                  <a:pt x="744" y="2038"/>
                </a:lnTo>
                <a:lnTo>
                  <a:pt x="48" y="3648"/>
                </a:lnTo>
                <a:lnTo>
                  <a:pt x="48" y="3648"/>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Forme libre 14"/>
          <p:cNvSpPr>
            <a:spLocks/>
          </p:cNvSpPr>
          <p:nvPr/>
        </p:nvSpPr>
        <p:spPr bwMode="auto">
          <a:xfrm>
            <a:off x="373966" y="0"/>
            <a:ext cx="5514536" cy="6615332"/>
          </a:xfrm>
          <a:custGeom>
            <a:avLst>
              <a:gd name="A1" fmla="val 0"/>
              <a:gd name="A2" fmla="val 0"/>
              <a:gd name="A3" fmla="val 0"/>
              <a:gd name="A4" fmla="val 0"/>
              <a:gd name="A5" fmla="val 0"/>
              <a:gd name="A6" fmla="val 0"/>
              <a:gd name="A7" fmla="val 0"/>
              <a:gd name="A8" fmla="val 0"/>
            </a:avLst>
            <a:gdLst/>
            <a:ahLst/>
            <a:cxnLst>
              <a:cxn ang="0">
                <a:pos x="0" y="4080"/>
              </a:cxn>
              <a:cxn ang="0">
                <a:pos x="0" y="4128"/>
              </a:cxn>
              <a:cxn ang="0">
                <a:pos x="3504" y="2640"/>
              </a:cxn>
              <a:cxn ang="0">
                <a:pos x="2880" y="0"/>
              </a:cxn>
              <a:cxn ang="0">
                <a:pos x="2832" y="0"/>
              </a:cxn>
              <a:cxn ang="0">
                <a:pos x="3465" y="2619"/>
              </a:cxn>
              <a:cxn ang="0">
                <a:pos x="0" y="4080"/>
              </a:cxn>
            </a:cxnLst>
            <a:rect l="0" t="0" r="0" b="0"/>
            <a:pathLst>
              <a:path w="3504" h="4128">
                <a:moveTo>
                  <a:pt x="0" y="4080"/>
                </a:moveTo>
                <a:lnTo>
                  <a:pt x="0" y="4128"/>
                </a:lnTo>
                <a:lnTo>
                  <a:pt x="3504" y="2640"/>
                </a:lnTo>
                <a:lnTo>
                  <a:pt x="2880" y="0"/>
                </a:lnTo>
                <a:lnTo>
                  <a:pt x="2832" y="0"/>
                </a:lnTo>
                <a:lnTo>
                  <a:pt x="3465" y="2619"/>
                </a:lnTo>
                <a:lnTo>
                  <a:pt x="0" y="4080"/>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Forme libre 12"/>
          <p:cNvSpPr>
            <a:spLocks/>
          </p:cNvSpPr>
          <p:nvPr/>
        </p:nvSpPr>
        <p:spPr bwMode="auto">
          <a:xfrm rot="5236414">
            <a:off x="4462128" y="1483600"/>
            <a:ext cx="4114800" cy="118872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Forme libre 15"/>
          <p:cNvSpPr>
            <a:spLocks/>
          </p:cNvSpPr>
          <p:nvPr/>
        </p:nvSpPr>
        <p:spPr bwMode="auto">
          <a:xfrm>
            <a:off x="5943600" y="0"/>
            <a:ext cx="2743200" cy="4267200"/>
          </a:xfrm>
          <a:custGeom>
            <a:avLst>
              <a:gd name="A1" fmla="val 0"/>
              <a:gd name="A2" fmla="val 0"/>
              <a:gd name="A3" fmla="val 0"/>
              <a:gd name="A4" fmla="val 0"/>
              <a:gd name="A5" fmla="val 0"/>
              <a:gd name="A6" fmla="val 0"/>
              <a:gd name="A7" fmla="val 0"/>
              <a:gd name="A8" fmla="val 0"/>
            </a:avLst>
            <a:gdLst/>
            <a:ahLst/>
            <a:cxnLst>
              <a:cxn ang="0">
                <a:pos x="1104" y="0"/>
              </a:cxn>
              <a:cxn ang="0">
                <a:pos x="1728" y="0"/>
              </a:cxn>
              <a:cxn ang="0">
                <a:pos x="0" y="2688"/>
              </a:cxn>
              <a:cxn ang="0">
                <a:pos x="1104" y="0"/>
              </a:cxn>
            </a:cxnLst>
            <a:rect l="0" t="0" r="0" b="0"/>
            <a:pathLst>
              <a:path w="1728" h="2688">
                <a:moveTo>
                  <a:pt x="1104" y="0"/>
                </a:moveTo>
                <a:lnTo>
                  <a:pt x="1728" y="0"/>
                </a:lnTo>
                <a:lnTo>
                  <a:pt x="0" y="2688"/>
                </a:lnTo>
                <a:lnTo>
                  <a:pt x="110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Forme libre 16"/>
          <p:cNvSpPr>
            <a:spLocks/>
          </p:cNvSpPr>
          <p:nvPr/>
        </p:nvSpPr>
        <p:spPr bwMode="auto">
          <a:xfrm>
            <a:off x="5943600" y="4267200"/>
            <a:ext cx="3200400" cy="1143000"/>
          </a:xfrm>
          <a:custGeom>
            <a:avLst>
              <a:gd name="A1" fmla="val 0"/>
              <a:gd name="A2" fmla="val 0"/>
              <a:gd name="A3" fmla="val 0"/>
              <a:gd name="A4" fmla="val 0"/>
              <a:gd name="A5" fmla="val 0"/>
              <a:gd name="A6" fmla="val 0"/>
              <a:gd name="A7" fmla="val 0"/>
              <a:gd name="A8" fmla="val 0"/>
            </a:avLst>
            <a:gdLst/>
            <a:ahLst/>
            <a:cxnLst>
              <a:cxn ang="0">
                <a:pos x="0" y="0"/>
              </a:cxn>
              <a:cxn ang="0">
                <a:pos x="2016" y="240"/>
              </a:cxn>
              <a:cxn ang="0">
                <a:pos x="2016" y="720"/>
              </a:cxn>
              <a:cxn ang="0">
                <a:pos x="0" y="0"/>
              </a:cxn>
            </a:cxnLst>
            <a:rect l="0" t="0" r="0" b="0"/>
            <a:pathLst>
              <a:path w="2016" h="720">
                <a:moveTo>
                  <a:pt x="0" y="0"/>
                </a:moveTo>
                <a:lnTo>
                  <a:pt x="2016" y="240"/>
                </a:lnTo>
                <a:lnTo>
                  <a:pt x="2016" y="720"/>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Forme libre 17"/>
          <p:cNvSpPr>
            <a:spLocks/>
          </p:cNvSpPr>
          <p:nvPr/>
        </p:nvSpPr>
        <p:spPr bwMode="auto">
          <a:xfrm>
            <a:off x="5943600" y="0"/>
            <a:ext cx="1371600" cy="4267200"/>
          </a:xfrm>
          <a:custGeom>
            <a:avLst>
              <a:gd name="A1" fmla="val 0"/>
              <a:gd name="A2" fmla="val 0"/>
              <a:gd name="A3" fmla="val 0"/>
              <a:gd name="A4" fmla="val 0"/>
              <a:gd name="A5" fmla="val 0"/>
              <a:gd name="A6" fmla="val 0"/>
              <a:gd name="A7" fmla="val 0"/>
              <a:gd name="A8" fmla="val 0"/>
            </a:avLst>
            <a:gdLst/>
            <a:ahLst/>
            <a:cxnLst>
              <a:cxn ang="0">
                <a:pos x="864" y="0"/>
              </a:cxn>
              <a:cxn ang="0">
                <a:pos x="0" y="2688"/>
              </a:cxn>
              <a:cxn ang="0">
                <a:pos x="768" y="0"/>
              </a:cxn>
              <a:cxn ang="0">
                <a:pos x="864" y="0"/>
              </a:cxn>
            </a:cxnLst>
            <a:rect l="0" t="0" r="0" b="0"/>
            <a:pathLst>
              <a:path w="864" h="2688">
                <a:moveTo>
                  <a:pt x="864" y="0"/>
                </a:moveTo>
                <a:lnTo>
                  <a:pt x="0" y="2688"/>
                </a:lnTo>
                <a:lnTo>
                  <a:pt x="768" y="0"/>
                </a:lnTo>
                <a:lnTo>
                  <a:pt x="86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Forme libre 18"/>
          <p:cNvSpPr>
            <a:spLocks/>
          </p:cNvSpPr>
          <p:nvPr/>
        </p:nvSpPr>
        <p:spPr bwMode="auto">
          <a:xfrm>
            <a:off x="5948363" y="4246563"/>
            <a:ext cx="2090737" cy="2611437"/>
          </a:xfrm>
          <a:custGeom>
            <a:avLst>
              <a:gd name="A1" fmla="val 0"/>
              <a:gd name="A2" fmla="val 0"/>
              <a:gd name="A3" fmla="val 0"/>
              <a:gd name="A4" fmla="val 0"/>
              <a:gd name="A5" fmla="val 0"/>
              <a:gd name="A6" fmla="val 0"/>
              <a:gd name="A7" fmla="val 0"/>
              <a:gd name="A8" fmla="val 0"/>
            </a:avLst>
            <a:gdLst/>
            <a:ahLst/>
            <a:cxnLst>
              <a:cxn ang="0">
                <a:pos x="1071" y="1645"/>
              </a:cxn>
              <a:cxn ang="0">
                <a:pos x="1317" y="1645"/>
              </a:cxn>
              <a:cxn ang="0">
                <a:pos x="0" y="0"/>
              </a:cxn>
              <a:cxn ang="0">
                <a:pos x="1071" y="1645"/>
              </a:cxn>
            </a:cxnLst>
            <a:rect l="0" t="0" r="0" b="0"/>
            <a:pathLst>
              <a:path w="1317" h="1645">
                <a:moveTo>
                  <a:pt x="1071" y="1645"/>
                </a:moveTo>
                <a:lnTo>
                  <a:pt x="1317" y="1645"/>
                </a:lnTo>
                <a:lnTo>
                  <a:pt x="0" y="0"/>
                </a:lnTo>
                <a:lnTo>
                  <a:pt x="1071" y="1645"/>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Forme libre 19"/>
          <p:cNvSpPr>
            <a:spLocks/>
          </p:cNvSpPr>
          <p:nvPr/>
        </p:nvSpPr>
        <p:spPr bwMode="auto">
          <a:xfrm>
            <a:off x="5943600" y="4267200"/>
            <a:ext cx="1600200" cy="2590800"/>
          </a:xfrm>
          <a:custGeom>
            <a:avLst>
              <a:gd name="A1" fmla="val 0"/>
              <a:gd name="A2" fmla="val 0"/>
              <a:gd name="A3" fmla="val 0"/>
              <a:gd name="A4" fmla="val 0"/>
              <a:gd name="A5" fmla="val 0"/>
              <a:gd name="A6" fmla="val 0"/>
              <a:gd name="A7" fmla="val 0"/>
              <a:gd name="A8" fmla="val 0"/>
            </a:avLst>
            <a:gdLst/>
            <a:ahLst/>
            <a:cxnLst>
              <a:cxn ang="0">
                <a:pos x="1008" y="1632"/>
              </a:cxn>
              <a:cxn ang="0">
                <a:pos x="0" y="0"/>
              </a:cxn>
              <a:cxn ang="0">
                <a:pos x="960" y="1632"/>
              </a:cxn>
              <a:cxn ang="0">
                <a:pos x="1008" y="1632"/>
              </a:cxn>
            </a:cxnLst>
            <a:rect l="0" t="0" r="0" b="0"/>
            <a:pathLst>
              <a:path w="1008" h="1632">
                <a:moveTo>
                  <a:pt x="1008" y="1632"/>
                </a:moveTo>
                <a:lnTo>
                  <a:pt x="0" y="0"/>
                </a:lnTo>
                <a:lnTo>
                  <a:pt x="960" y="1632"/>
                </a:lnTo>
                <a:lnTo>
                  <a:pt x="1008"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1" name="Forme libre 20"/>
          <p:cNvSpPr>
            <a:spLocks/>
          </p:cNvSpPr>
          <p:nvPr/>
        </p:nvSpPr>
        <p:spPr bwMode="auto">
          <a:xfrm>
            <a:off x="5943600" y="1371600"/>
            <a:ext cx="3200400" cy="2895600"/>
          </a:xfrm>
          <a:custGeom>
            <a:avLst>
              <a:gd name="A1" fmla="val 0"/>
              <a:gd name="A2" fmla="val 0"/>
              <a:gd name="A3" fmla="val 0"/>
              <a:gd name="A4" fmla="val 0"/>
              <a:gd name="A5" fmla="val 0"/>
              <a:gd name="A6" fmla="val 0"/>
              <a:gd name="A7" fmla="val 0"/>
              <a:gd name="A8" fmla="val 0"/>
            </a:avLst>
            <a:gdLst/>
            <a:ahLst/>
            <a:cxnLst>
              <a:cxn ang="0">
                <a:pos x="2016" y="0"/>
              </a:cxn>
              <a:cxn ang="0">
                <a:pos x="2016" y="144"/>
              </a:cxn>
              <a:cxn ang="0">
                <a:pos x="0" y="1824"/>
              </a:cxn>
              <a:cxn ang="0">
                <a:pos x="2016" y="0"/>
              </a:cxn>
            </a:cxnLst>
            <a:rect l="0" t="0" r="0" b="0"/>
            <a:pathLst>
              <a:path w="2016" h="1824">
                <a:moveTo>
                  <a:pt x="2016" y="0"/>
                </a:moveTo>
                <a:lnTo>
                  <a:pt x="2016" y="144"/>
                </a:lnTo>
                <a:lnTo>
                  <a:pt x="0" y="1824"/>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Forme libre 21"/>
          <p:cNvSpPr>
            <a:spLocks/>
          </p:cNvSpPr>
          <p:nvPr/>
        </p:nvSpPr>
        <p:spPr bwMode="auto">
          <a:xfrm>
            <a:off x="5943600" y="1752600"/>
            <a:ext cx="3200400" cy="2514600"/>
          </a:xfrm>
          <a:custGeom>
            <a:avLst>
              <a:gd name="A1" fmla="val 0"/>
              <a:gd name="A2" fmla="val 0"/>
              <a:gd name="A3" fmla="val 0"/>
              <a:gd name="A4" fmla="val 0"/>
              <a:gd name="A5" fmla="val 0"/>
              <a:gd name="A6" fmla="val 0"/>
              <a:gd name="A7" fmla="val 0"/>
              <a:gd name="A8" fmla="val 0"/>
            </a:avLst>
            <a:gdLst/>
            <a:ahLst/>
            <a:cxnLst>
              <a:cxn ang="0">
                <a:pos x="2016" y="0"/>
              </a:cxn>
              <a:cxn ang="0">
                <a:pos x="0" y="1584"/>
              </a:cxn>
              <a:cxn ang="0">
                <a:pos x="2016" y="48"/>
              </a:cxn>
              <a:cxn ang="0">
                <a:pos x="2016" y="0"/>
              </a:cxn>
            </a:cxnLst>
            <a:rect l="0" t="0" r="0" b="0"/>
            <a:pathLst>
              <a:path w="2016" h="1584">
                <a:moveTo>
                  <a:pt x="2016" y="0"/>
                </a:moveTo>
                <a:lnTo>
                  <a:pt x="0" y="1584"/>
                </a:lnTo>
                <a:lnTo>
                  <a:pt x="2016" y="48"/>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3" name="Forme libre 22"/>
          <p:cNvSpPr>
            <a:spLocks/>
          </p:cNvSpPr>
          <p:nvPr/>
        </p:nvSpPr>
        <p:spPr bwMode="auto">
          <a:xfrm>
            <a:off x="990600" y="4267200"/>
            <a:ext cx="4953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120" y="0"/>
              </a:cxn>
              <a:cxn ang="0">
                <a:pos x="1056" y="1632"/>
              </a:cxn>
              <a:cxn ang="0">
                <a:pos x="0" y="1632"/>
              </a:cxn>
            </a:cxnLst>
            <a:rect l="0" t="0" r="0" b="0"/>
            <a:pathLst>
              <a:path w="3120" h="1632">
                <a:moveTo>
                  <a:pt x="0" y="1632"/>
                </a:moveTo>
                <a:lnTo>
                  <a:pt x="3120" y="0"/>
                </a:lnTo>
                <a:lnTo>
                  <a:pt x="1056"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4" name="Forme libre 23"/>
          <p:cNvSpPr>
            <a:spLocks/>
          </p:cNvSpPr>
          <p:nvPr/>
        </p:nvSpPr>
        <p:spPr bwMode="auto">
          <a:xfrm>
            <a:off x="533400" y="4267200"/>
            <a:ext cx="5334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360" y="0"/>
              </a:cxn>
              <a:cxn ang="0">
                <a:pos x="144" y="1632"/>
              </a:cxn>
              <a:cxn ang="0">
                <a:pos x="0" y="1632"/>
              </a:cxn>
            </a:cxnLst>
            <a:rect l="0" t="0" r="0" b="0"/>
            <a:pathLst>
              <a:path w="3360" h="1632">
                <a:moveTo>
                  <a:pt x="0" y="1632"/>
                </a:moveTo>
                <a:lnTo>
                  <a:pt x="3360" y="0"/>
                </a:lnTo>
                <a:lnTo>
                  <a:pt x="144"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5" name="Forme libre 24"/>
          <p:cNvSpPr>
            <a:spLocks/>
          </p:cNvSpPr>
          <p:nvPr/>
        </p:nvSpPr>
        <p:spPr bwMode="auto">
          <a:xfrm>
            <a:off x="366824" y="2438400"/>
            <a:ext cx="5638800" cy="1828800"/>
          </a:xfrm>
          <a:custGeom>
            <a:avLst>
              <a:gd name="A1" fmla="val 0"/>
              <a:gd name="A2" fmla="val 0"/>
              <a:gd name="A3" fmla="val 0"/>
              <a:gd name="A4" fmla="val 0"/>
              <a:gd name="A5" fmla="val 0"/>
              <a:gd name="A6" fmla="val 0"/>
              <a:gd name="A7" fmla="val 0"/>
              <a:gd name="A8" fmla="val 0"/>
            </a:avLst>
            <a:gdLst/>
            <a:ahLst/>
            <a:cxnLst>
              <a:cxn ang="0">
                <a:pos x="0" y="0"/>
              </a:cxn>
              <a:cxn ang="0">
                <a:pos x="3552" y="1152"/>
              </a:cxn>
              <a:cxn ang="0">
                <a:pos x="0" y="384"/>
              </a:cxn>
              <a:cxn ang="0">
                <a:pos x="0" y="0"/>
              </a:cxn>
            </a:cxnLst>
            <a:rect l="0" t="0" r="0" b="0"/>
            <a:pathLst>
              <a:path w="3552" h="1152">
                <a:moveTo>
                  <a:pt x="0" y="0"/>
                </a:moveTo>
                <a:lnTo>
                  <a:pt x="3504" y="1152"/>
                </a:lnTo>
                <a:lnTo>
                  <a:pt x="0" y="384"/>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6" name="Forme libre 25"/>
          <p:cNvSpPr>
            <a:spLocks/>
          </p:cNvSpPr>
          <p:nvPr/>
        </p:nvSpPr>
        <p:spPr bwMode="auto">
          <a:xfrm>
            <a:off x="366824" y="2133600"/>
            <a:ext cx="5638800" cy="213360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Forme libre 26"/>
          <p:cNvSpPr>
            <a:spLocks/>
          </p:cNvSpPr>
          <p:nvPr/>
        </p:nvSpPr>
        <p:spPr bwMode="auto">
          <a:xfrm>
            <a:off x="4572000" y="4267200"/>
            <a:ext cx="1371600" cy="2590800"/>
          </a:xfrm>
          <a:custGeom>
            <a:avLst>
              <a:gd name="A1" fmla="val 0"/>
              <a:gd name="A2" fmla="val 0"/>
              <a:gd name="A3" fmla="val 0"/>
              <a:gd name="A4" fmla="val 0"/>
              <a:gd name="A5" fmla="val 0"/>
              <a:gd name="A6" fmla="val 0"/>
              <a:gd name="A7" fmla="val 0"/>
              <a:gd name="A8" fmla="val 0"/>
            </a:avLst>
            <a:gdLst/>
            <a:ahLst/>
            <a:cxnLst>
              <a:cxn ang="0">
                <a:pos x="0" y="1632"/>
              </a:cxn>
              <a:cxn ang="0">
                <a:pos x="96" y="1632"/>
              </a:cxn>
              <a:cxn ang="0">
                <a:pos x="864" y="0"/>
              </a:cxn>
              <a:cxn ang="0">
                <a:pos x="0" y="1632"/>
              </a:cxn>
            </a:cxnLst>
            <a:rect l="0" t="0" r="0" b="0"/>
            <a:pathLst>
              <a:path w="864" h="1632">
                <a:moveTo>
                  <a:pt x="0" y="1632"/>
                </a:moveTo>
                <a:lnTo>
                  <a:pt x="96" y="1632"/>
                </a:lnTo>
                <a:lnTo>
                  <a:pt x="864" y="0"/>
                </a:lnTo>
                <a:lnTo>
                  <a:pt x="0" y="1632"/>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3" name="Espace réservé du texte 2"/>
          <p:cNvSpPr>
            <a:spLocks noGrp="1"/>
          </p:cNvSpPr>
          <p:nvPr>
            <p:ph type="body" idx="1"/>
          </p:nvPr>
        </p:nvSpPr>
        <p:spPr>
          <a:xfrm>
            <a:off x="706902" y="1351672"/>
            <a:ext cx="5718048" cy="977486"/>
          </a:xfrm>
        </p:spPr>
        <p:txBody>
          <a:bodyPr lIns="82296" tIns="45720" bIns="0" anchor="t"/>
          <a:lstStyle>
            <a:lvl1pPr marL="54864" indent="0">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fr-FR"/>
              <a:t>Modifiez les styles du texte du masque</a:t>
            </a:r>
          </a:p>
        </p:txBody>
      </p:sp>
      <p:sp>
        <p:nvSpPr>
          <p:cNvPr id="4" name="Espace réservé de la date 3"/>
          <p:cNvSpPr>
            <a:spLocks noGrp="1"/>
          </p:cNvSpPr>
          <p:nvPr>
            <p:ph type="dt" sz="half" idx="10"/>
          </p:nvPr>
        </p:nvSpPr>
        <p:spPr/>
        <p:txBody>
          <a:bodyPr/>
          <a:lstStyle/>
          <a:p>
            <a:fld id="{BB15BBA1-A75A-4BDF-BEB5-E9ADECC16DA7}" type="datetimeFigureOut">
              <a:rPr lang="fr-BE" smtClean="0"/>
              <a:pPr/>
              <a:t>27-11-22</a:t>
            </a:fld>
            <a:endParaRPr lang="fr-BE" dirty="0"/>
          </a:p>
        </p:txBody>
      </p:sp>
      <p:sp>
        <p:nvSpPr>
          <p:cNvPr id="5" name="Espace réservé du pied de page 4"/>
          <p:cNvSpPr>
            <a:spLocks noGrp="1"/>
          </p:cNvSpPr>
          <p:nvPr>
            <p:ph type="ftr" sz="quarter" idx="11"/>
          </p:nvPr>
        </p:nvSpPr>
        <p:spPr/>
        <p:txBody>
          <a:bodyPr/>
          <a:lstStyle/>
          <a:p>
            <a:endParaRPr lang="fr-BE" dirty="0"/>
          </a:p>
        </p:txBody>
      </p:sp>
      <p:sp>
        <p:nvSpPr>
          <p:cNvPr id="6" name="Espace réservé du numéro de diapositive 5"/>
          <p:cNvSpPr>
            <a:spLocks noGrp="1"/>
          </p:cNvSpPr>
          <p:nvPr>
            <p:ph type="sldNum" sz="quarter" idx="12"/>
          </p:nvPr>
        </p:nvSpPr>
        <p:spPr/>
        <p:txBody>
          <a:bodyPr/>
          <a:lstStyle/>
          <a:p>
            <a:fld id="{696C554E-D405-4393-AE87-46DAAB1FBB3C}" type="slidenum">
              <a:rPr lang="fr-BE" smtClean="0"/>
              <a:pPr/>
              <a:t>‹#›</a:t>
            </a:fld>
            <a:endParaRPr lang="fr-BE" dirty="0"/>
          </a:p>
        </p:txBody>
      </p:sp>
      <p:sp>
        <p:nvSpPr>
          <p:cNvPr id="7" name="Rectangle 6"/>
          <p:cNvSpPr/>
          <p:nvPr/>
        </p:nvSpPr>
        <p:spPr>
          <a:xfrm>
            <a:off x="363160" y="402264"/>
            <a:ext cx="850392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re 1"/>
          <p:cNvSpPr>
            <a:spLocks noGrp="1"/>
          </p:cNvSpPr>
          <p:nvPr>
            <p:ph type="title"/>
          </p:nvPr>
        </p:nvSpPr>
        <p:spPr>
          <a:xfrm>
            <a:off x="706902" y="512064"/>
            <a:ext cx="8156448" cy="777240"/>
          </a:xfrm>
        </p:spPr>
        <p:txBody>
          <a:bodyPr tIns="64008"/>
          <a:lstStyle>
            <a:lvl1pPr algn="l">
              <a:buNone/>
              <a:defRPr sz="3800" b="0" cap="none" spc="-150" baseline="0"/>
            </a:lvl1pPr>
            <a:extLst/>
          </a:lstStyle>
          <a:p>
            <a:r>
              <a:rPr kumimoji="0" lang="fr-FR"/>
              <a:t>Modifiez le style du titre</a:t>
            </a:r>
            <a:endParaRPr kumimoji="0" lang="en-US"/>
          </a:p>
        </p:txBody>
      </p:sp>
      <p:sp>
        <p:nvSpPr>
          <p:cNvPr id="8" name="Rectangle 7"/>
          <p:cNvSpPr/>
          <p:nvPr/>
        </p:nvSpPr>
        <p:spPr>
          <a:xfrm flipH="1">
            <a:off x="371538"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Rectangle 8"/>
          <p:cNvSpPr/>
          <p:nvPr/>
        </p:nvSpPr>
        <p:spPr>
          <a:xfrm flipH="1">
            <a:off x="411109"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Rectangle 9"/>
          <p:cNvSpPr/>
          <p:nvPr/>
        </p:nvSpPr>
        <p:spPr>
          <a:xfrm flipH="1">
            <a:off x="44845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Rectangle 10"/>
          <p:cNvSpPr/>
          <p:nvPr/>
        </p:nvSpPr>
        <p:spPr>
          <a:xfrm flipH="1">
            <a:off x="476702"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Rectangle 11"/>
          <p:cNvSpPr/>
          <p:nvPr/>
        </p:nvSpPr>
        <p:spPr>
          <a:xfrm>
            <a:off x="500478" y="680477"/>
            <a:ext cx="36576"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a:xfrm>
            <a:off x="457200" y="512064"/>
            <a:ext cx="8229600" cy="914400"/>
          </a:xfrm>
        </p:spPr>
        <p:txBody>
          <a:bodyPr/>
          <a:lstStyle/>
          <a:p>
            <a:r>
              <a:rPr kumimoji="0" lang="fr-FR"/>
              <a:t>Modifiez le style du titre</a:t>
            </a:r>
            <a:endParaRPr kumimoji="0" lang="en-US"/>
          </a:p>
        </p:txBody>
      </p:sp>
      <p:sp>
        <p:nvSpPr>
          <p:cNvPr id="3" name="Espace réservé du contenu 2"/>
          <p:cNvSpPr>
            <a:spLocks noGrp="1"/>
          </p:cNvSpPr>
          <p:nvPr>
            <p:ph sz="half" idx="1"/>
          </p:nvPr>
        </p:nvSpPr>
        <p:spPr>
          <a:xfrm>
            <a:off x="464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fr-FR"/>
              <a:t>Modifiez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4" name="Espace réservé du contenu 3"/>
          <p:cNvSpPr>
            <a:spLocks noGrp="1"/>
          </p:cNvSpPr>
          <p:nvPr>
            <p:ph sz="half" idx="2"/>
          </p:nvPr>
        </p:nvSpPr>
        <p:spPr>
          <a:xfrm>
            <a:off x="4655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fr-FR"/>
              <a:t>Modifiez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5" name="Espace réservé de la date 4"/>
          <p:cNvSpPr>
            <a:spLocks noGrp="1"/>
          </p:cNvSpPr>
          <p:nvPr>
            <p:ph type="dt" sz="half" idx="10"/>
          </p:nvPr>
        </p:nvSpPr>
        <p:spPr/>
        <p:txBody>
          <a:bodyPr/>
          <a:lstStyle/>
          <a:p>
            <a:fld id="{BB15BBA1-A75A-4BDF-BEB5-E9ADECC16DA7}" type="datetimeFigureOut">
              <a:rPr lang="fr-BE" smtClean="0"/>
              <a:pPr/>
              <a:t>27-11-22</a:t>
            </a:fld>
            <a:endParaRPr lang="fr-BE" dirty="0"/>
          </a:p>
        </p:txBody>
      </p:sp>
      <p:sp>
        <p:nvSpPr>
          <p:cNvPr id="6" name="Espace réservé du pied de page 5"/>
          <p:cNvSpPr>
            <a:spLocks noGrp="1"/>
          </p:cNvSpPr>
          <p:nvPr>
            <p:ph type="ftr" sz="quarter" idx="11"/>
          </p:nvPr>
        </p:nvSpPr>
        <p:spPr/>
        <p:txBody>
          <a:bodyPr/>
          <a:lstStyle/>
          <a:p>
            <a:endParaRPr lang="fr-BE" dirty="0"/>
          </a:p>
        </p:txBody>
      </p:sp>
      <p:sp>
        <p:nvSpPr>
          <p:cNvPr id="7" name="Espace réservé du numéro de diapositive 6"/>
          <p:cNvSpPr>
            <a:spLocks noGrp="1"/>
          </p:cNvSpPr>
          <p:nvPr>
            <p:ph type="sldNum" sz="quarter" idx="12"/>
          </p:nvPr>
        </p:nvSpPr>
        <p:spPr/>
        <p:txBody>
          <a:bodyPr/>
          <a:lstStyle/>
          <a:p>
            <a:fld id="{696C554E-D405-4393-AE87-46DAAB1FBB3C}" type="slidenum">
              <a:rPr lang="fr-BE" smtClean="0"/>
              <a:pPr/>
              <a:t>‹#›</a:t>
            </a:fld>
            <a:endParaRPr lang="fr-BE"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aison">
    <p:spTree>
      <p:nvGrpSpPr>
        <p:cNvPr id="1" name=""/>
        <p:cNvGrpSpPr/>
        <p:nvPr/>
      </p:nvGrpSpPr>
      <p:grpSpPr>
        <a:xfrm>
          <a:off x="0" y="0"/>
          <a:ext cx="0" cy="0"/>
          <a:chOff x="0" y="0"/>
          <a:chExt cx="0" cy="0"/>
        </a:xfrm>
      </p:grpSpPr>
      <p:sp>
        <p:nvSpPr>
          <p:cNvPr id="25" name="Rectangle 24"/>
          <p:cNvSpPr/>
          <p:nvPr/>
        </p:nvSpPr>
        <p:spPr>
          <a:xfrm>
            <a:off x="0" y="402265"/>
            <a:ext cx="886708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re 1"/>
          <p:cNvSpPr>
            <a:spLocks noGrp="1"/>
          </p:cNvSpPr>
          <p:nvPr>
            <p:ph type="title"/>
          </p:nvPr>
        </p:nvSpPr>
        <p:spPr>
          <a:xfrm>
            <a:off x="504824" y="512064"/>
            <a:ext cx="7772400" cy="914400"/>
          </a:xfrm>
        </p:spPr>
        <p:txBody>
          <a:bodyPr anchor="t"/>
          <a:lstStyle>
            <a:lvl1pPr>
              <a:defRPr sz="4000"/>
            </a:lvl1pPr>
            <a:extLst/>
          </a:lstStyle>
          <a:p>
            <a:r>
              <a:rPr kumimoji="0" lang="fr-FR"/>
              <a:t>Modifiez le style du titre</a:t>
            </a:r>
            <a:endParaRPr kumimoji="0" lang="en-US"/>
          </a:p>
        </p:txBody>
      </p:sp>
      <p:sp>
        <p:nvSpPr>
          <p:cNvPr id="3" name="Espace réservé du texte 2"/>
          <p:cNvSpPr>
            <a:spLocks noGrp="1"/>
          </p:cNvSpPr>
          <p:nvPr>
            <p:ph type="body" idx="1"/>
          </p:nvPr>
        </p:nvSpPr>
        <p:spPr>
          <a:xfrm>
            <a:off x="457200" y="1809750"/>
            <a:ext cx="4040188" cy="639762"/>
          </a:xfrm>
        </p:spPr>
        <p:txBody>
          <a:bodyPr anchor="ctr"/>
          <a:lstStyle>
            <a:lvl1pPr marL="73152" indent="0" algn="l">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fr-FR"/>
              <a:t>Modifiez les styles du texte du masque</a:t>
            </a:r>
          </a:p>
        </p:txBody>
      </p:sp>
      <p:sp>
        <p:nvSpPr>
          <p:cNvPr id="4" name="Espace réservé du texte 3"/>
          <p:cNvSpPr>
            <a:spLocks noGrp="1"/>
          </p:cNvSpPr>
          <p:nvPr>
            <p:ph type="body" sz="half" idx="3"/>
          </p:nvPr>
        </p:nvSpPr>
        <p:spPr>
          <a:xfrm>
            <a:off x="4645025" y="1809750"/>
            <a:ext cx="4041775" cy="639762"/>
          </a:xfrm>
        </p:spPr>
        <p:txBody>
          <a:bodyPr anchor="ctr"/>
          <a:lstStyle>
            <a:lvl1pPr marL="73152" indent="0">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fr-FR"/>
              <a:t>Modifiez les styles du texte du masque</a:t>
            </a:r>
          </a:p>
        </p:txBody>
      </p:sp>
      <p:sp>
        <p:nvSpPr>
          <p:cNvPr id="5" name="Espace réservé du contenu 4"/>
          <p:cNvSpPr>
            <a:spLocks noGrp="1"/>
          </p:cNvSpPr>
          <p:nvPr>
            <p:ph sz="quarter" idx="2"/>
          </p:nvPr>
        </p:nvSpPr>
        <p:spPr>
          <a:xfrm>
            <a:off x="457200" y="2459037"/>
            <a:ext cx="4040188"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fr-FR"/>
              <a:t>Modifiez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6" name="Espace réservé du contenu 5"/>
          <p:cNvSpPr>
            <a:spLocks noGrp="1"/>
          </p:cNvSpPr>
          <p:nvPr>
            <p:ph sz="quarter" idx="4"/>
          </p:nvPr>
        </p:nvSpPr>
        <p:spPr>
          <a:xfrm>
            <a:off x="4645025" y="2459037"/>
            <a:ext cx="4041775"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fr-FR"/>
              <a:t>Modifiez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7" name="Espace réservé de la date 6"/>
          <p:cNvSpPr>
            <a:spLocks noGrp="1"/>
          </p:cNvSpPr>
          <p:nvPr>
            <p:ph type="dt" sz="half" idx="10"/>
          </p:nvPr>
        </p:nvSpPr>
        <p:spPr/>
        <p:txBody>
          <a:bodyPr/>
          <a:lstStyle/>
          <a:p>
            <a:fld id="{BB15BBA1-A75A-4BDF-BEB5-E9ADECC16DA7}" type="datetimeFigureOut">
              <a:rPr lang="fr-BE" smtClean="0"/>
              <a:pPr/>
              <a:t>27-11-22</a:t>
            </a:fld>
            <a:endParaRPr lang="fr-BE" dirty="0"/>
          </a:p>
        </p:txBody>
      </p:sp>
      <p:sp>
        <p:nvSpPr>
          <p:cNvPr id="8" name="Espace réservé du pied de page 7"/>
          <p:cNvSpPr>
            <a:spLocks noGrp="1"/>
          </p:cNvSpPr>
          <p:nvPr>
            <p:ph type="ftr" sz="quarter" idx="11"/>
          </p:nvPr>
        </p:nvSpPr>
        <p:spPr/>
        <p:txBody>
          <a:bodyPr/>
          <a:lstStyle/>
          <a:p>
            <a:endParaRPr lang="fr-BE" dirty="0"/>
          </a:p>
        </p:txBody>
      </p:sp>
      <p:sp>
        <p:nvSpPr>
          <p:cNvPr id="9" name="Espace réservé du numéro de diapositive 8"/>
          <p:cNvSpPr>
            <a:spLocks noGrp="1"/>
          </p:cNvSpPr>
          <p:nvPr>
            <p:ph type="sldNum" sz="quarter" idx="12"/>
          </p:nvPr>
        </p:nvSpPr>
        <p:spPr/>
        <p:txBody>
          <a:bodyPr/>
          <a:lstStyle/>
          <a:p>
            <a:fld id="{696C554E-D405-4393-AE87-46DAAB1FBB3C}" type="slidenum">
              <a:rPr lang="fr-BE" smtClean="0"/>
              <a:pPr/>
              <a:t>‹#›</a:t>
            </a:fld>
            <a:endParaRPr lang="fr-BE" dirty="0"/>
          </a:p>
        </p:txBody>
      </p:sp>
      <p:sp>
        <p:nvSpPr>
          <p:cNvPr id="16" name="Rectangle 15"/>
          <p:cNvSpPr/>
          <p:nvPr/>
        </p:nvSpPr>
        <p:spPr>
          <a:xfrm>
            <a:off x="87790" y="680477"/>
            <a:ext cx="45720"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7" name="Rectangle 16"/>
          <p:cNvSpPr/>
          <p:nvPr/>
        </p:nvSpPr>
        <p:spPr>
          <a:xfrm>
            <a:off x="47305"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Rectangle 17"/>
          <p:cNvSpPr/>
          <p:nvPr/>
        </p:nvSpPr>
        <p:spPr>
          <a:xfrm>
            <a:off x="2825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Rectangle 18"/>
          <p:cNvSpPr/>
          <p:nvPr/>
        </p:nvSpPr>
        <p:spPr>
          <a:xfrm>
            <a:off x="0"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Rectangle 19"/>
          <p:cNvSpPr/>
          <p:nvPr/>
        </p:nvSpPr>
        <p:spPr>
          <a:xfrm flipH="1">
            <a:off x="149770"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Rectangle 20"/>
          <p:cNvSpPr/>
          <p:nvPr/>
        </p:nvSpPr>
        <p:spPr>
          <a:xfrm flipH="1">
            <a:off x="189341"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Rectangle 21"/>
          <p:cNvSpPr/>
          <p:nvPr/>
        </p:nvSpPr>
        <p:spPr>
          <a:xfrm flipH="1">
            <a:off x="22668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Rectangle 28"/>
          <p:cNvSpPr/>
          <p:nvPr/>
        </p:nvSpPr>
        <p:spPr>
          <a:xfrm flipH="1">
            <a:off x="254934"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0" name="Rectangle 29"/>
          <p:cNvSpPr/>
          <p:nvPr/>
        </p:nvSpPr>
        <p:spPr>
          <a:xfrm>
            <a:off x="278710" y="680477"/>
            <a:ext cx="36576"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a:xfrm>
            <a:off x="914400" y="512064"/>
            <a:ext cx="7772400" cy="914400"/>
          </a:xfrm>
        </p:spPr>
        <p:txBody>
          <a:bodyPr/>
          <a:lstStyle>
            <a:lvl1pPr>
              <a:defRPr sz="4000" cap="none" baseline="0"/>
            </a:lvl1pPr>
            <a:extLst/>
          </a:lstStyle>
          <a:p>
            <a:r>
              <a:rPr kumimoji="0" lang="fr-FR"/>
              <a:t>Modifiez le style du titre</a:t>
            </a:r>
            <a:endParaRPr kumimoji="0" lang="en-US"/>
          </a:p>
        </p:txBody>
      </p:sp>
      <p:sp>
        <p:nvSpPr>
          <p:cNvPr id="3" name="Espace réservé de la date 2"/>
          <p:cNvSpPr>
            <a:spLocks noGrp="1"/>
          </p:cNvSpPr>
          <p:nvPr>
            <p:ph type="dt" sz="half" idx="10"/>
          </p:nvPr>
        </p:nvSpPr>
        <p:spPr/>
        <p:txBody>
          <a:bodyPr/>
          <a:lstStyle/>
          <a:p>
            <a:fld id="{BB15BBA1-A75A-4BDF-BEB5-E9ADECC16DA7}" type="datetimeFigureOut">
              <a:rPr lang="fr-BE" smtClean="0"/>
              <a:pPr/>
              <a:t>27-11-22</a:t>
            </a:fld>
            <a:endParaRPr lang="fr-BE" dirty="0"/>
          </a:p>
        </p:txBody>
      </p:sp>
      <p:sp>
        <p:nvSpPr>
          <p:cNvPr id="4" name="Espace réservé du pied de page 3"/>
          <p:cNvSpPr>
            <a:spLocks noGrp="1"/>
          </p:cNvSpPr>
          <p:nvPr>
            <p:ph type="ftr" sz="quarter" idx="11"/>
          </p:nvPr>
        </p:nvSpPr>
        <p:spPr/>
        <p:txBody>
          <a:bodyPr/>
          <a:lstStyle/>
          <a:p>
            <a:endParaRPr lang="fr-BE" dirty="0"/>
          </a:p>
        </p:txBody>
      </p:sp>
      <p:sp>
        <p:nvSpPr>
          <p:cNvPr id="5" name="Espace réservé du numéro de diapositive 4"/>
          <p:cNvSpPr>
            <a:spLocks noGrp="1"/>
          </p:cNvSpPr>
          <p:nvPr>
            <p:ph type="sldNum" sz="quarter" idx="12"/>
          </p:nvPr>
        </p:nvSpPr>
        <p:spPr/>
        <p:txBody>
          <a:bodyPr/>
          <a:lstStyle/>
          <a:p>
            <a:fld id="{696C554E-D405-4393-AE87-46DAAB1FBB3C}" type="slidenum">
              <a:rPr lang="fr-BE" smtClean="0"/>
              <a:pPr/>
              <a:t>‹#›</a:t>
            </a:fld>
            <a:endParaRPr lang="fr-BE"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BB15BBA1-A75A-4BDF-BEB5-E9ADECC16DA7}" type="datetimeFigureOut">
              <a:rPr lang="fr-BE" smtClean="0"/>
              <a:pPr/>
              <a:t>27-11-22</a:t>
            </a:fld>
            <a:endParaRPr lang="fr-BE" dirty="0"/>
          </a:p>
        </p:txBody>
      </p:sp>
      <p:sp>
        <p:nvSpPr>
          <p:cNvPr id="3" name="Espace réservé du pied de page 2"/>
          <p:cNvSpPr>
            <a:spLocks noGrp="1"/>
          </p:cNvSpPr>
          <p:nvPr>
            <p:ph type="ftr" sz="quarter" idx="11"/>
          </p:nvPr>
        </p:nvSpPr>
        <p:spPr/>
        <p:txBody>
          <a:bodyPr/>
          <a:lstStyle/>
          <a:p>
            <a:endParaRPr lang="fr-BE" dirty="0"/>
          </a:p>
        </p:txBody>
      </p:sp>
      <p:sp>
        <p:nvSpPr>
          <p:cNvPr id="4" name="Espace réservé du numéro de diapositive 3"/>
          <p:cNvSpPr>
            <a:spLocks noGrp="1"/>
          </p:cNvSpPr>
          <p:nvPr>
            <p:ph type="sldNum" sz="quarter" idx="12"/>
          </p:nvPr>
        </p:nvSpPr>
        <p:spPr/>
        <p:txBody>
          <a:bodyPr/>
          <a:lstStyle/>
          <a:p>
            <a:fld id="{696C554E-D405-4393-AE87-46DAAB1FBB3C}" type="slidenum">
              <a:rPr lang="fr-BE" smtClean="0"/>
              <a:pPr/>
              <a:t>‹#›</a:t>
            </a:fld>
            <a:endParaRPr lang="fr-BE"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85800" y="273050"/>
            <a:ext cx="8229600" cy="1162050"/>
          </a:xfrm>
        </p:spPr>
        <p:txBody>
          <a:bodyPr anchor="ctr"/>
          <a:lstStyle>
            <a:lvl1pPr algn="l">
              <a:buNone/>
              <a:defRPr sz="3600" b="0"/>
            </a:lvl1pPr>
            <a:extLst/>
          </a:lstStyle>
          <a:p>
            <a:r>
              <a:rPr kumimoji="0" lang="fr-FR"/>
              <a:t>Modifiez le style du titre</a:t>
            </a:r>
            <a:endParaRPr kumimoji="0" lang="en-US"/>
          </a:p>
        </p:txBody>
      </p:sp>
      <p:sp>
        <p:nvSpPr>
          <p:cNvPr id="3" name="Espace réservé du texte 2"/>
          <p:cNvSpPr>
            <a:spLocks noGrp="1"/>
          </p:cNvSpPr>
          <p:nvPr>
            <p:ph type="body" idx="2"/>
          </p:nvPr>
        </p:nvSpPr>
        <p:spPr>
          <a:xfrm>
            <a:off x="685800" y="1435100"/>
            <a:ext cx="2514600" cy="4572000"/>
          </a:xfrm>
        </p:spPr>
        <p:txBody>
          <a:bodyPr/>
          <a:lstStyle>
            <a:lvl1pPr marL="54864" indent="0">
              <a:buNone/>
              <a:defRPr sz="1800"/>
            </a:lvl1pPr>
            <a:lvl2pPr>
              <a:buNone/>
              <a:defRPr sz="1200"/>
            </a:lvl2pPr>
            <a:lvl3pPr>
              <a:buNone/>
              <a:defRPr sz="1000"/>
            </a:lvl3pPr>
            <a:lvl4pPr>
              <a:buNone/>
              <a:defRPr sz="900"/>
            </a:lvl4pPr>
            <a:lvl5pPr>
              <a:buNone/>
              <a:defRPr sz="900"/>
            </a:lvl5pPr>
            <a:extLst/>
          </a:lstStyle>
          <a:p>
            <a:pPr lvl="0" eaLnBrk="1" latinLnBrk="0" hangingPunct="1"/>
            <a:r>
              <a:rPr kumimoji="0" lang="fr-FR"/>
              <a:t>Modifiez les styles du texte du masque</a:t>
            </a:r>
          </a:p>
        </p:txBody>
      </p:sp>
      <p:sp>
        <p:nvSpPr>
          <p:cNvPr id="4" name="Espace réservé du contenu 3"/>
          <p:cNvSpPr>
            <a:spLocks noGrp="1"/>
          </p:cNvSpPr>
          <p:nvPr>
            <p:ph sz="half" idx="1"/>
          </p:nvPr>
        </p:nvSpPr>
        <p:spPr>
          <a:xfrm>
            <a:off x="3429000" y="1435100"/>
            <a:ext cx="5486400"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fr-FR"/>
              <a:t>Modifiez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5" name="Espace réservé de la date 4"/>
          <p:cNvSpPr>
            <a:spLocks noGrp="1"/>
          </p:cNvSpPr>
          <p:nvPr>
            <p:ph type="dt" sz="half" idx="10"/>
          </p:nvPr>
        </p:nvSpPr>
        <p:spPr/>
        <p:txBody>
          <a:bodyPr/>
          <a:lstStyle/>
          <a:p>
            <a:fld id="{BB15BBA1-A75A-4BDF-BEB5-E9ADECC16DA7}" type="datetimeFigureOut">
              <a:rPr lang="fr-BE" smtClean="0"/>
              <a:pPr/>
              <a:t>27-11-22</a:t>
            </a:fld>
            <a:endParaRPr lang="fr-BE" dirty="0"/>
          </a:p>
        </p:txBody>
      </p:sp>
      <p:sp>
        <p:nvSpPr>
          <p:cNvPr id="6" name="Espace réservé du pied de page 5"/>
          <p:cNvSpPr>
            <a:spLocks noGrp="1"/>
          </p:cNvSpPr>
          <p:nvPr>
            <p:ph type="ftr" sz="quarter" idx="11"/>
          </p:nvPr>
        </p:nvSpPr>
        <p:spPr/>
        <p:txBody>
          <a:bodyPr/>
          <a:lstStyle/>
          <a:p>
            <a:endParaRPr lang="fr-BE" dirty="0"/>
          </a:p>
        </p:txBody>
      </p:sp>
      <p:sp>
        <p:nvSpPr>
          <p:cNvPr id="7" name="Espace réservé du numéro de diapositive 6"/>
          <p:cNvSpPr>
            <a:spLocks noGrp="1"/>
          </p:cNvSpPr>
          <p:nvPr>
            <p:ph type="sldNum" sz="quarter" idx="12"/>
          </p:nvPr>
        </p:nvSpPr>
        <p:spPr/>
        <p:txBody>
          <a:bodyPr/>
          <a:lstStyle/>
          <a:p>
            <a:fld id="{696C554E-D405-4393-AE87-46DAAB1FBB3C}" type="slidenum">
              <a:rPr lang="fr-BE" smtClean="0"/>
              <a:pPr/>
              <a:t>‹#›</a:t>
            </a:fld>
            <a:endParaRPr lang="fr-BE"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8" name="Rectangle 7"/>
          <p:cNvSpPr/>
          <p:nvPr/>
        </p:nvSpPr>
        <p:spPr>
          <a:xfrm>
            <a:off x="368032" y="0"/>
            <a:ext cx="8778240" cy="1878037"/>
          </a:xfrm>
          <a:prstGeom prst="rect">
            <a:avLst/>
          </a:prstGeom>
          <a:solidFill>
            <a:srgbClr val="000000">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cxnSp>
        <p:nvCxnSpPr>
          <p:cNvPr id="9" name="Connecteur droit 8"/>
          <p:cNvCxnSpPr/>
          <p:nvPr/>
        </p:nvCxnSpPr>
        <p:spPr>
          <a:xfrm flipV="1">
            <a:off x="363195" y="1885028"/>
            <a:ext cx="8782622" cy="0"/>
          </a:xfrm>
          <a:prstGeom prst="line">
            <a:avLst/>
          </a:prstGeom>
          <a:noFill/>
          <a:ln w="19050" cap="flat" cmpd="sng" algn="ctr">
            <a:solidFill>
              <a:srgbClr val="FFFFFF">
                <a:alpha val="100000"/>
              </a:srgbClr>
            </a:solidFill>
            <a:prstDash val="solid"/>
            <a:miter lim="800000"/>
          </a:ln>
          <a:effectLst/>
        </p:spPr>
        <p:style>
          <a:lnRef idx="2">
            <a:schemeClr val="accent1"/>
          </a:lnRef>
          <a:fillRef idx="0">
            <a:schemeClr val="accent1"/>
          </a:fillRef>
          <a:effectRef idx="1">
            <a:schemeClr val="accent1"/>
          </a:effectRef>
          <a:fontRef idx="minor">
            <a:schemeClr val="tx1"/>
          </a:fontRef>
        </p:style>
      </p:cxnSp>
      <p:grpSp>
        <p:nvGrpSpPr>
          <p:cNvPr id="10" name="Groupe 9"/>
          <p:cNvGrpSpPr/>
          <p:nvPr/>
        </p:nvGrpSpPr>
        <p:grpSpPr>
          <a:xfrm rot="5400000">
            <a:off x="8514581" y="1219200"/>
            <a:ext cx="132763" cy="128466"/>
            <a:chOff x="6668087" y="1297746"/>
            <a:chExt cx="161840" cy="156602"/>
          </a:xfrm>
        </p:grpSpPr>
        <p:cxnSp>
          <p:nvCxnSpPr>
            <p:cNvPr id="15" name="Connecteur droit 14"/>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6" name="Connecteur droit 15"/>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7" name="Connecteur droit 16"/>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2" name="Titre 1"/>
          <p:cNvSpPr>
            <a:spLocks noGrp="1"/>
          </p:cNvSpPr>
          <p:nvPr>
            <p:ph type="title"/>
          </p:nvPr>
        </p:nvSpPr>
        <p:spPr bwMode="grayWhite">
          <a:xfrm>
            <a:off x="914400" y="441251"/>
            <a:ext cx="6858000" cy="701749"/>
          </a:xfrm>
        </p:spPr>
        <p:txBody>
          <a:bodyPr anchor="b"/>
          <a:lstStyle>
            <a:lvl1pPr algn="l">
              <a:buNone/>
              <a:defRPr sz="2100" b="0"/>
            </a:lvl1pPr>
            <a:extLst/>
          </a:lstStyle>
          <a:p>
            <a:r>
              <a:rPr kumimoji="0" lang="fr-FR"/>
              <a:t>Modifiez le style du titre</a:t>
            </a:r>
            <a:endParaRPr kumimoji="0" lang="en-US"/>
          </a:p>
        </p:txBody>
      </p:sp>
      <p:sp>
        <p:nvSpPr>
          <p:cNvPr id="3" name="Espace réservé pour une image  2"/>
          <p:cNvSpPr>
            <a:spLocks noGrp="1"/>
          </p:cNvSpPr>
          <p:nvPr>
            <p:ph type="pic" idx="1"/>
          </p:nvPr>
        </p:nvSpPr>
        <p:spPr>
          <a:xfrm>
            <a:off x="368032" y="1893781"/>
            <a:ext cx="8778240" cy="4960144"/>
          </a:xfrm>
          <a:solidFill>
            <a:schemeClr val="bg2"/>
          </a:solidFill>
        </p:spPr>
        <p:txBody>
          <a:bodyPr/>
          <a:lstStyle>
            <a:lvl1pPr marL="0" indent="0">
              <a:buNone/>
              <a:defRPr sz="3200"/>
            </a:lvl1pPr>
            <a:extLst/>
          </a:lstStyle>
          <a:p>
            <a:r>
              <a:rPr kumimoji="0" lang="fr-FR" dirty="0"/>
              <a:t>Cliquez sur l'icône pour ajouter une image</a:t>
            </a:r>
            <a:endParaRPr kumimoji="0" lang="en-US" dirty="0"/>
          </a:p>
        </p:txBody>
      </p:sp>
      <p:sp>
        <p:nvSpPr>
          <p:cNvPr id="4" name="Espace réservé du texte 3"/>
          <p:cNvSpPr>
            <a:spLocks noGrp="1"/>
          </p:cNvSpPr>
          <p:nvPr>
            <p:ph type="body" sz="half" idx="2"/>
          </p:nvPr>
        </p:nvSpPr>
        <p:spPr bwMode="grayWhite">
          <a:xfrm>
            <a:off x="914400" y="1150144"/>
            <a:ext cx="6858000" cy="685800"/>
          </a:xfrm>
        </p:spPr>
        <p:txBody>
          <a:bodyPr/>
          <a:lstStyle>
            <a:lvl1pPr marL="27432" indent="0">
              <a:spcBef>
                <a:spcPts val="0"/>
              </a:spcBef>
              <a:buNone/>
              <a:defRPr sz="1400">
                <a:solidFill>
                  <a:srgbClr val="FFFFFF"/>
                </a:solidFill>
              </a:defRPr>
            </a:lvl1pPr>
            <a:lvl2pPr>
              <a:defRPr sz="1200"/>
            </a:lvl2pPr>
            <a:lvl3pPr>
              <a:defRPr sz="1000"/>
            </a:lvl3pPr>
            <a:lvl4pPr>
              <a:defRPr sz="900"/>
            </a:lvl4pPr>
            <a:lvl5pPr>
              <a:defRPr sz="900"/>
            </a:lvl5pPr>
            <a:extLst/>
          </a:lstStyle>
          <a:p>
            <a:pPr lvl="0" eaLnBrk="1" latinLnBrk="0" hangingPunct="1"/>
            <a:r>
              <a:rPr kumimoji="0" lang="fr-FR"/>
              <a:t>Modifiez les styles du texte du masque</a:t>
            </a:r>
          </a:p>
        </p:txBody>
      </p:sp>
      <p:grpSp>
        <p:nvGrpSpPr>
          <p:cNvPr id="14" name="Groupe 13"/>
          <p:cNvGrpSpPr/>
          <p:nvPr/>
        </p:nvGrpSpPr>
        <p:grpSpPr>
          <a:xfrm rot="5400000">
            <a:off x="8666981" y="1371600"/>
            <a:ext cx="132763" cy="128466"/>
            <a:chOff x="6668087" y="1297746"/>
            <a:chExt cx="161840" cy="156602"/>
          </a:xfrm>
        </p:grpSpPr>
        <p:cxnSp>
          <p:nvCxnSpPr>
            <p:cNvPr id="11" name="Connecteur droit 10"/>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2" name="Connecteur droit 11"/>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3" name="Connecteur droit 12"/>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grpSp>
        <p:nvGrpSpPr>
          <p:cNvPr id="18" name="Groupe 17"/>
          <p:cNvGrpSpPr/>
          <p:nvPr/>
        </p:nvGrpSpPr>
        <p:grpSpPr>
          <a:xfrm rot="5400000">
            <a:off x="8320088" y="1474763"/>
            <a:ext cx="132763" cy="128466"/>
            <a:chOff x="6668087" y="1297746"/>
            <a:chExt cx="161840" cy="156602"/>
          </a:xfrm>
        </p:grpSpPr>
        <p:cxnSp>
          <p:nvCxnSpPr>
            <p:cNvPr id="19" name="Connecteur droit 18"/>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0" name="Connecteur droit 19"/>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1" name="Connecteur droit 20"/>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5" name="Espace réservé de la date 4"/>
          <p:cNvSpPr>
            <a:spLocks noGrp="1"/>
          </p:cNvSpPr>
          <p:nvPr>
            <p:ph type="dt" sz="half" idx="10"/>
          </p:nvPr>
        </p:nvSpPr>
        <p:spPr>
          <a:xfrm>
            <a:off x="6477000" y="55499"/>
            <a:ext cx="2133600" cy="365125"/>
          </a:xfrm>
        </p:spPr>
        <p:txBody>
          <a:bodyPr/>
          <a:lstStyle/>
          <a:p>
            <a:fld id="{BB15BBA1-A75A-4BDF-BEB5-E9ADECC16DA7}" type="datetimeFigureOut">
              <a:rPr lang="fr-BE" smtClean="0"/>
              <a:pPr/>
              <a:t>27-11-22</a:t>
            </a:fld>
            <a:endParaRPr lang="fr-BE" dirty="0"/>
          </a:p>
        </p:txBody>
      </p:sp>
      <p:sp>
        <p:nvSpPr>
          <p:cNvPr id="6" name="Espace réservé du pied de page 5"/>
          <p:cNvSpPr>
            <a:spLocks noGrp="1"/>
          </p:cNvSpPr>
          <p:nvPr>
            <p:ph type="ftr" sz="quarter" idx="11"/>
          </p:nvPr>
        </p:nvSpPr>
        <p:spPr>
          <a:xfrm>
            <a:off x="914400" y="55499"/>
            <a:ext cx="5562600" cy="365125"/>
          </a:xfrm>
        </p:spPr>
        <p:txBody>
          <a:bodyPr/>
          <a:lstStyle/>
          <a:p>
            <a:endParaRPr lang="fr-BE" dirty="0"/>
          </a:p>
        </p:txBody>
      </p:sp>
      <p:sp>
        <p:nvSpPr>
          <p:cNvPr id="7" name="Espace réservé du numéro de diapositive 6"/>
          <p:cNvSpPr>
            <a:spLocks noGrp="1"/>
          </p:cNvSpPr>
          <p:nvPr>
            <p:ph type="sldNum" sz="quarter" idx="12"/>
          </p:nvPr>
        </p:nvSpPr>
        <p:spPr>
          <a:xfrm>
            <a:off x="8610600" y="55499"/>
            <a:ext cx="457200" cy="365125"/>
          </a:xfrm>
        </p:spPr>
        <p:txBody>
          <a:bodyPr/>
          <a:lstStyle/>
          <a:p>
            <a:fld id="{696C554E-D405-4393-AE87-46DAAB1FBB3C}" type="slidenum">
              <a:rPr lang="fr-BE" smtClean="0"/>
              <a:pPr/>
              <a:t>‹#›</a:t>
            </a:fld>
            <a:endParaRPr lang="fr-BE"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a:t>Modifiez le style du titre</a:t>
            </a:r>
            <a:endParaRPr kumimoji="0" lang="en-US"/>
          </a:p>
        </p:txBody>
      </p:sp>
      <p:sp>
        <p:nvSpPr>
          <p:cNvPr id="3" name="Espace réservé du texte vertical 2"/>
          <p:cNvSpPr>
            <a:spLocks noGrp="1"/>
          </p:cNvSpPr>
          <p:nvPr>
            <p:ph type="body" orient="vert" idx="1"/>
          </p:nvPr>
        </p:nvSpPr>
        <p:spPr/>
        <p:txBody>
          <a:bodyPr vert="eaVert"/>
          <a:lstStyle/>
          <a:p>
            <a:pPr lvl="0" eaLnBrk="1" latinLnBrk="0" hangingPunct="1"/>
            <a:r>
              <a:rPr lang="fr-FR"/>
              <a:t>Modifiez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4" name="Espace réservé de la date 3"/>
          <p:cNvSpPr>
            <a:spLocks noGrp="1"/>
          </p:cNvSpPr>
          <p:nvPr>
            <p:ph type="dt" sz="half" idx="10"/>
          </p:nvPr>
        </p:nvSpPr>
        <p:spPr/>
        <p:txBody>
          <a:bodyPr/>
          <a:lstStyle/>
          <a:p>
            <a:fld id="{BB15BBA1-A75A-4BDF-BEB5-E9ADECC16DA7}" type="datetimeFigureOut">
              <a:rPr lang="fr-BE" smtClean="0"/>
              <a:pPr/>
              <a:t>27-11-22</a:t>
            </a:fld>
            <a:endParaRPr lang="fr-BE" dirty="0"/>
          </a:p>
        </p:txBody>
      </p:sp>
      <p:sp>
        <p:nvSpPr>
          <p:cNvPr id="5" name="Espace réservé du pied de page 4"/>
          <p:cNvSpPr>
            <a:spLocks noGrp="1"/>
          </p:cNvSpPr>
          <p:nvPr>
            <p:ph type="ftr" sz="quarter" idx="11"/>
          </p:nvPr>
        </p:nvSpPr>
        <p:spPr/>
        <p:txBody>
          <a:bodyPr/>
          <a:lstStyle/>
          <a:p>
            <a:endParaRPr lang="fr-BE" dirty="0"/>
          </a:p>
        </p:txBody>
      </p:sp>
      <p:sp>
        <p:nvSpPr>
          <p:cNvPr id="6" name="Espace réservé du numéro de diapositive 5"/>
          <p:cNvSpPr>
            <a:spLocks noGrp="1"/>
          </p:cNvSpPr>
          <p:nvPr>
            <p:ph type="sldNum" sz="quarter" idx="12"/>
          </p:nvPr>
        </p:nvSpPr>
        <p:spPr/>
        <p:txBody>
          <a:bodyPr/>
          <a:lstStyle/>
          <a:p>
            <a:fld id="{696C554E-D405-4393-AE87-46DAAB1FBB3C}" type="slidenum">
              <a:rPr lang="fr-BE" smtClean="0"/>
              <a:pPr/>
              <a:t>‹#›</a:t>
            </a:fld>
            <a:endParaRPr lang="fr-BE"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9"/>
            <a:ext cx="1981200" cy="5851525"/>
          </a:xfrm>
        </p:spPr>
        <p:txBody>
          <a:bodyPr vert="eaVert" anchor="ctr"/>
          <a:lstStyle/>
          <a:p>
            <a:r>
              <a:rPr kumimoji="0" lang="fr-FR"/>
              <a:t>Modifiez le style du titre</a:t>
            </a:r>
            <a:endParaRPr kumimoji="0" lang="en-US"/>
          </a:p>
        </p:txBody>
      </p:sp>
      <p:sp>
        <p:nvSpPr>
          <p:cNvPr id="3" name="Espace réservé du texte vertical 2"/>
          <p:cNvSpPr>
            <a:spLocks noGrp="1"/>
          </p:cNvSpPr>
          <p:nvPr>
            <p:ph type="body" orient="vert" idx="1"/>
          </p:nvPr>
        </p:nvSpPr>
        <p:spPr>
          <a:xfrm>
            <a:off x="609600" y="274639"/>
            <a:ext cx="5867400" cy="5851525"/>
          </a:xfrm>
        </p:spPr>
        <p:txBody>
          <a:bodyPr vert="eaVert"/>
          <a:lstStyle/>
          <a:p>
            <a:pPr lvl="0" eaLnBrk="1" latinLnBrk="0" hangingPunct="1"/>
            <a:r>
              <a:rPr lang="fr-FR"/>
              <a:t>Modifiez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4" name="Espace réservé de la date 3"/>
          <p:cNvSpPr>
            <a:spLocks noGrp="1"/>
          </p:cNvSpPr>
          <p:nvPr>
            <p:ph type="dt" sz="half" idx="10"/>
          </p:nvPr>
        </p:nvSpPr>
        <p:spPr/>
        <p:txBody>
          <a:bodyPr/>
          <a:lstStyle/>
          <a:p>
            <a:fld id="{BB15BBA1-A75A-4BDF-BEB5-E9ADECC16DA7}" type="datetimeFigureOut">
              <a:rPr lang="fr-BE" smtClean="0"/>
              <a:pPr/>
              <a:t>27-11-22</a:t>
            </a:fld>
            <a:endParaRPr lang="fr-BE" dirty="0"/>
          </a:p>
        </p:txBody>
      </p:sp>
      <p:sp>
        <p:nvSpPr>
          <p:cNvPr id="5" name="Espace réservé du pied de page 4"/>
          <p:cNvSpPr>
            <a:spLocks noGrp="1"/>
          </p:cNvSpPr>
          <p:nvPr>
            <p:ph type="ftr" sz="quarter" idx="11"/>
          </p:nvPr>
        </p:nvSpPr>
        <p:spPr/>
        <p:txBody>
          <a:bodyPr/>
          <a:lstStyle/>
          <a:p>
            <a:endParaRPr lang="fr-BE" dirty="0"/>
          </a:p>
        </p:txBody>
      </p:sp>
      <p:sp>
        <p:nvSpPr>
          <p:cNvPr id="6" name="Espace réservé du numéro de diapositive 5"/>
          <p:cNvSpPr>
            <a:spLocks noGrp="1"/>
          </p:cNvSpPr>
          <p:nvPr>
            <p:ph type="sldNum" sz="quarter" idx="12"/>
          </p:nvPr>
        </p:nvSpPr>
        <p:spPr/>
        <p:txBody>
          <a:bodyPr/>
          <a:lstStyle/>
          <a:p>
            <a:fld id="{696C554E-D405-4393-AE87-46DAAB1FBB3C}" type="slidenum">
              <a:rPr lang="fr-BE" smtClean="0"/>
              <a:pPr/>
              <a:t>‹#›</a:t>
            </a:fld>
            <a:endParaRPr lang="fr-BE"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28" name="Espace réservé de la date 27"/>
          <p:cNvSpPr>
            <a:spLocks noGrp="1"/>
          </p:cNvSpPr>
          <p:nvPr>
            <p:ph type="dt" sz="half" idx="10"/>
          </p:nvPr>
        </p:nvSpPr>
        <p:spPr/>
        <p:txBody>
          <a:bodyPr/>
          <a:lstStyle/>
          <a:p>
            <a:fld id="{BB15BBA1-A75A-4BDF-BEB5-E9ADECC16DA7}" type="datetimeFigureOut">
              <a:rPr lang="fr-BE" smtClean="0">
                <a:solidFill>
                  <a:srgbClr val="D6ECFF"/>
                </a:solidFill>
              </a:rPr>
              <a:pPr/>
              <a:t>27-11-22</a:t>
            </a:fld>
            <a:endParaRPr lang="fr-BE" dirty="0">
              <a:solidFill>
                <a:srgbClr val="D6ECFF"/>
              </a:solidFill>
            </a:endParaRPr>
          </a:p>
        </p:txBody>
      </p:sp>
      <p:sp>
        <p:nvSpPr>
          <p:cNvPr id="17" name="Espace réservé du pied de page 16"/>
          <p:cNvSpPr>
            <a:spLocks noGrp="1"/>
          </p:cNvSpPr>
          <p:nvPr>
            <p:ph type="ftr" sz="quarter" idx="11"/>
          </p:nvPr>
        </p:nvSpPr>
        <p:spPr/>
        <p:txBody>
          <a:bodyPr/>
          <a:lstStyle/>
          <a:p>
            <a:endParaRPr lang="fr-BE" dirty="0">
              <a:solidFill>
                <a:srgbClr val="D6ECFF"/>
              </a:solidFill>
            </a:endParaRPr>
          </a:p>
        </p:txBody>
      </p:sp>
      <p:sp>
        <p:nvSpPr>
          <p:cNvPr id="29" name="Espace réservé du numéro de diapositive 28"/>
          <p:cNvSpPr>
            <a:spLocks noGrp="1"/>
          </p:cNvSpPr>
          <p:nvPr>
            <p:ph type="sldNum" sz="quarter" idx="12"/>
          </p:nvPr>
        </p:nvSpPr>
        <p:spPr/>
        <p:txBody>
          <a:bodyPr/>
          <a:lstStyle/>
          <a:p>
            <a:fld id="{696C554E-D405-4393-AE87-46DAAB1FBB3C}" type="slidenum">
              <a:rPr lang="fr-BE" smtClean="0">
                <a:solidFill>
                  <a:srgbClr val="D6ECFF"/>
                </a:solidFill>
              </a:rPr>
              <a:pPr/>
              <a:t>‹#›</a:t>
            </a:fld>
            <a:endParaRPr lang="fr-BE" dirty="0">
              <a:solidFill>
                <a:srgbClr val="D6ECFF"/>
              </a:solidFill>
            </a:endParaRPr>
          </a:p>
        </p:txBody>
      </p:sp>
      <p:sp>
        <p:nvSpPr>
          <p:cNvPr id="32" name="Rectangle 31"/>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39" name="Rectangle 38"/>
          <p:cNvSpPr/>
          <p:nvPr/>
        </p:nvSpPr>
        <p:spPr>
          <a:xfrm>
            <a:off x="309558" y="680477"/>
            <a:ext cx="45720"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40" name="Rectangle 39"/>
          <p:cNvSpPr/>
          <p:nvPr/>
        </p:nvSpPr>
        <p:spPr>
          <a:xfrm>
            <a:off x="269073"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41" name="Rectangle 40"/>
          <p:cNvSpPr/>
          <p:nvPr/>
        </p:nvSpPr>
        <p:spPr>
          <a:xfrm>
            <a:off x="25002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42" name="Rectangle 41"/>
          <p:cNvSpPr/>
          <p:nvPr/>
        </p:nvSpPr>
        <p:spPr>
          <a:xfrm>
            <a:off x="221768"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8" name="Titre 7"/>
          <p:cNvSpPr>
            <a:spLocks noGrp="1"/>
          </p:cNvSpPr>
          <p:nvPr>
            <p:ph type="ctrTitle"/>
          </p:nvPr>
        </p:nvSpPr>
        <p:spPr>
          <a:xfrm>
            <a:off x="914400" y="4343400"/>
            <a:ext cx="7772400" cy="1975104"/>
          </a:xfrm>
        </p:spPr>
        <p:txBody>
          <a:bodyPr/>
          <a:lstStyle>
            <a:lvl1pPr marR="9144" algn="l">
              <a:defRPr sz="4000" b="1" cap="all" spc="0" baseline="0">
                <a:effectLst>
                  <a:reflection blurRad="12700" stA="34000" endA="740" endPos="53000" dir="5400000" sy="-100000" algn="bl" rotWithShape="0"/>
                </a:effectLst>
              </a:defRPr>
            </a:lvl1pPr>
            <a:extLst/>
          </a:lstStyle>
          <a:p>
            <a:r>
              <a:rPr kumimoji="0" lang="fr-FR"/>
              <a:t>Modifiez le style du titre</a:t>
            </a:r>
            <a:endParaRPr kumimoji="0" lang="en-US"/>
          </a:p>
        </p:txBody>
      </p:sp>
      <p:sp>
        <p:nvSpPr>
          <p:cNvPr id="9" name="Sous-titre 8"/>
          <p:cNvSpPr>
            <a:spLocks noGrp="1"/>
          </p:cNvSpPr>
          <p:nvPr>
            <p:ph type="subTitle" idx="1"/>
          </p:nvPr>
        </p:nvSpPr>
        <p:spPr>
          <a:xfrm>
            <a:off x="914400" y="2834640"/>
            <a:ext cx="7772400" cy="1508760"/>
          </a:xfrm>
        </p:spPr>
        <p:txBody>
          <a:bodyPr lIns="100584" tIns="45720" anchor="b"/>
          <a:lstStyle>
            <a:lvl1pPr marL="0" indent="0" algn="l">
              <a:spcBef>
                <a:spcPts val="0"/>
              </a:spcBef>
              <a:buNone/>
              <a:defRPr sz="200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fr-FR"/>
              <a:t>Modifiez le style des sous-titres du masque</a:t>
            </a:r>
            <a:endParaRPr kumimoji="0" lang="en-US"/>
          </a:p>
        </p:txBody>
      </p:sp>
      <p:sp>
        <p:nvSpPr>
          <p:cNvPr id="56" name="Rectangle 55"/>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65" name="Rectangle 64"/>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66" name="Rectangle 65"/>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67" name="Rectangle 66"/>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Tree>
    <p:extLst>
      <p:ext uri="{BB962C8B-B14F-4D97-AF65-F5344CB8AC3E}">
        <p14:creationId xmlns:p14="http://schemas.microsoft.com/office/powerpoint/2010/main" val="64526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a:t>Modifiez le style du titre</a:t>
            </a:r>
            <a:endParaRPr kumimoji="0" lang="en-US"/>
          </a:p>
        </p:txBody>
      </p:sp>
      <p:sp>
        <p:nvSpPr>
          <p:cNvPr id="3" name="Espace réservé du contenu 2"/>
          <p:cNvSpPr>
            <a:spLocks noGrp="1"/>
          </p:cNvSpPr>
          <p:nvPr>
            <p:ph idx="1"/>
          </p:nvPr>
        </p:nvSpPr>
        <p:spPr/>
        <p:txBody>
          <a:bodyPr/>
          <a:lstStyle/>
          <a:p>
            <a:pPr lvl="0" eaLnBrk="1" latinLnBrk="0" hangingPunct="1"/>
            <a:r>
              <a:rPr lang="fr-FR"/>
              <a:t>Modifiez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4" name="Espace réservé de la date 3"/>
          <p:cNvSpPr>
            <a:spLocks noGrp="1"/>
          </p:cNvSpPr>
          <p:nvPr>
            <p:ph type="dt" sz="half" idx="10"/>
          </p:nvPr>
        </p:nvSpPr>
        <p:spPr/>
        <p:txBody>
          <a:bodyPr/>
          <a:lstStyle/>
          <a:p>
            <a:fld id="{BB15BBA1-A75A-4BDF-BEB5-E9ADECC16DA7}" type="datetimeFigureOut">
              <a:rPr lang="fr-BE" smtClean="0">
                <a:solidFill>
                  <a:srgbClr val="D6ECFF"/>
                </a:solidFill>
              </a:rPr>
              <a:pPr/>
              <a:t>27-11-22</a:t>
            </a:fld>
            <a:endParaRPr lang="fr-BE" dirty="0">
              <a:solidFill>
                <a:srgbClr val="D6ECFF"/>
              </a:solidFill>
            </a:endParaRPr>
          </a:p>
        </p:txBody>
      </p:sp>
      <p:sp>
        <p:nvSpPr>
          <p:cNvPr id="5" name="Espace réservé du pied de page 4"/>
          <p:cNvSpPr>
            <a:spLocks noGrp="1"/>
          </p:cNvSpPr>
          <p:nvPr>
            <p:ph type="ftr" sz="quarter" idx="11"/>
          </p:nvPr>
        </p:nvSpPr>
        <p:spPr/>
        <p:txBody>
          <a:bodyPr/>
          <a:lstStyle/>
          <a:p>
            <a:endParaRPr lang="fr-BE" dirty="0">
              <a:solidFill>
                <a:srgbClr val="D6ECFF"/>
              </a:solidFill>
            </a:endParaRPr>
          </a:p>
        </p:txBody>
      </p:sp>
      <p:sp>
        <p:nvSpPr>
          <p:cNvPr id="6" name="Espace réservé du numéro de diapositive 5"/>
          <p:cNvSpPr>
            <a:spLocks noGrp="1"/>
          </p:cNvSpPr>
          <p:nvPr>
            <p:ph type="sldNum" sz="quarter" idx="12"/>
          </p:nvPr>
        </p:nvSpPr>
        <p:spPr/>
        <p:txBody>
          <a:bodyPr/>
          <a:lstStyle/>
          <a:p>
            <a:fld id="{696C554E-D405-4393-AE87-46DAAB1FBB3C}" type="slidenum">
              <a:rPr lang="fr-BE" smtClean="0">
                <a:solidFill>
                  <a:srgbClr val="D6ECFF"/>
                </a:solidFill>
              </a:rPr>
              <a:pPr/>
              <a:t>‹#›</a:t>
            </a:fld>
            <a:endParaRPr lang="fr-BE" dirty="0">
              <a:solidFill>
                <a:srgbClr val="D6ECFF"/>
              </a:solidFill>
            </a:endParaRPr>
          </a:p>
        </p:txBody>
      </p:sp>
    </p:spTree>
    <p:extLst>
      <p:ext uri="{BB962C8B-B14F-4D97-AF65-F5344CB8AC3E}">
        <p14:creationId xmlns:p14="http://schemas.microsoft.com/office/powerpoint/2010/main" val="23360061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14" name="Forme libre 13"/>
          <p:cNvSpPr>
            <a:spLocks/>
          </p:cNvSpPr>
          <p:nvPr/>
        </p:nvSpPr>
        <p:spPr bwMode="auto">
          <a:xfrm>
            <a:off x="4828952" y="1073888"/>
            <a:ext cx="4322136" cy="5791200"/>
          </a:xfrm>
          <a:custGeom>
            <a:avLst>
              <a:gd name="A1" fmla="val 0"/>
              <a:gd name="A2" fmla="val 0"/>
              <a:gd name="A3" fmla="val 0"/>
              <a:gd name="A4" fmla="val 0"/>
              <a:gd name="A5" fmla="val 0"/>
              <a:gd name="A6" fmla="val 0"/>
              <a:gd name="A7" fmla="val 0"/>
              <a:gd name="A8" fmla="val 0"/>
            </a:avLst>
            <a:gdLst/>
            <a:ahLst/>
            <a:cxnLst>
              <a:cxn ang="0">
                <a:pos x="0" y="3648"/>
              </a:cxn>
              <a:cxn ang="0">
                <a:pos x="720" y="2016"/>
              </a:cxn>
              <a:cxn ang="0">
                <a:pos x="2736" y="0"/>
              </a:cxn>
              <a:cxn ang="0">
                <a:pos x="2736" y="96"/>
              </a:cxn>
              <a:cxn ang="0">
                <a:pos x="744" y="2038"/>
              </a:cxn>
              <a:cxn ang="0">
                <a:pos x="48" y="3648"/>
              </a:cxn>
              <a:cxn ang="0">
                <a:pos x="0" y="3648"/>
              </a:cxn>
            </a:cxnLst>
            <a:rect l="0" t="0" r="0" b="0"/>
            <a:pathLst>
              <a:path w="2736" h="3648">
                <a:moveTo>
                  <a:pt x="0" y="3648"/>
                </a:moveTo>
                <a:lnTo>
                  <a:pt x="720" y="2016"/>
                </a:lnTo>
                <a:lnTo>
                  <a:pt x="2736" y="672"/>
                </a:lnTo>
                <a:lnTo>
                  <a:pt x="2736" y="720"/>
                </a:lnTo>
                <a:lnTo>
                  <a:pt x="744" y="2038"/>
                </a:lnTo>
                <a:lnTo>
                  <a:pt x="48" y="3648"/>
                </a:lnTo>
                <a:lnTo>
                  <a:pt x="48" y="3648"/>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5" name="Forme libre 14"/>
          <p:cNvSpPr>
            <a:spLocks/>
          </p:cNvSpPr>
          <p:nvPr/>
        </p:nvSpPr>
        <p:spPr bwMode="auto">
          <a:xfrm>
            <a:off x="373966" y="0"/>
            <a:ext cx="5514536" cy="6615332"/>
          </a:xfrm>
          <a:custGeom>
            <a:avLst>
              <a:gd name="A1" fmla="val 0"/>
              <a:gd name="A2" fmla="val 0"/>
              <a:gd name="A3" fmla="val 0"/>
              <a:gd name="A4" fmla="val 0"/>
              <a:gd name="A5" fmla="val 0"/>
              <a:gd name="A6" fmla="val 0"/>
              <a:gd name="A7" fmla="val 0"/>
              <a:gd name="A8" fmla="val 0"/>
            </a:avLst>
            <a:gdLst/>
            <a:ahLst/>
            <a:cxnLst>
              <a:cxn ang="0">
                <a:pos x="0" y="4080"/>
              </a:cxn>
              <a:cxn ang="0">
                <a:pos x="0" y="4128"/>
              </a:cxn>
              <a:cxn ang="0">
                <a:pos x="3504" y="2640"/>
              </a:cxn>
              <a:cxn ang="0">
                <a:pos x="2880" y="0"/>
              </a:cxn>
              <a:cxn ang="0">
                <a:pos x="2832" y="0"/>
              </a:cxn>
              <a:cxn ang="0">
                <a:pos x="3465" y="2619"/>
              </a:cxn>
              <a:cxn ang="0">
                <a:pos x="0" y="4080"/>
              </a:cxn>
            </a:cxnLst>
            <a:rect l="0" t="0" r="0" b="0"/>
            <a:pathLst>
              <a:path w="3504" h="4128">
                <a:moveTo>
                  <a:pt x="0" y="4080"/>
                </a:moveTo>
                <a:lnTo>
                  <a:pt x="0" y="4128"/>
                </a:lnTo>
                <a:lnTo>
                  <a:pt x="3504" y="2640"/>
                </a:lnTo>
                <a:lnTo>
                  <a:pt x="2880" y="0"/>
                </a:lnTo>
                <a:lnTo>
                  <a:pt x="2832" y="0"/>
                </a:lnTo>
                <a:lnTo>
                  <a:pt x="3465" y="2619"/>
                </a:lnTo>
                <a:lnTo>
                  <a:pt x="0" y="4080"/>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3" name="Forme libre 12"/>
          <p:cNvSpPr>
            <a:spLocks/>
          </p:cNvSpPr>
          <p:nvPr/>
        </p:nvSpPr>
        <p:spPr bwMode="auto">
          <a:xfrm rot="5236414">
            <a:off x="4462128" y="1483600"/>
            <a:ext cx="4114800" cy="118872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6" name="Forme libre 15"/>
          <p:cNvSpPr>
            <a:spLocks/>
          </p:cNvSpPr>
          <p:nvPr/>
        </p:nvSpPr>
        <p:spPr bwMode="auto">
          <a:xfrm>
            <a:off x="5943600" y="0"/>
            <a:ext cx="2743200" cy="4267200"/>
          </a:xfrm>
          <a:custGeom>
            <a:avLst>
              <a:gd name="A1" fmla="val 0"/>
              <a:gd name="A2" fmla="val 0"/>
              <a:gd name="A3" fmla="val 0"/>
              <a:gd name="A4" fmla="val 0"/>
              <a:gd name="A5" fmla="val 0"/>
              <a:gd name="A6" fmla="val 0"/>
              <a:gd name="A7" fmla="val 0"/>
              <a:gd name="A8" fmla="val 0"/>
            </a:avLst>
            <a:gdLst/>
            <a:ahLst/>
            <a:cxnLst>
              <a:cxn ang="0">
                <a:pos x="1104" y="0"/>
              </a:cxn>
              <a:cxn ang="0">
                <a:pos x="1728" y="0"/>
              </a:cxn>
              <a:cxn ang="0">
                <a:pos x="0" y="2688"/>
              </a:cxn>
              <a:cxn ang="0">
                <a:pos x="1104" y="0"/>
              </a:cxn>
            </a:cxnLst>
            <a:rect l="0" t="0" r="0" b="0"/>
            <a:pathLst>
              <a:path w="1728" h="2688">
                <a:moveTo>
                  <a:pt x="1104" y="0"/>
                </a:moveTo>
                <a:lnTo>
                  <a:pt x="1728" y="0"/>
                </a:lnTo>
                <a:lnTo>
                  <a:pt x="0" y="2688"/>
                </a:lnTo>
                <a:lnTo>
                  <a:pt x="110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7" name="Forme libre 16"/>
          <p:cNvSpPr>
            <a:spLocks/>
          </p:cNvSpPr>
          <p:nvPr/>
        </p:nvSpPr>
        <p:spPr bwMode="auto">
          <a:xfrm>
            <a:off x="5943600" y="4267200"/>
            <a:ext cx="3200400" cy="1143000"/>
          </a:xfrm>
          <a:custGeom>
            <a:avLst>
              <a:gd name="A1" fmla="val 0"/>
              <a:gd name="A2" fmla="val 0"/>
              <a:gd name="A3" fmla="val 0"/>
              <a:gd name="A4" fmla="val 0"/>
              <a:gd name="A5" fmla="val 0"/>
              <a:gd name="A6" fmla="val 0"/>
              <a:gd name="A7" fmla="val 0"/>
              <a:gd name="A8" fmla="val 0"/>
            </a:avLst>
            <a:gdLst/>
            <a:ahLst/>
            <a:cxnLst>
              <a:cxn ang="0">
                <a:pos x="0" y="0"/>
              </a:cxn>
              <a:cxn ang="0">
                <a:pos x="2016" y="240"/>
              </a:cxn>
              <a:cxn ang="0">
                <a:pos x="2016" y="720"/>
              </a:cxn>
              <a:cxn ang="0">
                <a:pos x="0" y="0"/>
              </a:cxn>
            </a:cxnLst>
            <a:rect l="0" t="0" r="0" b="0"/>
            <a:pathLst>
              <a:path w="2016" h="720">
                <a:moveTo>
                  <a:pt x="0" y="0"/>
                </a:moveTo>
                <a:lnTo>
                  <a:pt x="2016" y="240"/>
                </a:lnTo>
                <a:lnTo>
                  <a:pt x="2016" y="720"/>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8" name="Forme libre 17"/>
          <p:cNvSpPr>
            <a:spLocks/>
          </p:cNvSpPr>
          <p:nvPr/>
        </p:nvSpPr>
        <p:spPr bwMode="auto">
          <a:xfrm>
            <a:off x="5943600" y="0"/>
            <a:ext cx="1371600" cy="4267200"/>
          </a:xfrm>
          <a:custGeom>
            <a:avLst>
              <a:gd name="A1" fmla="val 0"/>
              <a:gd name="A2" fmla="val 0"/>
              <a:gd name="A3" fmla="val 0"/>
              <a:gd name="A4" fmla="val 0"/>
              <a:gd name="A5" fmla="val 0"/>
              <a:gd name="A6" fmla="val 0"/>
              <a:gd name="A7" fmla="val 0"/>
              <a:gd name="A8" fmla="val 0"/>
            </a:avLst>
            <a:gdLst/>
            <a:ahLst/>
            <a:cxnLst>
              <a:cxn ang="0">
                <a:pos x="864" y="0"/>
              </a:cxn>
              <a:cxn ang="0">
                <a:pos x="0" y="2688"/>
              </a:cxn>
              <a:cxn ang="0">
                <a:pos x="768" y="0"/>
              </a:cxn>
              <a:cxn ang="0">
                <a:pos x="864" y="0"/>
              </a:cxn>
            </a:cxnLst>
            <a:rect l="0" t="0" r="0" b="0"/>
            <a:pathLst>
              <a:path w="864" h="2688">
                <a:moveTo>
                  <a:pt x="864" y="0"/>
                </a:moveTo>
                <a:lnTo>
                  <a:pt x="0" y="2688"/>
                </a:lnTo>
                <a:lnTo>
                  <a:pt x="768" y="0"/>
                </a:lnTo>
                <a:lnTo>
                  <a:pt x="86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9" name="Forme libre 18"/>
          <p:cNvSpPr>
            <a:spLocks/>
          </p:cNvSpPr>
          <p:nvPr/>
        </p:nvSpPr>
        <p:spPr bwMode="auto">
          <a:xfrm>
            <a:off x="5948363" y="4246563"/>
            <a:ext cx="2090737" cy="2611437"/>
          </a:xfrm>
          <a:custGeom>
            <a:avLst>
              <a:gd name="A1" fmla="val 0"/>
              <a:gd name="A2" fmla="val 0"/>
              <a:gd name="A3" fmla="val 0"/>
              <a:gd name="A4" fmla="val 0"/>
              <a:gd name="A5" fmla="val 0"/>
              <a:gd name="A6" fmla="val 0"/>
              <a:gd name="A7" fmla="val 0"/>
              <a:gd name="A8" fmla="val 0"/>
            </a:avLst>
            <a:gdLst/>
            <a:ahLst/>
            <a:cxnLst>
              <a:cxn ang="0">
                <a:pos x="1071" y="1645"/>
              </a:cxn>
              <a:cxn ang="0">
                <a:pos x="1317" y="1645"/>
              </a:cxn>
              <a:cxn ang="0">
                <a:pos x="0" y="0"/>
              </a:cxn>
              <a:cxn ang="0">
                <a:pos x="1071" y="1645"/>
              </a:cxn>
            </a:cxnLst>
            <a:rect l="0" t="0" r="0" b="0"/>
            <a:pathLst>
              <a:path w="1317" h="1645">
                <a:moveTo>
                  <a:pt x="1071" y="1645"/>
                </a:moveTo>
                <a:lnTo>
                  <a:pt x="1317" y="1645"/>
                </a:lnTo>
                <a:lnTo>
                  <a:pt x="0" y="0"/>
                </a:lnTo>
                <a:lnTo>
                  <a:pt x="1071" y="1645"/>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20" name="Forme libre 19"/>
          <p:cNvSpPr>
            <a:spLocks/>
          </p:cNvSpPr>
          <p:nvPr/>
        </p:nvSpPr>
        <p:spPr bwMode="auto">
          <a:xfrm>
            <a:off x="5943600" y="4267200"/>
            <a:ext cx="1600200" cy="2590800"/>
          </a:xfrm>
          <a:custGeom>
            <a:avLst>
              <a:gd name="A1" fmla="val 0"/>
              <a:gd name="A2" fmla="val 0"/>
              <a:gd name="A3" fmla="val 0"/>
              <a:gd name="A4" fmla="val 0"/>
              <a:gd name="A5" fmla="val 0"/>
              <a:gd name="A6" fmla="val 0"/>
              <a:gd name="A7" fmla="val 0"/>
              <a:gd name="A8" fmla="val 0"/>
            </a:avLst>
            <a:gdLst/>
            <a:ahLst/>
            <a:cxnLst>
              <a:cxn ang="0">
                <a:pos x="1008" y="1632"/>
              </a:cxn>
              <a:cxn ang="0">
                <a:pos x="0" y="0"/>
              </a:cxn>
              <a:cxn ang="0">
                <a:pos x="960" y="1632"/>
              </a:cxn>
              <a:cxn ang="0">
                <a:pos x="1008" y="1632"/>
              </a:cxn>
            </a:cxnLst>
            <a:rect l="0" t="0" r="0" b="0"/>
            <a:pathLst>
              <a:path w="1008" h="1632">
                <a:moveTo>
                  <a:pt x="1008" y="1632"/>
                </a:moveTo>
                <a:lnTo>
                  <a:pt x="0" y="0"/>
                </a:lnTo>
                <a:lnTo>
                  <a:pt x="960" y="1632"/>
                </a:lnTo>
                <a:lnTo>
                  <a:pt x="1008"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21" name="Forme libre 20"/>
          <p:cNvSpPr>
            <a:spLocks/>
          </p:cNvSpPr>
          <p:nvPr/>
        </p:nvSpPr>
        <p:spPr bwMode="auto">
          <a:xfrm>
            <a:off x="5943600" y="1371600"/>
            <a:ext cx="3200400" cy="2895600"/>
          </a:xfrm>
          <a:custGeom>
            <a:avLst>
              <a:gd name="A1" fmla="val 0"/>
              <a:gd name="A2" fmla="val 0"/>
              <a:gd name="A3" fmla="val 0"/>
              <a:gd name="A4" fmla="val 0"/>
              <a:gd name="A5" fmla="val 0"/>
              <a:gd name="A6" fmla="val 0"/>
              <a:gd name="A7" fmla="val 0"/>
              <a:gd name="A8" fmla="val 0"/>
            </a:avLst>
            <a:gdLst/>
            <a:ahLst/>
            <a:cxnLst>
              <a:cxn ang="0">
                <a:pos x="2016" y="0"/>
              </a:cxn>
              <a:cxn ang="0">
                <a:pos x="2016" y="144"/>
              </a:cxn>
              <a:cxn ang="0">
                <a:pos x="0" y="1824"/>
              </a:cxn>
              <a:cxn ang="0">
                <a:pos x="2016" y="0"/>
              </a:cxn>
            </a:cxnLst>
            <a:rect l="0" t="0" r="0" b="0"/>
            <a:pathLst>
              <a:path w="2016" h="1824">
                <a:moveTo>
                  <a:pt x="2016" y="0"/>
                </a:moveTo>
                <a:lnTo>
                  <a:pt x="2016" y="144"/>
                </a:lnTo>
                <a:lnTo>
                  <a:pt x="0" y="1824"/>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22" name="Forme libre 21"/>
          <p:cNvSpPr>
            <a:spLocks/>
          </p:cNvSpPr>
          <p:nvPr/>
        </p:nvSpPr>
        <p:spPr bwMode="auto">
          <a:xfrm>
            <a:off x="5943600" y="1752600"/>
            <a:ext cx="3200400" cy="2514600"/>
          </a:xfrm>
          <a:custGeom>
            <a:avLst>
              <a:gd name="A1" fmla="val 0"/>
              <a:gd name="A2" fmla="val 0"/>
              <a:gd name="A3" fmla="val 0"/>
              <a:gd name="A4" fmla="val 0"/>
              <a:gd name="A5" fmla="val 0"/>
              <a:gd name="A6" fmla="val 0"/>
              <a:gd name="A7" fmla="val 0"/>
              <a:gd name="A8" fmla="val 0"/>
            </a:avLst>
            <a:gdLst/>
            <a:ahLst/>
            <a:cxnLst>
              <a:cxn ang="0">
                <a:pos x="2016" y="0"/>
              </a:cxn>
              <a:cxn ang="0">
                <a:pos x="0" y="1584"/>
              </a:cxn>
              <a:cxn ang="0">
                <a:pos x="2016" y="48"/>
              </a:cxn>
              <a:cxn ang="0">
                <a:pos x="2016" y="0"/>
              </a:cxn>
            </a:cxnLst>
            <a:rect l="0" t="0" r="0" b="0"/>
            <a:pathLst>
              <a:path w="2016" h="1584">
                <a:moveTo>
                  <a:pt x="2016" y="0"/>
                </a:moveTo>
                <a:lnTo>
                  <a:pt x="0" y="1584"/>
                </a:lnTo>
                <a:lnTo>
                  <a:pt x="2016" y="48"/>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23" name="Forme libre 22"/>
          <p:cNvSpPr>
            <a:spLocks/>
          </p:cNvSpPr>
          <p:nvPr/>
        </p:nvSpPr>
        <p:spPr bwMode="auto">
          <a:xfrm>
            <a:off x="990600" y="4267200"/>
            <a:ext cx="4953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120" y="0"/>
              </a:cxn>
              <a:cxn ang="0">
                <a:pos x="1056" y="1632"/>
              </a:cxn>
              <a:cxn ang="0">
                <a:pos x="0" y="1632"/>
              </a:cxn>
            </a:cxnLst>
            <a:rect l="0" t="0" r="0" b="0"/>
            <a:pathLst>
              <a:path w="3120" h="1632">
                <a:moveTo>
                  <a:pt x="0" y="1632"/>
                </a:moveTo>
                <a:lnTo>
                  <a:pt x="3120" y="0"/>
                </a:lnTo>
                <a:lnTo>
                  <a:pt x="1056"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24" name="Forme libre 23"/>
          <p:cNvSpPr>
            <a:spLocks/>
          </p:cNvSpPr>
          <p:nvPr/>
        </p:nvSpPr>
        <p:spPr bwMode="auto">
          <a:xfrm>
            <a:off x="533400" y="4267200"/>
            <a:ext cx="5334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360" y="0"/>
              </a:cxn>
              <a:cxn ang="0">
                <a:pos x="144" y="1632"/>
              </a:cxn>
              <a:cxn ang="0">
                <a:pos x="0" y="1632"/>
              </a:cxn>
            </a:cxnLst>
            <a:rect l="0" t="0" r="0" b="0"/>
            <a:pathLst>
              <a:path w="3360" h="1632">
                <a:moveTo>
                  <a:pt x="0" y="1632"/>
                </a:moveTo>
                <a:lnTo>
                  <a:pt x="3360" y="0"/>
                </a:lnTo>
                <a:lnTo>
                  <a:pt x="144"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25" name="Forme libre 24"/>
          <p:cNvSpPr>
            <a:spLocks/>
          </p:cNvSpPr>
          <p:nvPr/>
        </p:nvSpPr>
        <p:spPr bwMode="auto">
          <a:xfrm>
            <a:off x="366824" y="2438400"/>
            <a:ext cx="5638800" cy="1828800"/>
          </a:xfrm>
          <a:custGeom>
            <a:avLst>
              <a:gd name="A1" fmla="val 0"/>
              <a:gd name="A2" fmla="val 0"/>
              <a:gd name="A3" fmla="val 0"/>
              <a:gd name="A4" fmla="val 0"/>
              <a:gd name="A5" fmla="val 0"/>
              <a:gd name="A6" fmla="val 0"/>
              <a:gd name="A7" fmla="val 0"/>
              <a:gd name="A8" fmla="val 0"/>
            </a:avLst>
            <a:gdLst/>
            <a:ahLst/>
            <a:cxnLst>
              <a:cxn ang="0">
                <a:pos x="0" y="0"/>
              </a:cxn>
              <a:cxn ang="0">
                <a:pos x="3552" y="1152"/>
              </a:cxn>
              <a:cxn ang="0">
                <a:pos x="0" y="384"/>
              </a:cxn>
              <a:cxn ang="0">
                <a:pos x="0" y="0"/>
              </a:cxn>
            </a:cxnLst>
            <a:rect l="0" t="0" r="0" b="0"/>
            <a:pathLst>
              <a:path w="3552" h="1152">
                <a:moveTo>
                  <a:pt x="0" y="0"/>
                </a:moveTo>
                <a:lnTo>
                  <a:pt x="3504" y="1152"/>
                </a:lnTo>
                <a:lnTo>
                  <a:pt x="0" y="384"/>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26" name="Forme libre 25"/>
          <p:cNvSpPr>
            <a:spLocks/>
          </p:cNvSpPr>
          <p:nvPr/>
        </p:nvSpPr>
        <p:spPr bwMode="auto">
          <a:xfrm>
            <a:off x="366824" y="2133600"/>
            <a:ext cx="5638800" cy="213360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27" name="Forme libre 26"/>
          <p:cNvSpPr>
            <a:spLocks/>
          </p:cNvSpPr>
          <p:nvPr/>
        </p:nvSpPr>
        <p:spPr bwMode="auto">
          <a:xfrm>
            <a:off x="4572000" y="4267200"/>
            <a:ext cx="1371600" cy="2590800"/>
          </a:xfrm>
          <a:custGeom>
            <a:avLst>
              <a:gd name="A1" fmla="val 0"/>
              <a:gd name="A2" fmla="val 0"/>
              <a:gd name="A3" fmla="val 0"/>
              <a:gd name="A4" fmla="val 0"/>
              <a:gd name="A5" fmla="val 0"/>
              <a:gd name="A6" fmla="val 0"/>
              <a:gd name="A7" fmla="val 0"/>
              <a:gd name="A8" fmla="val 0"/>
            </a:avLst>
            <a:gdLst/>
            <a:ahLst/>
            <a:cxnLst>
              <a:cxn ang="0">
                <a:pos x="0" y="1632"/>
              </a:cxn>
              <a:cxn ang="0">
                <a:pos x="96" y="1632"/>
              </a:cxn>
              <a:cxn ang="0">
                <a:pos x="864" y="0"/>
              </a:cxn>
              <a:cxn ang="0">
                <a:pos x="0" y="1632"/>
              </a:cxn>
            </a:cxnLst>
            <a:rect l="0" t="0" r="0" b="0"/>
            <a:pathLst>
              <a:path w="864" h="1632">
                <a:moveTo>
                  <a:pt x="0" y="1632"/>
                </a:moveTo>
                <a:lnTo>
                  <a:pt x="96" y="1632"/>
                </a:lnTo>
                <a:lnTo>
                  <a:pt x="864" y="0"/>
                </a:lnTo>
                <a:lnTo>
                  <a:pt x="0" y="1632"/>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3" name="Espace réservé du texte 2"/>
          <p:cNvSpPr>
            <a:spLocks noGrp="1"/>
          </p:cNvSpPr>
          <p:nvPr>
            <p:ph type="body" idx="1"/>
          </p:nvPr>
        </p:nvSpPr>
        <p:spPr>
          <a:xfrm>
            <a:off x="706902" y="1351672"/>
            <a:ext cx="5718048" cy="977486"/>
          </a:xfrm>
        </p:spPr>
        <p:txBody>
          <a:bodyPr lIns="82296" tIns="45720" bIns="0" anchor="t"/>
          <a:lstStyle>
            <a:lvl1pPr marL="54864" indent="0">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fr-FR"/>
              <a:t>Modifiez les styles du texte du masque</a:t>
            </a:r>
          </a:p>
        </p:txBody>
      </p:sp>
      <p:sp>
        <p:nvSpPr>
          <p:cNvPr id="4" name="Espace réservé de la date 3"/>
          <p:cNvSpPr>
            <a:spLocks noGrp="1"/>
          </p:cNvSpPr>
          <p:nvPr>
            <p:ph type="dt" sz="half" idx="10"/>
          </p:nvPr>
        </p:nvSpPr>
        <p:spPr/>
        <p:txBody>
          <a:bodyPr/>
          <a:lstStyle/>
          <a:p>
            <a:fld id="{BB15BBA1-A75A-4BDF-BEB5-E9ADECC16DA7}" type="datetimeFigureOut">
              <a:rPr lang="fr-BE" smtClean="0">
                <a:solidFill>
                  <a:srgbClr val="D6ECFF"/>
                </a:solidFill>
              </a:rPr>
              <a:pPr/>
              <a:t>27-11-22</a:t>
            </a:fld>
            <a:endParaRPr lang="fr-BE" dirty="0">
              <a:solidFill>
                <a:srgbClr val="D6ECFF"/>
              </a:solidFill>
            </a:endParaRPr>
          </a:p>
        </p:txBody>
      </p:sp>
      <p:sp>
        <p:nvSpPr>
          <p:cNvPr id="5" name="Espace réservé du pied de page 4"/>
          <p:cNvSpPr>
            <a:spLocks noGrp="1"/>
          </p:cNvSpPr>
          <p:nvPr>
            <p:ph type="ftr" sz="quarter" idx="11"/>
          </p:nvPr>
        </p:nvSpPr>
        <p:spPr/>
        <p:txBody>
          <a:bodyPr/>
          <a:lstStyle/>
          <a:p>
            <a:endParaRPr lang="fr-BE" dirty="0">
              <a:solidFill>
                <a:srgbClr val="D6ECFF"/>
              </a:solidFill>
            </a:endParaRPr>
          </a:p>
        </p:txBody>
      </p:sp>
      <p:sp>
        <p:nvSpPr>
          <p:cNvPr id="6" name="Espace réservé du numéro de diapositive 5"/>
          <p:cNvSpPr>
            <a:spLocks noGrp="1"/>
          </p:cNvSpPr>
          <p:nvPr>
            <p:ph type="sldNum" sz="quarter" idx="12"/>
          </p:nvPr>
        </p:nvSpPr>
        <p:spPr/>
        <p:txBody>
          <a:bodyPr/>
          <a:lstStyle/>
          <a:p>
            <a:fld id="{696C554E-D405-4393-AE87-46DAAB1FBB3C}" type="slidenum">
              <a:rPr lang="fr-BE" smtClean="0">
                <a:solidFill>
                  <a:srgbClr val="D6ECFF"/>
                </a:solidFill>
              </a:rPr>
              <a:pPr/>
              <a:t>‹#›</a:t>
            </a:fld>
            <a:endParaRPr lang="fr-BE" dirty="0">
              <a:solidFill>
                <a:srgbClr val="D6ECFF"/>
              </a:solidFill>
            </a:endParaRPr>
          </a:p>
        </p:txBody>
      </p:sp>
      <p:sp>
        <p:nvSpPr>
          <p:cNvPr id="7" name="Rectangle 6"/>
          <p:cNvSpPr/>
          <p:nvPr/>
        </p:nvSpPr>
        <p:spPr>
          <a:xfrm>
            <a:off x="363160" y="402264"/>
            <a:ext cx="850392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2" name="Titre 1"/>
          <p:cNvSpPr>
            <a:spLocks noGrp="1"/>
          </p:cNvSpPr>
          <p:nvPr>
            <p:ph type="title"/>
          </p:nvPr>
        </p:nvSpPr>
        <p:spPr>
          <a:xfrm>
            <a:off x="706902" y="512064"/>
            <a:ext cx="8156448" cy="777240"/>
          </a:xfrm>
        </p:spPr>
        <p:txBody>
          <a:bodyPr tIns="64008"/>
          <a:lstStyle>
            <a:lvl1pPr algn="l">
              <a:buNone/>
              <a:defRPr sz="3800" b="0" cap="none" spc="-150" baseline="0"/>
            </a:lvl1pPr>
            <a:extLst/>
          </a:lstStyle>
          <a:p>
            <a:r>
              <a:rPr kumimoji="0" lang="fr-FR"/>
              <a:t>Modifiez le style du titre</a:t>
            </a:r>
            <a:endParaRPr kumimoji="0" lang="en-US"/>
          </a:p>
        </p:txBody>
      </p:sp>
      <p:sp>
        <p:nvSpPr>
          <p:cNvPr id="8" name="Rectangle 7"/>
          <p:cNvSpPr/>
          <p:nvPr/>
        </p:nvSpPr>
        <p:spPr>
          <a:xfrm flipH="1">
            <a:off x="371538"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9" name="Rectangle 8"/>
          <p:cNvSpPr/>
          <p:nvPr/>
        </p:nvSpPr>
        <p:spPr>
          <a:xfrm flipH="1">
            <a:off x="411109"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Rectangle 9"/>
          <p:cNvSpPr/>
          <p:nvPr/>
        </p:nvSpPr>
        <p:spPr>
          <a:xfrm flipH="1">
            <a:off x="44845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1" name="Rectangle 10"/>
          <p:cNvSpPr/>
          <p:nvPr/>
        </p:nvSpPr>
        <p:spPr>
          <a:xfrm flipH="1">
            <a:off x="476702"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Rectangle 11"/>
          <p:cNvSpPr/>
          <p:nvPr/>
        </p:nvSpPr>
        <p:spPr>
          <a:xfrm>
            <a:off x="500478" y="680477"/>
            <a:ext cx="36576"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Tree>
    <p:extLst>
      <p:ext uri="{BB962C8B-B14F-4D97-AF65-F5344CB8AC3E}">
        <p14:creationId xmlns:p14="http://schemas.microsoft.com/office/powerpoint/2010/main" val="48369584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a:xfrm>
            <a:off x="457200" y="512064"/>
            <a:ext cx="8229600" cy="914400"/>
          </a:xfrm>
        </p:spPr>
        <p:txBody>
          <a:bodyPr/>
          <a:lstStyle/>
          <a:p>
            <a:r>
              <a:rPr kumimoji="0" lang="fr-FR"/>
              <a:t>Modifiez le style du titre</a:t>
            </a:r>
            <a:endParaRPr kumimoji="0" lang="en-US"/>
          </a:p>
        </p:txBody>
      </p:sp>
      <p:sp>
        <p:nvSpPr>
          <p:cNvPr id="3" name="Espace réservé du contenu 2"/>
          <p:cNvSpPr>
            <a:spLocks noGrp="1"/>
          </p:cNvSpPr>
          <p:nvPr>
            <p:ph sz="half" idx="1"/>
          </p:nvPr>
        </p:nvSpPr>
        <p:spPr>
          <a:xfrm>
            <a:off x="464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fr-FR"/>
              <a:t>Modifiez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4" name="Espace réservé du contenu 3"/>
          <p:cNvSpPr>
            <a:spLocks noGrp="1"/>
          </p:cNvSpPr>
          <p:nvPr>
            <p:ph sz="half" idx="2"/>
          </p:nvPr>
        </p:nvSpPr>
        <p:spPr>
          <a:xfrm>
            <a:off x="4655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fr-FR"/>
              <a:t>Modifiez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5" name="Espace réservé de la date 4"/>
          <p:cNvSpPr>
            <a:spLocks noGrp="1"/>
          </p:cNvSpPr>
          <p:nvPr>
            <p:ph type="dt" sz="half" idx="10"/>
          </p:nvPr>
        </p:nvSpPr>
        <p:spPr/>
        <p:txBody>
          <a:bodyPr/>
          <a:lstStyle/>
          <a:p>
            <a:fld id="{BB15BBA1-A75A-4BDF-BEB5-E9ADECC16DA7}" type="datetimeFigureOut">
              <a:rPr lang="fr-BE" smtClean="0">
                <a:solidFill>
                  <a:srgbClr val="D6ECFF"/>
                </a:solidFill>
              </a:rPr>
              <a:pPr/>
              <a:t>27-11-22</a:t>
            </a:fld>
            <a:endParaRPr lang="fr-BE" dirty="0">
              <a:solidFill>
                <a:srgbClr val="D6ECFF"/>
              </a:solidFill>
            </a:endParaRPr>
          </a:p>
        </p:txBody>
      </p:sp>
      <p:sp>
        <p:nvSpPr>
          <p:cNvPr id="6" name="Espace réservé du pied de page 5"/>
          <p:cNvSpPr>
            <a:spLocks noGrp="1"/>
          </p:cNvSpPr>
          <p:nvPr>
            <p:ph type="ftr" sz="quarter" idx="11"/>
          </p:nvPr>
        </p:nvSpPr>
        <p:spPr/>
        <p:txBody>
          <a:bodyPr/>
          <a:lstStyle/>
          <a:p>
            <a:endParaRPr lang="fr-BE" dirty="0">
              <a:solidFill>
                <a:srgbClr val="D6ECFF"/>
              </a:solidFill>
            </a:endParaRPr>
          </a:p>
        </p:txBody>
      </p:sp>
      <p:sp>
        <p:nvSpPr>
          <p:cNvPr id="7" name="Espace réservé du numéro de diapositive 6"/>
          <p:cNvSpPr>
            <a:spLocks noGrp="1"/>
          </p:cNvSpPr>
          <p:nvPr>
            <p:ph type="sldNum" sz="quarter" idx="12"/>
          </p:nvPr>
        </p:nvSpPr>
        <p:spPr/>
        <p:txBody>
          <a:bodyPr/>
          <a:lstStyle/>
          <a:p>
            <a:fld id="{696C554E-D405-4393-AE87-46DAAB1FBB3C}" type="slidenum">
              <a:rPr lang="fr-BE" smtClean="0">
                <a:solidFill>
                  <a:srgbClr val="D6ECFF"/>
                </a:solidFill>
              </a:rPr>
              <a:pPr/>
              <a:t>‹#›</a:t>
            </a:fld>
            <a:endParaRPr lang="fr-BE" dirty="0">
              <a:solidFill>
                <a:srgbClr val="D6ECFF"/>
              </a:solidFill>
            </a:endParaRPr>
          </a:p>
        </p:txBody>
      </p:sp>
    </p:spTree>
    <p:extLst>
      <p:ext uri="{BB962C8B-B14F-4D97-AF65-F5344CB8AC3E}">
        <p14:creationId xmlns:p14="http://schemas.microsoft.com/office/powerpoint/2010/main" val="392329703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Comparaison">
    <p:spTree>
      <p:nvGrpSpPr>
        <p:cNvPr id="1" name=""/>
        <p:cNvGrpSpPr/>
        <p:nvPr/>
      </p:nvGrpSpPr>
      <p:grpSpPr>
        <a:xfrm>
          <a:off x="0" y="0"/>
          <a:ext cx="0" cy="0"/>
          <a:chOff x="0" y="0"/>
          <a:chExt cx="0" cy="0"/>
        </a:xfrm>
      </p:grpSpPr>
      <p:sp>
        <p:nvSpPr>
          <p:cNvPr id="25" name="Rectangle 24"/>
          <p:cNvSpPr/>
          <p:nvPr/>
        </p:nvSpPr>
        <p:spPr>
          <a:xfrm>
            <a:off x="0" y="402265"/>
            <a:ext cx="886708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2" name="Titre 1"/>
          <p:cNvSpPr>
            <a:spLocks noGrp="1"/>
          </p:cNvSpPr>
          <p:nvPr>
            <p:ph type="title"/>
          </p:nvPr>
        </p:nvSpPr>
        <p:spPr>
          <a:xfrm>
            <a:off x="504824" y="512064"/>
            <a:ext cx="7772400" cy="914400"/>
          </a:xfrm>
        </p:spPr>
        <p:txBody>
          <a:bodyPr anchor="t"/>
          <a:lstStyle>
            <a:lvl1pPr>
              <a:defRPr sz="4000"/>
            </a:lvl1pPr>
            <a:extLst/>
          </a:lstStyle>
          <a:p>
            <a:r>
              <a:rPr kumimoji="0" lang="fr-FR"/>
              <a:t>Modifiez le style du titre</a:t>
            </a:r>
            <a:endParaRPr kumimoji="0" lang="en-US"/>
          </a:p>
        </p:txBody>
      </p:sp>
      <p:sp>
        <p:nvSpPr>
          <p:cNvPr id="3" name="Espace réservé du texte 2"/>
          <p:cNvSpPr>
            <a:spLocks noGrp="1"/>
          </p:cNvSpPr>
          <p:nvPr>
            <p:ph type="body" idx="1"/>
          </p:nvPr>
        </p:nvSpPr>
        <p:spPr>
          <a:xfrm>
            <a:off x="457200" y="1809750"/>
            <a:ext cx="4040188" cy="639762"/>
          </a:xfrm>
        </p:spPr>
        <p:txBody>
          <a:bodyPr anchor="ctr"/>
          <a:lstStyle>
            <a:lvl1pPr marL="73152" indent="0" algn="l">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fr-FR"/>
              <a:t>Modifiez les styles du texte du masque</a:t>
            </a:r>
          </a:p>
        </p:txBody>
      </p:sp>
      <p:sp>
        <p:nvSpPr>
          <p:cNvPr id="4" name="Espace réservé du texte 3"/>
          <p:cNvSpPr>
            <a:spLocks noGrp="1"/>
          </p:cNvSpPr>
          <p:nvPr>
            <p:ph type="body" sz="half" idx="3"/>
          </p:nvPr>
        </p:nvSpPr>
        <p:spPr>
          <a:xfrm>
            <a:off x="4645025" y="1809750"/>
            <a:ext cx="4041775" cy="639762"/>
          </a:xfrm>
        </p:spPr>
        <p:txBody>
          <a:bodyPr anchor="ctr"/>
          <a:lstStyle>
            <a:lvl1pPr marL="73152" indent="0">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fr-FR"/>
              <a:t>Modifiez les styles du texte du masque</a:t>
            </a:r>
          </a:p>
        </p:txBody>
      </p:sp>
      <p:sp>
        <p:nvSpPr>
          <p:cNvPr id="5" name="Espace réservé du contenu 4"/>
          <p:cNvSpPr>
            <a:spLocks noGrp="1"/>
          </p:cNvSpPr>
          <p:nvPr>
            <p:ph sz="quarter" idx="2"/>
          </p:nvPr>
        </p:nvSpPr>
        <p:spPr>
          <a:xfrm>
            <a:off x="457200" y="2459037"/>
            <a:ext cx="4040188"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fr-FR"/>
              <a:t>Modifiez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6" name="Espace réservé du contenu 5"/>
          <p:cNvSpPr>
            <a:spLocks noGrp="1"/>
          </p:cNvSpPr>
          <p:nvPr>
            <p:ph sz="quarter" idx="4"/>
          </p:nvPr>
        </p:nvSpPr>
        <p:spPr>
          <a:xfrm>
            <a:off x="4645025" y="2459037"/>
            <a:ext cx="4041775"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fr-FR"/>
              <a:t>Modifiez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7" name="Espace réservé de la date 6"/>
          <p:cNvSpPr>
            <a:spLocks noGrp="1"/>
          </p:cNvSpPr>
          <p:nvPr>
            <p:ph type="dt" sz="half" idx="10"/>
          </p:nvPr>
        </p:nvSpPr>
        <p:spPr/>
        <p:txBody>
          <a:bodyPr/>
          <a:lstStyle/>
          <a:p>
            <a:fld id="{BB15BBA1-A75A-4BDF-BEB5-E9ADECC16DA7}" type="datetimeFigureOut">
              <a:rPr lang="fr-BE" smtClean="0">
                <a:solidFill>
                  <a:srgbClr val="D6ECFF"/>
                </a:solidFill>
              </a:rPr>
              <a:pPr/>
              <a:t>27-11-22</a:t>
            </a:fld>
            <a:endParaRPr lang="fr-BE" dirty="0">
              <a:solidFill>
                <a:srgbClr val="D6ECFF"/>
              </a:solidFill>
            </a:endParaRPr>
          </a:p>
        </p:txBody>
      </p:sp>
      <p:sp>
        <p:nvSpPr>
          <p:cNvPr id="8" name="Espace réservé du pied de page 7"/>
          <p:cNvSpPr>
            <a:spLocks noGrp="1"/>
          </p:cNvSpPr>
          <p:nvPr>
            <p:ph type="ftr" sz="quarter" idx="11"/>
          </p:nvPr>
        </p:nvSpPr>
        <p:spPr/>
        <p:txBody>
          <a:bodyPr/>
          <a:lstStyle/>
          <a:p>
            <a:endParaRPr lang="fr-BE" dirty="0">
              <a:solidFill>
                <a:srgbClr val="D6ECFF"/>
              </a:solidFill>
            </a:endParaRPr>
          </a:p>
        </p:txBody>
      </p:sp>
      <p:sp>
        <p:nvSpPr>
          <p:cNvPr id="9" name="Espace réservé du numéro de diapositive 8"/>
          <p:cNvSpPr>
            <a:spLocks noGrp="1"/>
          </p:cNvSpPr>
          <p:nvPr>
            <p:ph type="sldNum" sz="quarter" idx="12"/>
          </p:nvPr>
        </p:nvSpPr>
        <p:spPr/>
        <p:txBody>
          <a:bodyPr/>
          <a:lstStyle/>
          <a:p>
            <a:fld id="{696C554E-D405-4393-AE87-46DAAB1FBB3C}" type="slidenum">
              <a:rPr lang="fr-BE" smtClean="0">
                <a:solidFill>
                  <a:srgbClr val="D6ECFF"/>
                </a:solidFill>
              </a:rPr>
              <a:pPr/>
              <a:t>‹#›</a:t>
            </a:fld>
            <a:endParaRPr lang="fr-BE" dirty="0">
              <a:solidFill>
                <a:srgbClr val="D6ECFF"/>
              </a:solidFill>
            </a:endParaRPr>
          </a:p>
        </p:txBody>
      </p:sp>
      <p:sp>
        <p:nvSpPr>
          <p:cNvPr id="16" name="Rectangle 15"/>
          <p:cNvSpPr/>
          <p:nvPr/>
        </p:nvSpPr>
        <p:spPr>
          <a:xfrm>
            <a:off x="87790" y="680477"/>
            <a:ext cx="45720"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7" name="Rectangle 16"/>
          <p:cNvSpPr/>
          <p:nvPr/>
        </p:nvSpPr>
        <p:spPr>
          <a:xfrm>
            <a:off x="47305"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Rectangle 17"/>
          <p:cNvSpPr/>
          <p:nvPr/>
        </p:nvSpPr>
        <p:spPr>
          <a:xfrm>
            <a:off x="2825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9" name="Rectangle 18"/>
          <p:cNvSpPr/>
          <p:nvPr/>
        </p:nvSpPr>
        <p:spPr>
          <a:xfrm>
            <a:off x="0"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Rectangle 19"/>
          <p:cNvSpPr/>
          <p:nvPr/>
        </p:nvSpPr>
        <p:spPr>
          <a:xfrm flipH="1">
            <a:off x="149770"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Rectangle 20"/>
          <p:cNvSpPr/>
          <p:nvPr/>
        </p:nvSpPr>
        <p:spPr>
          <a:xfrm flipH="1">
            <a:off x="189341"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Rectangle 21"/>
          <p:cNvSpPr/>
          <p:nvPr/>
        </p:nvSpPr>
        <p:spPr>
          <a:xfrm flipH="1">
            <a:off x="22668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29" name="Rectangle 28"/>
          <p:cNvSpPr/>
          <p:nvPr/>
        </p:nvSpPr>
        <p:spPr>
          <a:xfrm flipH="1">
            <a:off x="254934"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30" name="Rectangle 29"/>
          <p:cNvSpPr/>
          <p:nvPr/>
        </p:nvSpPr>
        <p:spPr>
          <a:xfrm>
            <a:off x="278710" y="680477"/>
            <a:ext cx="36576"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Tree>
    <p:extLst>
      <p:ext uri="{BB962C8B-B14F-4D97-AF65-F5344CB8AC3E}">
        <p14:creationId xmlns:p14="http://schemas.microsoft.com/office/powerpoint/2010/main" val="162647094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a:xfrm>
            <a:off x="914400" y="512064"/>
            <a:ext cx="7772400" cy="914400"/>
          </a:xfrm>
        </p:spPr>
        <p:txBody>
          <a:bodyPr/>
          <a:lstStyle>
            <a:lvl1pPr>
              <a:defRPr sz="4000" cap="none" baseline="0"/>
            </a:lvl1pPr>
            <a:extLst/>
          </a:lstStyle>
          <a:p>
            <a:r>
              <a:rPr kumimoji="0" lang="fr-FR"/>
              <a:t>Modifiez le style du titre</a:t>
            </a:r>
            <a:endParaRPr kumimoji="0" lang="en-US"/>
          </a:p>
        </p:txBody>
      </p:sp>
      <p:sp>
        <p:nvSpPr>
          <p:cNvPr id="3" name="Espace réservé de la date 2"/>
          <p:cNvSpPr>
            <a:spLocks noGrp="1"/>
          </p:cNvSpPr>
          <p:nvPr>
            <p:ph type="dt" sz="half" idx="10"/>
          </p:nvPr>
        </p:nvSpPr>
        <p:spPr/>
        <p:txBody>
          <a:bodyPr/>
          <a:lstStyle/>
          <a:p>
            <a:fld id="{BB15BBA1-A75A-4BDF-BEB5-E9ADECC16DA7}" type="datetimeFigureOut">
              <a:rPr lang="fr-BE" smtClean="0">
                <a:solidFill>
                  <a:srgbClr val="D6ECFF"/>
                </a:solidFill>
              </a:rPr>
              <a:pPr/>
              <a:t>27-11-22</a:t>
            </a:fld>
            <a:endParaRPr lang="fr-BE" dirty="0">
              <a:solidFill>
                <a:srgbClr val="D6ECFF"/>
              </a:solidFill>
            </a:endParaRPr>
          </a:p>
        </p:txBody>
      </p:sp>
      <p:sp>
        <p:nvSpPr>
          <p:cNvPr id="4" name="Espace réservé du pied de page 3"/>
          <p:cNvSpPr>
            <a:spLocks noGrp="1"/>
          </p:cNvSpPr>
          <p:nvPr>
            <p:ph type="ftr" sz="quarter" idx="11"/>
          </p:nvPr>
        </p:nvSpPr>
        <p:spPr/>
        <p:txBody>
          <a:bodyPr/>
          <a:lstStyle/>
          <a:p>
            <a:endParaRPr lang="fr-BE" dirty="0">
              <a:solidFill>
                <a:srgbClr val="D6ECFF"/>
              </a:solidFill>
            </a:endParaRPr>
          </a:p>
        </p:txBody>
      </p:sp>
      <p:sp>
        <p:nvSpPr>
          <p:cNvPr id="5" name="Espace réservé du numéro de diapositive 4"/>
          <p:cNvSpPr>
            <a:spLocks noGrp="1"/>
          </p:cNvSpPr>
          <p:nvPr>
            <p:ph type="sldNum" sz="quarter" idx="12"/>
          </p:nvPr>
        </p:nvSpPr>
        <p:spPr/>
        <p:txBody>
          <a:bodyPr/>
          <a:lstStyle/>
          <a:p>
            <a:fld id="{696C554E-D405-4393-AE87-46DAAB1FBB3C}" type="slidenum">
              <a:rPr lang="fr-BE" smtClean="0">
                <a:solidFill>
                  <a:srgbClr val="D6ECFF"/>
                </a:solidFill>
              </a:rPr>
              <a:pPr/>
              <a:t>‹#›</a:t>
            </a:fld>
            <a:endParaRPr lang="fr-BE" dirty="0">
              <a:solidFill>
                <a:srgbClr val="D6ECFF"/>
              </a:solidFill>
            </a:endParaRPr>
          </a:p>
        </p:txBody>
      </p:sp>
    </p:spTree>
    <p:extLst>
      <p:ext uri="{BB962C8B-B14F-4D97-AF65-F5344CB8AC3E}">
        <p14:creationId xmlns:p14="http://schemas.microsoft.com/office/powerpoint/2010/main" val="239413317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BB15BBA1-A75A-4BDF-BEB5-E9ADECC16DA7}" type="datetimeFigureOut">
              <a:rPr lang="fr-BE" smtClean="0">
                <a:solidFill>
                  <a:srgbClr val="D6ECFF"/>
                </a:solidFill>
              </a:rPr>
              <a:pPr/>
              <a:t>27-11-22</a:t>
            </a:fld>
            <a:endParaRPr lang="fr-BE" dirty="0">
              <a:solidFill>
                <a:srgbClr val="D6ECFF"/>
              </a:solidFill>
            </a:endParaRPr>
          </a:p>
        </p:txBody>
      </p:sp>
      <p:sp>
        <p:nvSpPr>
          <p:cNvPr id="3" name="Espace réservé du pied de page 2"/>
          <p:cNvSpPr>
            <a:spLocks noGrp="1"/>
          </p:cNvSpPr>
          <p:nvPr>
            <p:ph type="ftr" sz="quarter" idx="11"/>
          </p:nvPr>
        </p:nvSpPr>
        <p:spPr/>
        <p:txBody>
          <a:bodyPr/>
          <a:lstStyle/>
          <a:p>
            <a:endParaRPr lang="fr-BE" dirty="0">
              <a:solidFill>
                <a:srgbClr val="D6ECFF"/>
              </a:solidFill>
            </a:endParaRPr>
          </a:p>
        </p:txBody>
      </p:sp>
      <p:sp>
        <p:nvSpPr>
          <p:cNvPr id="4" name="Espace réservé du numéro de diapositive 3"/>
          <p:cNvSpPr>
            <a:spLocks noGrp="1"/>
          </p:cNvSpPr>
          <p:nvPr>
            <p:ph type="sldNum" sz="quarter" idx="12"/>
          </p:nvPr>
        </p:nvSpPr>
        <p:spPr/>
        <p:txBody>
          <a:bodyPr/>
          <a:lstStyle/>
          <a:p>
            <a:fld id="{696C554E-D405-4393-AE87-46DAAB1FBB3C}" type="slidenum">
              <a:rPr lang="fr-BE" smtClean="0">
                <a:solidFill>
                  <a:srgbClr val="D6ECFF"/>
                </a:solidFill>
              </a:rPr>
              <a:pPr/>
              <a:t>‹#›</a:t>
            </a:fld>
            <a:endParaRPr lang="fr-BE" dirty="0">
              <a:solidFill>
                <a:srgbClr val="D6ECFF"/>
              </a:solidFill>
            </a:endParaRPr>
          </a:p>
        </p:txBody>
      </p:sp>
    </p:spTree>
    <p:extLst>
      <p:ext uri="{BB962C8B-B14F-4D97-AF65-F5344CB8AC3E}">
        <p14:creationId xmlns:p14="http://schemas.microsoft.com/office/powerpoint/2010/main" val="293323365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85800" y="273050"/>
            <a:ext cx="8229600" cy="1162050"/>
          </a:xfrm>
        </p:spPr>
        <p:txBody>
          <a:bodyPr anchor="ctr"/>
          <a:lstStyle>
            <a:lvl1pPr algn="l">
              <a:buNone/>
              <a:defRPr sz="3600" b="0"/>
            </a:lvl1pPr>
            <a:extLst/>
          </a:lstStyle>
          <a:p>
            <a:r>
              <a:rPr kumimoji="0" lang="fr-FR"/>
              <a:t>Modifiez le style du titre</a:t>
            </a:r>
            <a:endParaRPr kumimoji="0" lang="en-US"/>
          </a:p>
        </p:txBody>
      </p:sp>
      <p:sp>
        <p:nvSpPr>
          <p:cNvPr id="3" name="Espace réservé du texte 2"/>
          <p:cNvSpPr>
            <a:spLocks noGrp="1"/>
          </p:cNvSpPr>
          <p:nvPr>
            <p:ph type="body" idx="2"/>
          </p:nvPr>
        </p:nvSpPr>
        <p:spPr>
          <a:xfrm>
            <a:off x="685800" y="1435100"/>
            <a:ext cx="2514600" cy="4572000"/>
          </a:xfrm>
        </p:spPr>
        <p:txBody>
          <a:bodyPr/>
          <a:lstStyle>
            <a:lvl1pPr marL="54864" indent="0">
              <a:buNone/>
              <a:defRPr sz="1800"/>
            </a:lvl1pPr>
            <a:lvl2pPr>
              <a:buNone/>
              <a:defRPr sz="1200"/>
            </a:lvl2pPr>
            <a:lvl3pPr>
              <a:buNone/>
              <a:defRPr sz="1000"/>
            </a:lvl3pPr>
            <a:lvl4pPr>
              <a:buNone/>
              <a:defRPr sz="900"/>
            </a:lvl4pPr>
            <a:lvl5pPr>
              <a:buNone/>
              <a:defRPr sz="900"/>
            </a:lvl5pPr>
            <a:extLst/>
          </a:lstStyle>
          <a:p>
            <a:pPr lvl="0" eaLnBrk="1" latinLnBrk="0" hangingPunct="1"/>
            <a:r>
              <a:rPr kumimoji="0" lang="fr-FR"/>
              <a:t>Modifiez les styles du texte du masque</a:t>
            </a:r>
          </a:p>
        </p:txBody>
      </p:sp>
      <p:sp>
        <p:nvSpPr>
          <p:cNvPr id="4" name="Espace réservé du contenu 3"/>
          <p:cNvSpPr>
            <a:spLocks noGrp="1"/>
          </p:cNvSpPr>
          <p:nvPr>
            <p:ph sz="half" idx="1"/>
          </p:nvPr>
        </p:nvSpPr>
        <p:spPr>
          <a:xfrm>
            <a:off x="3429000" y="1435100"/>
            <a:ext cx="5486400"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fr-FR"/>
              <a:t>Modifiez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5" name="Espace réservé de la date 4"/>
          <p:cNvSpPr>
            <a:spLocks noGrp="1"/>
          </p:cNvSpPr>
          <p:nvPr>
            <p:ph type="dt" sz="half" idx="10"/>
          </p:nvPr>
        </p:nvSpPr>
        <p:spPr/>
        <p:txBody>
          <a:bodyPr/>
          <a:lstStyle/>
          <a:p>
            <a:fld id="{BB15BBA1-A75A-4BDF-BEB5-E9ADECC16DA7}" type="datetimeFigureOut">
              <a:rPr lang="fr-BE" smtClean="0">
                <a:solidFill>
                  <a:srgbClr val="D6ECFF"/>
                </a:solidFill>
              </a:rPr>
              <a:pPr/>
              <a:t>27-11-22</a:t>
            </a:fld>
            <a:endParaRPr lang="fr-BE" dirty="0">
              <a:solidFill>
                <a:srgbClr val="D6ECFF"/>
              </a:solidFill>
            </a:endParaRPr>
          </a:p>
        </p:txBody>
      </p:sp>
      <p:sp>
        <p:nvSpPr>
          <p:cNvPr id="6" name="Espace réservé du pied de page 5"/>
          <p:cNvSpPr>
            <a:spLocks noGrp="1"/>
          </p:cNvSpPr>
          <p:nvPr>
            <p:ph type="ftr" sz="quarter" idx="11"/>
          </p:nvPr>
        </p:nvSpPr>
        <p:spPr/>
        <p:txBody>
          <a:bodyPr/>
          <a:lstStyle/>
          <a:p>
            <a:endParaRPr lang="fr-BE" dirty="0">
              <a:solidFill>
                <a:srgbClr val="D6ECFF"/>
              </a:solidFill>
            </a:endParaRPr>
          </a:p>
        </p:txBody>
      </p:sp>
      <p:sp>
        <p:nvSpPr>
          <p:cNvPr id="7" name="Espace réservé du numéro de diapositive 6"/>
          <p:cNvSpPr>
            <a:spLocks noGrp="1"/>
          </p:cNvSpPr>
          <p:nvPr>
            <p:ph type="sldNum" sz="quarter" idx="12"/>
          </p:nvPr>
        </p:nvSpPr>
        <p:spPr/>
        <p:txBody>
          <a:bodyPr/>
          <a:lstStyle/>
          <a:p>
            <a:fld id="{696C554E-D405-4393-AE87-46DAAB1FBB3C}" type="slidenum">
              <a:rPr lang="fr-BE" smtClean="0">
                <a:solidFill>
                  <a:srgbClr val="D6ECFF"/>
                </a:solidFill>
              </a:rPr>
              <a:pPr/>
              <a:t>‹#›</a:t>
            </a:fld>
            <a:endParaRPr lang="fr-BE" dirty="0">
              <a:solidFill>
                <a:srgbClr val="D6ECFF"/>
              </a:solidFill>
            </a:endParaRPr>
          </a:p>
        </p:txBody>
      </p:sp>
    </p:spTree>
    <p:extLst>
      <p:ext uri="{BB962C8B-B14F-4D97-AF65-F5344CB8AC3E}">
        <p14:creationId xmlns:p14="http://schemas.microsoft.com/office/powerpoint/2010/main" val="33415098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8" name="Rectangle 7"/>
          <p:cNvSpPr/>
          <p:nvPr/>
        </p:nvSpPr>
        <p:spPr>
          <a:xfrm>
            <a:off x="368032" y="0"/>
            <a:ext cx="8778240" cy="1878037"/>
          </a:xfrm>
          <a:prstGeom prst="rect">
            <a:avLst/>
          </a:prstGeom>
          <a:solidFill>
            <a:srgbClr val="000000">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cxnSp>
        <p:nvCxnSpPr>
          <p:cNvPr id="9" name="Connecteur droit 8"/>
          <p:cNvCxnSpPr/>
          <p:nvPr/>
        </p:nvCxnSpPr>
        <p:spPr>
          <a:xfrm flipV="1">
            <a:off x="363195" y="1885028"/>
            <a:ext cx="8782622" cy="0"/>
          </a:xfrm>
          <a:prstGeom prst="line">
            <a:avLst/>
          </a:prstGeom>
          <a:noFill/>
          <a:ln w="19050" cap="flat" cmpd="sng" algn="ctr">
            <a:solidFill>
              <a:srgbClr val="FFFFFF">
                <a:alpha val="100000"/>
              </a:srgbClr>
            </a:solidFill>
            <a:prstDash val="solid"/>
            <a:miter lim="800000"/>
          </a:ln>
          <a:effectLst/>
        </p:spPr>
        <p:style>
          <a:lnRef idx="2">
            <a:schemeClr val="accent1"/>
          </a:lnRef>
          <a:fillRef idx="0">
            <a:schemeClr val="accent1"/>
          </a:fillRef>
          <a:effectRef idx="1">
            <a:schemeClr val="accent1"/>
          </a:effectRef>
          <a:fontRef idx="minor">
            <a:schemeClr val="tx1"/>
          </a:fontRef>
        </p:style>
      </p:cxnSp>
      <p:grpSp>
        <p:nvGrpSpPr>
          <p:cNvPr id="10" name="Groupe 9"/>
          <p:cNvGrpSpPr/>
          <p:nvPr/>
        </p:nvGrpSpPr>
        <p:grpSpPr>
          <a:xfrm rot="5400000">
            <a:off x="8514581" y="1219200"/>
            <a:ext cx="132763" cy="128466"/>
            <a:chOff x="6668087" y="1297746"/>
            <a:chExt cx="161840" cy="156602"/>
          </a:xfrm>
        </p:grpSpPr>
        <p:cxnSp>
          <p:nvCxnSpPr>
            <p:cNvPr id="15" name="Connecteur droit 14"/>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6" name="Connecteur droit 15"/>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7" name="Connecteur droit 16"/>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2" name="Titre 1"/>
          <p:cNvSpPr>
            <a:spLocks noGrp="1"/>
          </p:cNvSpPr>
          <p:nvPr>
            <p:ph type="title"/>
          </p:nvPr>
        </p:nvSpPr>
        <p:spPr bwMode="grayWhite">
          <a:xfrm>
            <a:off x="914400" y="441251"/>
            <a:ext cx="6858000" cy="701749"/>
          </a:xfrm>
        </p:spPr>
        <p:txBody>
          <a:bodyPr anchor="b"/>
          <a:lstStyle>
            <a:lvl1pPr algn="l">
              <a:buNone/>
              <a:defRPr sz="2100" b="0"/>
            </a:lvl1pPr>
            <a:extLst/>
          </a:lstStyle>
          <a:p>
            <a:r>
              <a:rPr kumimoji="0" lang="fr-FR"/>
              <a:t>Modifiez le style du titre</a:t>
            </a:r>
            <a:endParaRPr kumimoji="0" lang="en-US"/>
          </a:p>
        </p:txBody>
      </p:sp>
      <p:sp>
        <p:nvSpPr>
          <p:cNvPr id="3" name="Espace réservé pour une image  2"/>
          <p:cNvSpPr>
            <a:spLocks noGrp="1"/>
          </p:cNvSpPr>
          <p:nvPr>
            <p:ph type="pic" idx="1"/>
          </p:nvPr>
        </p:nvSpPr>
        <p:spPr>
          <a:xfrm>
            <a:off x="368032" y="1893781"/>
            <a:ext cx="8778240" cy="4960144"/>
          </a:xfrm>
          <a:solidFill>
            <a:schemeClr val="bg2"/>
          </a:solidFill>
        </p:spPr>
        <p:txBody>
          <a:bodyPr/>
          <a:lstStyle>
            <a:lvl1pPr marL="0" indent="0">
              <a:buNone/>
              <a:defRPr sz="3200"/>
            </a:lvl1pPr>
            <a:extLst/>
          </a:lstStyle>
          <a:p>
            <a:r>
              <a:rPr kumimoji="0" lang="fr-FR"/>
              <a:t>Cliquez sur l'icône pour ajouter une image</a:t>
            </a:r>
            <a:endParaRPr kumimoji="0" lang="en-US"/>
          </a:p>
        </p:txBody>
      </p:sp>
      <p:sp>
        <p:nvSpPr>
          <p:cNvPr id="4" name="Espace réservé du texte 3"/>
          <p:cNvSpPr>
            <a:spLocks noGrp="1"/>
          </p:cNvSpPr>
          <p:nvPr>
            <p:ph type="body" sz="half" idx="2"/>
          </p:nvPr>
        </p:nvSpPr>
        <p:spPr bwMode="grayWhite">
          <a:xfrm>
            <a:off x="914400" y="1150144"/>
            <a:ext cx="6858000" cy="685800"/>
          </a:xfrm>
        </p:spPr>
        <p:txBody>
          <a:bodyPr/>
          <a:lstStyle>
            <a:lvl1pPr marL="27432" indent="0">
              <a:spcBef>
                <a:spcPts val="0"/>
              </a:spcBef>
              <a:buNone/>
              <a:defRPr sz="1400">
                <a:solidFill>
                  <a:srgbClr val="FFFFFF"/>
                </a:solidFill>
              </a:defRPr>
            </a:lvl1pPr>
            <a:lvl2pPr>
              <a:defRPr sz="1200"/>
            </a:lvl2pPr>
            <a:lvl3pPr>
              <a:defRPr sz="1000"/>
            </a:lvl3pPr>
            <a:lvl4pPr>
              <a:defRPr sz="900"/>
            </a:lvl4pPr>
            <a:lvl5pPr>
              <a:defRPr sz="900"/>
            </a:lvl5pPr>
            <a:extLst/>
          </a:lstStyle>
          <a:p>
            <a:pPr lvl="0" eaLnBrk="1" latinLnBrk="0" hangingPunct="1"/>
            <a:r>
              <a:rPr kumimoji="0" lang="fr-FR"/>
              <a:t>Modifiez les styles du texte du masque</a:t>
            </a:r>
          </a:p>
        </p:txBody>
      </p:sp>
      <p:grpSp>
        <p:nvGrpSpPr>
          <p:cNvPr id="14" name="Groupe 13"/>
          <p:cNvGrpSpPr/>
          <p:nvPr/>
        </p:nvGrpSpPr>
        <p:grpSpPr>
          <a:xfrm rot="5400000">
            <a:off x="8666981" y="1371600"/>
            <a:ext cx="132763" cy="128466"/>
            <a:chOff x="6668087" y="1297746"/>
            <a:chExt cx="161840" cy="156602"/>
          </a:xfrm>
        </p:grpSpPr>
        <p:cxnSp>
          <p:nvCxnSpPr>
            <p:cNvPr id="11" name="Connecteur droit 10"/>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2" name="Connecteur droit 11"/>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3" name="Connecteur droit 12"/>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grpSp>
        <p:nvGrpSpPr>
          <p:cNvPr id="18" name="Groupe 17"/>
          <p:cNvGrpSpPr/>
          <p:nvPr/>
        </p:nvGrpSpPr>
        <p:grpSpPr>
          <a:xfrm rot="5400000">
            <a:off x="8320088" y="1474763"/>
            <a:ext cx="132763" cy="128466"/>
            <a:chOff x="6668087" y="1297746"/>
            <a:chExt cx="161840" cy="156602"/>
          </a:xfrm>
        </p:grpSpPr>
        <p:cxnSp>
          <p:nvCxnSpPr>
            <p:cNvPr id="19" name="Connecteur droit 18"/>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0" name="Connecteur droit 19"/>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1" name="Connecteur droit 20"/>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5" name="Espace réservé de la date 4"/>
          <p:cNvSpPr>
            <a:spLocks noGrp="1"/>
          </p:cNvSpPr>
          <p:nvPr>
            <p:ph type="dt" sz="half" idx="10"/>
          </p:nvPr>
        </p:nvSpPr>
        <p:spPr>
          <a:xfrm>
            <a:off x="6477000" y="55499"/>
            <a:ext cx="2133600" cy="365125"/>
          </a:xfrm>
        </p:spPr>
        <p:txBody>
          <a:bodyPr/>
          <a:lstStyle/>
          <a:p>
            <a:fld id="{BB15BBA1-A75A-4BDF-BEB5-E9ADECC16DA7}" type="datetimeFigureOut">
              <a:rPr lang="fr-BE" smtClean="0">
                <a:solidFill>
                  <a:srgbClr val="D6ECFF"/>
                </a:solidFill>
              </a:rPr>
              <a:pPr/>
              <a:t>27-11-22</a:t>
            </a:fld>
            <a:endParaRPr lang="fr-BE" dirty="0">
              <a:solidFill>
                <a:srgbClr val="D6ECFF"/>
              </a:solidFill>
            </a:endParaRPr>
          </a:p>
        </p:txBody>
      </p:sp>
      <p:sp>
        <p:nvSpPr>
          <p:cNvPr id="6" name="Espace réservé du pied de page 5"/>
          <p:cNvSpPr>
            <a:spLocks noGrp="1"/>
          </p:cNvSpPr>
          <p:nvPr>
            <p:ph type="ftr" sz="quarter" idx="11"/>
          </p:nvPr>
        </p:nvSpPr>
        <p:spPr>
          <a:xfrm>
            <a:off x="914400" y="55499"/>
            <a:ext cx="5562600" cy="365125"/>
          </a:xfrm>
        </p:spPr>
        <p:txBody>
          <a:bodyPr/>
          <a:lstStyle/>
          <a:p>
            <a:endParaRPr lang="fr-BE" dirty="0">
              <a:solidFill>
                <a:srgbClr val="D6ECFF"/>
              </a:solidFill>
            </a:endParaRPr>
          </a:p>
        </p:txBody>
      </p:sp>
      <p:sp>
        <p:nvSpPr>
          <p:cNvPr id="7" name="Espace réservé du numéro de diapositive 6"/>
          <p:cNvSpPr>
            <a:spLocks noGrp="1"/>
          </p:cNvSpPr>
          <p:nvPr>
            <p:ph type="sldNum" sz="quarter" idx="12"/>
          </p:nvPr>
        </p:nvSpPr>
        <p:spPr>
          <a:xfrm>
            <a:off x="8610600" y="55499"/>
            <a:ext cx="457200" cy="365125"/>
          </a:xfrm>
        </p:spPr>
        <p:txBody>
          <a:bodyPr/>
          <a:lstStyle/>
          <a:p>
            <a:fld id="{696C554E-D405-4393-AE87-46DAAB1FBB3C}" type="slidenum">
              <a:rPr lang="fr-BE" smtClean="0">
                <a:solidFill>
                  <a:srgbClr val="D6ECFF"/>
                </a:solidFill>
              </a:rPr>
              <a:pPr/>
              <a:t>‹#›</a:t>
            </a:fld>
            <a:endParaRPr lang="fr-BE" dirty="0">
              <a:solidFill>
                <a:srgbClr val="D6ECFF"/>
              </a:solidFill>
            </a:endParaRPr>
          </a:p>
        </p:txBody>
      </p:sp>
    </p:spTree>
    <p:extLst>
      <p:ext uri="{BB962C8B-B14F-4D97-AF65-F5344CB8AC3E}">
        <p14:creationId xmlns:p14="http://schemas.microsoft.com/office/powerpoint/2010/main" val="32440953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a:t>Modifiez le style du titre</a:t>
            </a:r>
            <a:endParaRPr kumimoji="0" lang="en-US"/>
          </a:p>
        </p:txBody>
      </p:sp>
      <p:sp>
        <p:nvSpPr>
          <p:cNvPr id="3" name="Espace réservé du texte vertical 2"/>
          <p:cNvSpPr>
            <a:spLocks noGrp="1"/>
          </p:cNvSpPr>
          <p:nvPr>
            <p:ph type="body" orient="vert" idx="1"/>
          </p:nvPr>
        </p:nvSpPr>
        <p:spPr/>
        <p:txBody>
          <a:bodyPr vert="eaVert"/>
          <a:lstStyle/>
          <a:p>
            <a:pPr lvl="0" eaLnBrk="1" latinLnBrk="0" hangingPunct="1"/>
            <a:r>
              <a:rPr lang="fr-FR"/>
              <a:t>Modifiez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4" name="Espace réservé de la date 3"/>
          <p:cNvSpPr>
            <a:spLocks noGrp="1"/>
          </p:cNvSpPr>
          <p:nvPr>
            <p:ph type="dt" sz="half" idx="10"/>
          </p:nvPr>
        </p:nvSpPr>
        <p:spPr/>
        <p:txBody>
          <a:bodyPr/>
          <a:lstStyle/>
          <a:p>
            <a:fld id="{BB15BBA1-A75A-4BDF-BEB5-E9ADECC16DA7}" type="datetimeFigureOut">
              <a:rPr lang="fr-BE" smtClean="0">
                <a:solidFill>
                  <a:srgbClr val="D6ECFF"/>
                </a:solidFill>
              </a:rPr>
              <a:pPr/>
              <a:t>27-11-22</a:t>
            </a:fld>
            <a:endParaRPr lang="fr-BE" dirty="0">
              <a:solidFill>
                <a:srgbClr val="D6ECFF"/>
              </a:solidFill>
            </a:endParaRPr>
          </a:p>
        </p:txBody>
      </p:sp>
      <p:sp>
        <p:nvSpPr>
          <p:cNvPr id="5" name="Espace réservé du pied de page 4"/>
          <p:cNvSpPr>
            <a:spLocks noGrp="1"/>
          </p:cNvSpPr>
          <p:nvPr>
            <p:ph type="ftr" sz="quarter" idx="11"/>
          </p:nvPr>
        </p:nvSpPr>
        <p:spPr/>
        <p:txBody>
          <a:bodyPr/>
          <a:lstStyle/>
          <a:p>
            <a:endParaRPr lang="fr-BE" dirty="0">
              <a:solidFill>
                <a:srgbClr val="D6ECFF"/>
              </a:solidFill>
            </a:endParaRPr>
          </a:p>
        </p:txBody>
      </p:sp>
      <p:sp>
        <p:nvSpPr>
          <p:cNvPr id="6" name="Espace réservé du numéro de diapositive 5"/>
          <p:cNvSpPr>
            <a:spLocks noGrp="1"/>
          </p:cNvSpPr>
          <p:nvPr>
            <p:ph type="sldNum" sz="quarter" idx="12"/>
          </p:nvPr>
        </p:nvSpPr>
        <p:spPr/>
        <p:txBody>
          <a:bodyPr/>
          <a:lstStyle/>
          <a:p>
            <a:fld id="{696C554E-D405-4393-AE87-46DAAB1FBB3C}" type="slidenum">
              <a:rPr lang="fr-BE" smtClean="0">
                <a:solidFill>
                  <a:srgbClr val="D6ECFF"/>
                </a:solidFill>
              </a:rPr>
              <a:pPr/>
              <a:t>‹#›</a:t>
            </a:fld>
            <a:endParaRPr lang="fr-BE" dirty="0">
              <a:solidFill>
                <a:srgbClr val="D6ECFF"/>
              </a:solidFill>
            </a:endParaRPr>
          </a:p>
        </p:txBody>
      </p:sp>
    </p:spTree>
    <p:extLst>
      <p:ext uri="{BB962C8B-B14F-4D97-AF65-F5344CB8AC3E}">
        <p14:creationId xmlns:p14="http://schemas.microsoft.com/office/powerpoint/2010/main" val="418460268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9"/>
            <a:ext cx="1981200" cy="5851525"/>
          </a:xfrm>
        </p:spPr>
        <p:txBody>
          <a:bodyPr vert="eaVert" anchor="ctr"/>
          <a:lstStyle/>
          <a:p>
            <a:r>
              <a:rPr kumimoji="0" lang="fr-FR"/>
              <a:t>Modifiez le style du titre</a:t>
            </a:r>
            <a:endParaRPr kumimoji="0" lang="en-US"/>
          </a:p>
        </p:txBody>
      </p:sp>
      <p:sp>
        <p:nvSpPr>
          <p:cNvPr id="3" name="Espace réservé du texte vertical 2"/>
          <p:cNvSpPr>
            <a:spLocks noGrp="1"/>
          </p:cNvSpPr>
          <p:nvPr>
            <p:ph type="body" orient="vert" idx="1"/>
          </p:nvPr>
        </p:nvSpPr>
        <p:spPr>
          <a:xfrm>
            <a:off x="609600" y="274639"/>
            <a:ext cx="5867400" cy="5851525"/>
          </a:xfrm>
        </p:spPr>
        <p:txBody>
          <a:bodyPr vert="eaVert"/>
          <a:lstStyle/>
          <a:p>
            <a:pPr lvl="0" eaLnBrk="1" latinLnBrk="0" hangingPunct="1"/>
            <a:r>
              <a:rPr lang="fr-FR"/>
              <a:t>Modifiez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4" name="Espace réservé de la date 3"/>
          <p:cNvSpPr>
            <a:spLocks noGrp="1"/>
          </p:cNvSpPr>
          <p:nvPr>
            <p:ph type="dt" sz="half" idx="10"/>
          </p:nvPr>
        </p:nvSpPr>
        <p:spPr/>
        <p:txBody>
          <a:bodyPr/>
          <a:lstStyle/>
          <a:p>
            <a:fld id="{BB15BBA1-A75A-4BDF-BEB5-E9ADECC16DA7}" type="datetimeFigureOut">
              <a:rPr lang="fr-BE" smtClean="0">
                <a:solidFill>
                  <a:srgbClr val="D6ECFF"/>
                </a:solidFill>
              </a:rPr>
              <a:pPr/>
              <a:t>27-11-22</a:t>
            </a:fld>
            <a:endParaRPr lang="fr-BE" dirty="0">
              <a:solidFill>
                <a:srgbClr val="D6ECFF"/>
              </a:solidFill>
            </a:endParaRPr>
          </a:p>
        </p:txBody>
      </p:sp>
      <p:sp>
        <p:nvSpPr>
          <p:cNvPr id="5" name="Espace réservé du pied de page 4"/>
          <p:cNvSpPr>
            <a:spLocks noGrp="1"/>
          </p:cNvSpPr>
          <p:nvPr>
            <p:ph type="ftr" sz="quarter" idx="11"/>
          </p:nvPr>
        </p:nvSpPr>
        <p:spPr/>
        <p:txBody>
          <a:bodyPr/>
          <a:lstStyle/>
          <a:p>
            <a:endParaRPr lang="fr-BE" dirty="0">
              <a:solidFill>
                <a:srgbClr val="D6ECFF"/>
              </a:solidFill>
            </a:endParaRPr>
          </a:p>
        </p:txBody>
      </p:sp>
      <p:sp>
        <p:nvSpPr>
          <p:cNvPr id="6" name="Espace réservé du numéro de diapositive 5"/>
          <p:cNvSpPr>
            <a:spLocks noGrp="1"/>
          </p:cNvSpPr>
          <p:nvPr>
            <p:ph type="sldNum" sz="quarter" idx="12"/>
          </p:nvPr>
        </p:nvSpPr>
        <p:spPr/>
        <p:txBody>
          <a:bodyPr/>
          <a:lstStyle/>
          <a:p>
            <a:fld id="{696C554E-D405-4393-AE87-46DAAB1FBB3C}" type="slidenum">
              <a:rPr lang="fr-BE" smtClean="0">
                <a:solidFill>
                  <a:srgbClr val="D6ECFF"/>
                </a:solidFill>
              </a:rPr>
              <a:pPr/>
              <a:t>‹#›</a:t>
            </a:fld>
            <a:endParaRPr lang="fr-BE" dirty="0">
              <a:solidFill>
                <a:srgbClr val="D6ECFF"/>
              </a:solidFill>
            </a:endParaRPr>
          </a:p>
        </p:txBody>
      </p:sp>
    </p:spTree>
    <p:extLst>
      <p:ext uri="{BB962C8B-B14F-4D97-AF65-F5344CB8AC3E}">
        <p14:creationId xmlns:p14="http://schemas.microsoft.com/office/powerpoint/2010/main" val="58477805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28" name="Espace réservé de la date 27"/>
          <p:cNvSpPr>
            <a:spLocks noGrp="1"/>
          </p:cNvSpPr>
          <p:nvPr>
            <p:ph type="dt" sz="half" idx="10"/>
          </p:nvPr>
        </p:nvSpPr>
        <p:spPr/>
        <p:txBody>
          <a:bodyPr/>
          <a:lstStyle/>
          <a:p>
            <a:fld id="{BB15BBA1-A75A-4BDF-BEB5-E9ADECC16DA7}" type="datetimeFigureOut">
              <a:rPr lang="fr-BE" smtClean="0">
                <a:solidFill>
                  <a:srgbClr val="D6ECFF"/>
                </a:solidFill>
              </a:rPr>
              <a:pPr/>
              <a:t>27-11-22</a:t>
            </a:fld>
            <a:endParaRPr lang="fr-BE" dirty="0">
              <a:solidFill>
                <a:srgbClr val="D6ECFF"/>
              </a:solidFill>
            </a:endParaRPr>
          </a:p>
        </p:txBody>
      </p:sp>
      <p:sp>
        <p:nvSpPr>
          <p:cNvPr id="17" name="Espace réservé du pied de page 16"/>
          <p:cNvSpPr>
            <a:spLocks noGrp="1"/>
          </p:cNvSpPr>
          <p:nvPr>
            <p:ph type="ftr" sz="quarter" idx="11"/>
          </p:nvPr>
        </p:nvSpPr>
        <p:spPr/>
        <p:txBody>
          <a:bodyPr/>
          <a:lstStyle/>
          <a:p>
            <a:endParaRPr lang="fr-BE" dirty="0">
              <a:solidFill>
                <a:srgbClr val="D6ECFF"/>
              </a:solidFill>
            </a:endParaRPr>
          </a:p>
        </p:txBody>
      </p:sp>
      <p:sp>
        <p:nvSpPr>
          <p:cNvPr id="29" name="Espace réservé du numéro de diapositive 28"/>
          <p:cNvSpPr>
            <a:spLocks noGrp="1"/>
          </p:cNvSpPr>
          <p:nvPr>
            <p:ph type="sldNum" sz="quarter" idx="12"/>
          </p:nvPr>
        </p:nvSpPr>
        <p:spPr/>
        <p:txBody>
          <a:bodyPr/>
          <a:lstStyle/>
          <a:p>
            <a:fld id="{696C554E-D405-4393-AE87-46DAAB1FBB3C}" type="slidenum">
              <a:rPr lang="fr-BE" smtClean="0">
                <a:solidFill>
                  <a:srgbClr val="D6ECFF"/>
                </a:solidFill>
              </a:rPr>
              <a:pPr/>
              <a:t>‹#›</a:t>
            </a:fld>
            <a:endParaRPr lang="fr-BE" dirty="0">
              <a:solidFill>
                <a:srgbClr val="D6ECFF"/>
              </a:solidFill>
            </a:endParaRPr>
          </a:p>
        </p:txBody>
      </p:sp>
      <p:sp>
        <p:nvSpPr>
          <p:cNvPr id="32" name="Rectangle 31"/>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39" name="Rectangle 38"/>
          <p:cNvSpPr/>
          <p:nvPr/>
        </p:nvSpPr>
        <p:spPr>
          <a:xfrm>
            <a:off x="309558" y="680477"/>
            <a:ext cx="45720"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40" name="Rectangle 39"/>
          <p:cNvSpPr/>
          <p:nvPr/>
        </p:nvSpPr>
        <p:spPr>
          <a:xfrm>
            <a:off x="269073"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41" name="Rectangle 40"/>
          <p:cNvSpPr/>
          <p:nvPr/>
        </p:nvSpPr>
        <p:spPr>
          <a:xfrm>
            <a:off x="25002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42" name="Rectangle 41"/>
          <p:cNvSpPr/>
          <p:nvPr/>
        </p:nvSpPr>
        <p:spPr>
          <a:xfrm>
            <a:off x="221768"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8" name="Titre 7"/>
          <p:cNvSpPr>
            <a:spLocks noGrp="1"/>
          </p:cNvSpPr>
          <p:nvPr>
            <p:ph type="ctrTitle"/>
          </p:nvPr>
        </p:nvSpPr>
        <p:spPr>
          <a:xfrm>
            <a:off x="914400" y="4343400"/>
            <a:ext cx="7772400" cy="1975104"/>
          </a:xfrm>
        </p:spPr>
        <p:txBody>
          <a:bodyPr/>
          <a:lstStyle>
            <a:lvl1pPr marR="9144" algn="l">
              <a:defRPr sz="4000" b="1" cap="all" spc="0" baseline="0">
                <a:effectLst>
                  <a:reflection blurRad="12700" stA="34000" endA="740" endPos="53000" dir="5400000" sy="-100000" algn="bl" rotWithShape="0"/>
                </a:effectLst>
              </a:defRPr>
            </a:lvl1pPr>
            <a:extLst/>
          </a:lstStyle>
          <a:p>
            <a:r>
              <a:rPr kumimoji="0" lang="fr-FR"/>
              <a:t>Modifiez le style du titre</a:t>
            </a:r>
            <a:endParaRPr kumimoji="0" lang="en-US"/>
          </a:p>
        </p:txBody>
      </p:sp>
      <p:sp>
        <p:nvSpPr>
          <p:cNvPr id="9" name="Sous-titre 8"/>
          <p:cNvSpPr>
            <a:spLocks noGrp="1"/>
          </p:cNvSpPr>
          <p:nvPr>
            <p:ph type="subTitle" idx="1"/>
          </p:nvPr>
        </p:nvSpPr>
        <p:spPr>
          <a:xfrm>
            <a:off x="914400" y="2834640"/>
            <a:ext cx="7772400" cy="1508760"/>
          </a:xfrm>
        </p:spPr>
        <p:txBody>
          <a:bodyPr lIns="100584" tIns="45720" anchor="b"/>
          <a:lstStyle>
            <a:lvl1pPr marL="0" indent="0" algn="l">
              <a:spcBef>
                <a:spcPts val="0"/>
              </a:spcBef>
              <a:buNone/>
              <a:defRPr sz="200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fr-FR"/>
              <a:t>Modifiez le style des sous-titres du masque</a:t>
            </a:r>
            <a:endParaRPr kumimoji="0" lang="en-US"/>
          </a:p>
        </p:txBody>
      </p:sp>
      <p:sp>
        <p:nvSpPr>
          <p:cNvPr id="56" name="Rectangle 55"/>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65" name="Rectangle 64"/>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66" name="Rectangle 65"/>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67" name="Rectangle 66"/>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Tree>
    <p:extLst>
      <p:ext uri="{BB962C8B-B14F-4D97-AF65-F5344CB8AC3E}">
        <p14:creationId xmlns:p14="http://schemas.microsoft.com/office/powerpoint/2010/main" val="347171126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a:t>Modifiez le style du titre</a:t>
            </a:r>
            <a:endParaRPr kumimoji="0" lang="en-US"/>
          </a:p>
        </p:txBody>
      </p:sp>
      <p:sp>
        <p:nvSpPr>
          <p:cNvPr id="3" name="Espace réservé du contenu 2"/>
          <p:cNvSpPr>
            <a:spLocks noGrp="1"/>
          </p:cNvSpPr>
          <p:nvPr>
            <p:ph idx="1"/>
          </p:nvPr>
        </p:nvSpPr>
        <p:spPr/>
        <p:txBody>
          <a:bodyPr/>
          <a:lstStyle/>
          <a:p>
            <a:pPr lvl="0" eaLnBrk="1" latinLnBrk="0" hangingPunct="1"/>
            <a:r>
              <a:rPr lang="fr-FR"/>
              <a:t>Modifiez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4" name="Espace réservé de la date 3"/>
          <p:cNvSpPr>
            <a:spLocks noGrp="1"/>
          </p:cNvSpPr>
          <p:nvPr>
            <p:ph type="dt" sz="half" idx="10"/>
          </p:nvPr>
        </p:nvSpPr>
        <p:spPr/>
        <p:txBody>
          <a:bodyPr/>
          <a:lstStyle/>
          <a:p>
            <a:fld id="{BB15BBA1-A75A-4BDF-BEB5-E9ADECC16DA7}" type="datetimeFigureOut">
              <a:rPr lang="fr-BE" smtClean="0">
                <a:solidFill>
                  <a:srgbClr val="D6ECFF"/>
                </a:solidFill>
              </a:rPr>
              <a:pPr/>
              <a:t>27-11-22</a:t>
            </a:fld>
            <a:endParaRPr lang="fr-BE" dirty="0">
              <a:solidFill>
                <a:srgbClr val="D6ECFF"/>
              </a:solidFill>
            </a:endParaRPr>
          </a:p>
        </p:txBody>
      </p:sp>
      <p:sp>
        <p:nvSpPr>
          <p:cNvPr id="5" name="Espace réservé du pied de page 4"/>
          <p:cNvSpPr>
            <a:spLocks noGrp="1"/>
          </p:cNvSpPr>
          <p:nvPr>
            <p:ph type="ftr" sz="quarter" idx="11"/>
          </p:nvPr>
        </p:nvSpPr>
        <p:spPr/>
        <p:txBody>
          <a:bodyPr/>
          <a:lstStyle/>
          <a:p>
            <a:endParaRPr lang="fr-BE" dirty="0">
              <a:solidFill>
                <a:srgbClr val="D6ECFF"/>
              </a:solidFill>
            </a:endParaRPr>
          </a:p>
        </p:txBody>
      </p:sp>
      <p:sp>
        <p:nvSpPr>
          <p:cNvPr id="6" name="Espace réservé du numéro de diapositive 5"/>
          <p:cNvSpPr>
            <a:spLocks noGrp="1"/>
          </p:cNvSpPr>
          <p:nvPr>
            <p:ph type="sldNum" sz="quarter" idx="12"/>
          </p:nvPr>
        </p:nvSpPr>
        <p:spPr/>
        <p:txBody>
          <a:bodyPr/>
          <a:lstStyle/>
          <a:p>
            <a:fld id="{696C554E-D405-4393-AE87-46DAAB1FBB3C}" type="slidenum">
              <a:rPr lang="fr-BE" smtClean="0">
                <a:solidFill>
                  <a:srgbClr val="D6ECFF"/>
                </a:solidFill>
              </a:rPr>
              <a:pPr/>
              <a:t>‹#›</a:t>
            </a:fld>
            <a:endParaRPr lang="fr-BE" dirty="0">
              <a:solidFill>
                <a:srgbClr val="D6ECFF"/>
              </a:solidFill>
            </a:endParaRPr>
          </a:p>
        </p:txBody>
      </p:sp>
    </p:spTree>
    <p:extLst>
      <p:ext uri="{BB962C8B-B14F-4D97-AF65-F5344CB8AC3E}">
        <p14:creationId xmlns:p14="http://schemas.microsoft.com/office/powerpoint/2010/main" val="293591685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14" name="Forme libre 13"/>
          <p:cNvSpPr>
            <a:spLocks/>
          </p:cNvSpPr>
          <p:nvPr/>
        </p:nvSpPr>
        <p:spPr bwMode="auto">
          <a:xfrm>
            <a:off x="4828952" y="1073888"/>
            <a:ext cx="4322136" cy="5791200"/>
          </a:xfrm>
          <a:custGeom>
            <a:avLst>
              <a:gd name="A1" fmla="val 0"/>
              <a:gd name="A2" fmla="val 0"/>
              <a:gd name="A3" fmla="val 0"/>
              <a:gd name="A4" fmla="val 0"/>
              <a:gd name="A5" fmla="val 0"/>
              <a:gd name="A6" fmla="val 0"/>
              <a:gd name="A7" fmla="val 0"/>
              <a:gd name="A8" fmla="val 0"/>
            </a:avLst>
            <a:gdLst/>
            <a:ahLst/>
            <a:cxnLst>
              <a:cxn ang="0">
                <a:pos x="0" y="3648"/>
              </a:cxn>
              <a:cxn ang="0">
                <a:pos x="720" y="2016"/>
              </a:cxn>
              <a:cxn ang="0">
                <a:pos x="2736" y="0"/>
              </a:cxn>
              <a:cxn ang="0">
                <a:pos x="2736" y="96"/>
              </a:cxn>
              <a:cxn ang="0">
                <a:pos x="744" y="2038"/>
              </a:cxn>
              <a:cxn ang="0">
                <a:pos x="48" y="3648"/>
              </a:cxn>
              <a:cxn ang="0">
                <a:pos x="0" y="3648"/>
              </a:cxn>
            </a:cxnLst>
            <a:rect l="0" t="0" r="0" b="0"/>
            <a:pathLst>
              <a:path w="2736" h="3648">
                <a:moveTo>
                  <a:pt x="0" y="3648"/>
                </a:moveTo>
                <a:lnTo>
                  <a:pt x="720" y="2016"/>
                </a:lnTo>
                <a:lnTo>
                  <a:pt x="2736" y="672"/>
                </a:lnTo>
                <a:lnTo>
                  <a:pt x="2736" y="720"/>
                </a:lnTo>
                <a:lnTo>
                  <a:pt x="744" y="2038"/>
                </a:lnTo>
                <a:lnTo>
                  <a:pt x="48" y="3648"/>
                </a:lnTo>
                <a:lnTo>
                  <a:pt x="48" y="3648"/>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5" name="Forme libre 14"/>
          <p:cNvSpPr>
            <a:spLocks/>
          </p:cNvSpPr>
          <p:nvPr/>
        </p:nvSpPr>
        <p:spPr bwMode="auto">
          <a:xfrm>
            <a:off x="373966" y="0"/>
            <a:ext cx="5514536" cy="6615332"/>
          </a:xfrm>
          <a:custGeom>
            <a:avLst>
              <a:gd name="A1" fmla="val 0"/>
              <a:gd name="A2" fmla="val 0"/>
              <a:gd name="A3" fmla="val 0"/>
              <a:gd name="A4" fmla="val 0"/>
              <a:gd name="A5" fmla="val 0"/>
              <a:gd name="A6" fmla="val 0"/>
              <a:gd name="A7" fmla="val 0"/>
              <a:gd name="A8" fmla="val 0"/>
            </a:avLst>
            <a:gdLst/>
            <a:ahLst/>
            <a:cxnLst>
              <a:cxn ang="0">
                <a:pos x="0" y="4080"/>
              </a:cxn>
              <a:cxn ang="0">
                <a:pos x="0" y="4128"/>
              </a:cxn>
              <a:cxn ang="0">
                <a:pos x="3504" y="2640"/>
              </a:cxn>
              <a:cxn ang="0">
                <a:pos x="2880" y="0"/>
              </a:cxn>
              <a:cxn ang="0">
                <a:pos x="2832" y="0"/>
              </a:cxn>
              <a:cxn ang="0">
                <a:pos x="3465" y="2619"/>
              </a:cxn>
              <a:cxn ang="0">
                <a:pos x="0" y="4080"/>
              </a:cxn>
            </a:cxnLst>
            <a:rect l="0" t="0" r="0" b="0"/>
            <a:pathLst>
              <a:path w="3504" h="4128">
                <a:moveTo>
                  <a:pt x="0" y="4080"/>
                </a:moveTo>
                <a:lnTo>
                  <a:pt x="0" y="4128"/>
                </a:lnTo>
                <a:lnTo>
                  <a:pt x="3504" y="2640"/>
                </a:lnTo>
                <a:lnTo>
                  <a:pt x="2880" y="0"/>
                </a:lnTo>
                <a:lnTo>
                  <a:pt x="2832" y="0"/>
                </a:lnTo>
                <a:lnTo>
                  <a:pt x="3465" y="2619"/>
                </a:lnTo>
                <a:lnTo>
                  <a:pt x="0" y="4080"/>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3" name="Forme libre 12"/>
          <p:cNvSpPr>
            <a:spLocks/>
          </p:cNvSpPr>
          <p:nvPr/>
        </p:nvSpPr>
        <p:spPr bwMode="auto">
          <a:xfrm rot="5236414">
            <a:off x="4462128" y="1483600"/>
            <a:ext cx="4114800" cy="118872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6" name="Forme libre 15"/>
          <p:cNvSpPr>
            <a:spLocks/>
          </p:cNvSpPr>
          <p:nvPr/>
        </p:nvSpPr>
        <p:spPr bwMode="auto">
          <a:xfrm>
            <a:off x="5943600" y="0"/>
            <a:ext cx="2743200" cy="4267200"/>
          </a:xfrm>
          <a:custGeom>
            <a:avLst>
              <a:gd name="A1" fmla="val 0"/>
              <a:gd name="A2" fmla="val 0"/>
              <a:gd name="A3" fmla="val 0"/>
              <a:gd name="A4" fmla="val 0"/>
              <a:gd name="A5" fmla="val 0"/>
              <a:gd name="A6" fmla="val 0"/>
              <a:gd name="A7" fmla="val 0"/>
              <a:gd name="A8" fmla="val 0"/>
            </a:avLst>
            <a:gdLst/>
            <a:ahLst/>
            <a:cxnLst>
              <a:cxn ang="0">
                <a:pos x="1104" y="0"/>
              </a:cxn>
              <a:cxn ang="0">
                <a:pos x="1728" y="0"/>
              </a:cxn>
              <a:cxn ang="0">
                <a:pos x="0" y="2688"/>
              </a:cxn>
              <a:cxn ang="0">
                <a:pos x="1104" y="0"/>
              </a:cxn>
            </a:cxnLst>
            <a:rect l="0" t="0" r="0" b="0"/>
            <a:pathLst>
              <a:path w="1728" h="2688">
                <a:moveTo>
                  <a:pt x="1104" y="0"/>
                </a:moveTo>
                <a:lnTo>
                  <a:pt x="1728" y="0"/>
                </a:lnTo>
                <a:lnTo>
                  <a:pt x="0" y="2688"/>
                </a:lnTo>
                <a:lnTo>
                  <a:pt x="110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7" name="Forme libre 16"/>
          <p:cNvSpPr>
            <a:spLocks/>
          </p:cNvSpPr>
          <p:nvPr/>
        </p:nvSpPr>
        <p:spPr bwMode="auto">
          <a:xfrm>
            <a:off x="5943600" y="4267200"/>
            <a:ext cx="3200400" cy="1143000"/>
          </a:xfrm>
          <a:custGeom>
            <a:avLst>
              <a:gd name="A1" fmla="val 0"/>
              <a:gd name="A2" fmla="val 0"/>
              <a:gd name="A3" fmla="val 0"/>
              <a:gd name="A4" fmla="val 0"/>
              <a:gd name="A5" fmla="val 0"/>
              <a:gd name="A6" fmla="val 0"/>
              <a:gd name="A7" fmla="val 0"/>
              <a:gd name="A8" fmla="val 0"/>
            </a:avLst>
            <a:gdLst/>
            <a:ahLst/>
            <a:cxnLst>
              <a:cxn ang="0">
                <a:pos x="0" y="0"/>
              </a:cxn>
              <a:cxn ang="0">
                <a:pos x="2016" y="240"/>
              </a:cxn>
              <a:cxn ang="0">
                <a:pos x="2016" y="720"/>
              </a:cxn>
              <a:cxn ang="0">
                <a:pos x="0" y="0"/>
              </a:cxn>
            </a:cxnLst>
            <a:rect l="0" t="0" r="0" b="0"/>
            <a:pathLst>
              <a:path w="2016" h="720">
                <a:moveTo>
                  <a:pt x="0" y="0"/>
                </a:moveTo>
                <a:lnTo>
                  <a:pt x="2016" y="240"/>
                </a:lnTo>
                <a:lnTo>
                  <a:pt x="2016" y="720"/>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8" name="Forme libre 17"/>
          <p:cNvSpPr>
            <a:spLocks/>
          </p:cNvSpPr>
          <p:nvPr/>
        </p:nvSpPr>
        <p:spPr bwMode="auto">
          <a:xfrm>
            <a:off x="5943600" y="0"/>
            <a:ext cx="1371600" cy="4267200"/>
          </a:xfrm>
          <a:custGeom>
            <a:avLst>
              <a:gd name="A1" fmla="val 0"/>
              <a:gd name="A2" fmla="val 0"/>
              <a:gd name="A3" fmla="val 0"/>
              <a:gd name="A4" fmla="val 0"/>
              <a:gd name="A5" fmla="val 0"/>
              <a:gd name="A6" fmla="val 0"/>
              <a:gd name="A7" fmla="val 0"/>
              <a:gd name="A8" fmla="val 0"/>
            </a:avLst>
            <a:gdLst/>
            <a:ahLst/>
            <a:cxnLst>
              <a:cxn ang="0">
                <a:pos x="864" y="0"/>
              </a:cxn>
              <a:cxn ang="0">
                <a:pos x="0" y="2688"/>
              </a:cxn>
              <a:cxn ang="0">
                <a:pos x="768" y="0"/>
              </a:cxn>
              <a:cxn ang="0">
                <a:pos x="864" y="0"/>
              </a:cxn>
            </a:cxnLst>
            <a:rect l="0" t="0" r="0" b="0"/>
            <a:pathLst>
              <a:path w="864" h="2688">
                <a:moveTo>
                  <a:pt x="864" y="0"/>
                </a:moveTo>
                <a:lnTo>
                  <a:pt x="0" y="2688"/>
                </a:lnTo>
                <a:lnTo>
                  <a:pt x="768" y="0"/>
                </a:lnTo>
                <a:lnTo>
                  <a:pt x="86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9" name="Forme libre 18"/>
          <p:cNvSpPr>
            <a:spLocks/>
          </p:cNvSpPr>
          <p:nvPr/>
        </p:nvSpPr>
        <p:spPr bwMode="auto">
          <a:xfrm>
            <a:off x="5948363" y="4246563"/>
            <a:ext cx="2090737" cy="2611437"/>
          </a:xfrm>
          <a:custGeom>
            <a:avLst>
              <a:gd name="A1" fmla="val 0"/>
              <a:gd name="A2" fmla="val 0"/>
              <a:gd name="A3" fmla="val 0"/>
              <a:gd name="A4" fmla="val 0"/>
              <a:gd name="A5" fmla="val 0"/>
              <a:gd name="A6" fmla="val 0"/>
              <a:gd name="A7" fmla="val 0"/>
              <a:gd name="A8" fmla="val 0"/>
            </a:avLst>
            <a:gdLst/>
            <a:ahLst/>
            <a:cxnLst>
              <a:cxn ang="0">
                <a:pos x="1071" y="1645"/>
              </a:cxn>
              <a:cxn ang="0">
                <a:pos x="1317" y="1645"/>
              </a:cxn>
              <a:cxn ang="0">
                <a:pos x="0" y="0"/>
              </a:cxn>
              <a:cxn ang="0">
                <a:pos x="1071" y="1645"/>
              </a:cxn>
            </a:cxnLst>
            <a:rect l="0" t="0" r="0" b="0"/>
            <a:pathLst>
              <a:path w="1317" h="1645">
                <a:moveTo>
                  <a:pt x="1071" y="1645"/>
                </a:moveTo>
                <a:lnTo>
                  <a:pt x="1317" y="1645"/>
                </a:lnTo>
                <a:lnTo>
                  <a:pt x="0" y="0"/>
                </a:lnTo>
                <a:lnTo>
                  <a:pt x="1071" y="1645"/>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20" name="Forme libre 19"/>
          <p:cNvSpPr>
            <a:spLocks/>
          </p:cNvSpPr>
          <p:nvPr/>
        </p:nvSpPr>
        <p:spPr bwMode="auto">
          <a:xfrm>
            <a:off x="5943600" y="4267200"/>
            <a:ext cx="1600200" cy="2590800"/>
          </a:xfrm>
          <a:custGeom>
            <a:avLst>
              <a:gd name="A1" fmla="val 0"/>
              <a:gd name="A2" fmla="val 0"/>
              <a:gd name="A3" fmla="val 0"/>
              <a:gd name="A4" fmla="val 0"/>
              <a:gd name="A5" fmla="val 0"/>
              <a:gd name="A6" fmla="val 0"/>
              <a:gd name="A7" fmla="val 0"/>
              <a:gd name="A8" fmla="val 0"/>
            </a:avLst>
            <a:gdLst/>
            <a:ahLst/>
            <a:cxnLst>
              <a:cxn ang="0">
                <a:pos x="1008" y="1632"/>
              </a:cxn>
              <a:cxn ang="0">
                <a:pos x="0" y="0"/>
              </a:cxn>
              <a:cxn ang="0">
                <a:pos x="960" y="1632"/>
              </a:cxn>
              <a:cxn ang="0">
                <a:pos x="1008" y="1632"/>
              </a:cxn>
            </a:cxnLst>
            <a:rect l="0" t="0" r="0" b="0"/>
            <a:pathLst>
              <a:path w="1008" h="1632">
                <a:moveTo>
                  <a:pt x="1008" y="1632"/>
                </a:moveTo>
                <a:lnTo>
                  <a:pt x="0" y="0"/>
                </a:lnTo>
                <a:lnTo>
                  <a:pt x="960" y="1632"/>
                </a:lnTo>
                <a:lnTo>
                  <a:pt x="1008"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21" name="Forme libre 20"/>
          <p:cNvSpPr>
            <a:spLocks/>
          </p:cNvSpPr>
          <p:nvPr/>
        </p:nvSpPr>
        <p:spPr bwMode="auto">
          <a:xfrm>
            <a:off x="5943600" y="1371600"/>
            <a:ext cx="3200400" cy="2895600"/>
          </a:xfrm>
          <a:custGeom>
            <a:avLst>
              <a:gd name="A1" fmla="val 0"/>
              <a:gd name="A2" fmla="val 0"/>
              <a:gd name="A3" fmla="val 0"/>
              <a:gd name="A4" fmla="val 0"/>
              <a:gd name="A5" fmla="val 0"/>
              <a:gd name="A6" fmla="val 0"/>
              <a:gd name="A7" fmla="val 0"/>
              <a:gd name="A8" fmla="val 0"/>
            </a:avLst>
            <a:gdLst/>
            <a:ahLst/>
            <a:cxnLst>
              <a:cxn ang="0">
                <a:pos x="2016" y="0"/>
              </a:cxn>
              <a:cxn ang="0">
                <a:pos x="2016" y="144"/>
              </a:cxn>
              <a:cxn ang="0">
                <a:pos x="0" y="1824"/>
              </a:cxn>
              <a:cxn ang="0">
                <a:pos x="2016" y="0"/>
              </a:cxn>
            </a:cxnLst>
            <a:rect l="0" t="0" r="0" b="0"/>
            <a:pathLst>
              <a:path w="2016" h="1824">
                <a:moveTo>
                  <a:pt x="2016" y="0"/>
                </a:moveTo>
                <a:lnTo>
                  <a:pt x="2016" y="144"/>
                </a:lnTo>
                <a:lnTo>
                  <a:pt x="0" y="1824"/>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22" name="Forme libre 21"/>
          <p:cNvSpPr>
            <a:spLocks/>
          </p:cNvSpPr>
          <p:nvPr/>
        </p:nvSpPr>
        <p:spPr bwMode="auto">
          <a:xfrm>
            <a:off x="5943600" y="1752600"/>
            <a:ext cx="3200400" cy="2514600"/>
          </a:xfrm>
          <a:custGeom>
            <a:avLst>
              <a:gd name="A1" fmla="val 0"/>
              <a:gd name="A2" fmla="val 0"/>
              <a:gd name="A3" fmla="val 0"/>
              <a:gd name="A4" fmla="val 0"/>
              <a:gd name="A5" fmla="val 0"/>
              <a:gd name="A6" fmla="val 0"/>
              <a:gd name="A7" fmla="val 0"/>
              <a:gd name="A8" fmla="val 0"/>
            </a:avLst>
            <a:gdLst/>
            <a:ahLst/>
            <a:cxnLst>
              <a:cxn ang="0">
                <a:pos x="2016" y="0"/>
              </a:cxn>
              <a:cxn ang="0">
                <a:pos x="0" y="1584"/>
              </a:cxn>
              <a:cxn ang="0">
                <a:pos x="2016" y="48"/>
              </a:cxn>
              <a:cxn ang="0">
                <a:pos x="2016" y="0"/>
              </a:cxn>
            </a:cxnLst>
            <a:rect l="0" t="0" r="0" b="0"/>
            <a:pathLst>
              <a:path w="2016" h="1584">
                <a:moveTo>
                  <a:pt x="2016" y="0"/>
                </a:moveTo>
                <a:lnTo>
                  <a:pt x="0" y="1584"/>
                </a:lnTo>
                <a:lnTo>
                  <a:pt x="2016" y="48"/>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23" name="Forme libre 22"/>
          <p:cNvSpPr>
            <a:spLocks/>
          </p:cNvSpPr>
          <p:nvPr/>
        </p:nvSpPr>
        <p:spPr bwMode="auto">
          <a:xfrm>
            <a:off x="990600" y="4267200"/>
            <a:ext cx="4953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120" y="0"/>
              </a:cxn>
              <a:cxn ang="0">
                <a:pos x="1056" y="1632"/>
              </a:cxn>
              <a:cxn ang="0">
                <a:pos x="0" y="1632"/>
              </a:cxn>
            </a:cxnLst>
            <a:rect l="0" t="0" r="0" b="0"/>
            <a:pathLst>
              <a:path w="3120" h="1632">
                <a:moveTo>
                  <a:pt x="0" y="1632"/>
                </a:moveTo>
                <a:lnTo>
                  <a:pt x="3120" y="0"/>
                </a:lnTo>
                <a:lnTo>
                  <a:pt x="1056"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24" name="Forme libre 23"/>
          <p:cNvSpPr>
            <a:spLocks/>
          </p:cNvSpPr>
          <p:nvPr/>
        </p:nvSpPr>
        <p:spPr bwMode="auto">
          <a:xfrm>
            <a:off x="533400" y="4267200"/>
            <a:ext cx="5334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360" y="0"/>
              </a:cxn>
              <a:cxn ang="0">
                <a:pos x="144" y="1632"/>
              </a:cxn>
              <a:cxn ang="0">
                <a:pos x="0" y="1632"/>
              </a:cxn>
            </a:cxnLst>
            <a:rect l="0" t="0" r="0" b="0"/>
            <a:pathLst>
              <a:path w="3360" h="1632">
                <a:moveTo>
                  <a:pt x="0" y="1632"/>
                </a:moveTo>
                <a:lnTo>
                  <a:pt x="3360" y="0"/>
                </a:lnTo>
                <a:lnTo>
                  <a:pt x="144"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25" name="Forme libre 24"/>
          <p:cNvSpPr>
            <a:spLocks/>
          </p:cNvSpPr>
          <p:nvPr/>
        </p:nvSpPr>
        <p:spPr bwMode="auto">
          <a:xfrm>
            <a:off x="366824" y="2438400"/>
            <a:ext cx="5638800" cy="1828800"/>
          </a:xfrm>
          <a:custGeom>
            <a:avLst>
              <a:gd name="A1" fmla="val 0"/>
              <a:gd name="A2" fmla="val 0"/>
              <a:gd name="A3" fmla="val 0"/>
              <a:gd name="A4" fmla="val 0"/>
              <a:gd name="A5" fmla="val 0"/>
              <a:gd name="A6" fmla="val 0"/>
              <a:gd name="A7" fmla="val 0"/>
              <a:gd name="A8" fmla="val 0"/>
            </a:avLst>
            <a:gdLst/>
            <a:ahLst/>
            <a:cxnLst>
              <a:cxn ang="0">
                <a:pos x="0" y="0"/>
              </a:cxn>
              <a:cxn ang="0">
                <a:pos x="3552" y="1152"/>
              </a:cxn>
              <a:cxn ang="0">
                <a:pos x="0" y="384"/>
              </a:cxn>
              <a:cxn ang="0">
                <a:pos x="0" y="0"/>
              </a:cxn>
            </a:cxnLst>
            <a:rect l="0" t="0" r="0" b="0"/>
            <a:pathLst>
              <a:path w="3552" h="1152">
                <a:moveTo>
                  <a:pt x="0" y="0"/>
                </a:moveTo>
                <a:lnTo>
                  <a:pt x="3504" y="1152"/>
                </a:lnTo>
                <a:lnTo>
                  <a:pt x="0" y="384"/>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26" name="Forme libre 25"/>
          <p:cNvSpPr>
            <a:spLocks/>
          </p:cNvSpPr>
          <p:nvPr/>
        </p:nvSpPr>
        <p:spPr bwMode="auto">
          <a:xfrm>
            <a:off x="366824" y="2133600"/>
            <a:ext cx="5638800" cy="213360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27" name="Forme libre 26"/>
          <p:cNvSpPr>
            <a:spLocks/>
          </p:cNvSpPr>
          <p:nvPr/>
        </p:nvSpPr>
        <p:spPr bwMode="auto">
          <a:xfrm>
            <a:off x="4572000" y="4267200"/>
            <a:ext cx="1371600" cy="2590800"/>
          </a:xfrm>
          <a:custGeom>
            <a:avLst>
              <a:gd name="A1" fmla="val 0"/>
              <a:gd name="A2" fmla="val 0"/>
              <a:gd name="A3" fmla="val 0"/>
              <a:gd name="A4" fmla="val 0"/>
              <a:gd name="A5" fmla="val 0"/>
              <a:gd name="A6" fmla="val 0"/>
              <a:gd name="A7" fmla="val 0"/>
              <a:gd name="A8" fmla="val 0"/>
            </a:avLst>
            <a:gdLst/>
            <a:ahLst/>
            <a:cxnLst>
              <a:cxn ang="0">
                <a:pos x="0" y="1632"/>
              </a:cxn>
              <a:cxn ang="0">
                <a:pos x="96" y="1632"/>
              </a:cxn>
              <a:cxn ang="0">
                <a:pos x="864" y="0"/>
              </a:cxn>
              <a:cxn ang="0">
                <a:pos x="0" y="1632"/>
              </a:cxn>
            </a:cxnLst>
            <a:rect l="0" t="0" r="0" b="0"/>
            <a:pathLst>
              <a:path w="864" h="1632">
                <a:moveTo>
                  <a:pt x="0" y="1632"/>
                </a:moveTo>
                <a:lnTo>
                  <a:pt x="96" y="1632"/>
                </a:lnTo>
                <a:lnTo>
                  <a:pt x="864" y="0"/>
                </a:lnTo>
                <a:lnTo>
                  <a:pt x="0" y="1632"/>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3" name="Espace réservé du texte 2"/>
          <p:cNvSpPr>
            <a:spLocks noGrp="1"/>
          </p:cNvSpPr>
          <p:nvPr>
            <p:ph type="body" idx="1"/>
          </p:nvPr>
        </p:nvSpPr>
        <p:spPr>
          <a:xfrm>
            <a:off x="706902" y="1351672"/>
            <a:ext cx="5718048" cy="977486"/>
          </a:xfrm>
        </p:spPr>
        <p:txBody>
          <a:bodyPr lIns="82296" tIns="45720" bIns="0" anchor="t"/>
          <a:lstStyle>
            <a:lvl1pPr marL="54864" indent="0">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fr-FR"/>
              <a:t>Modifiez les styles du texte du masque</a:t>
            </a:r>
          </a:p>
        </p:txBody>
      </p:sp>
      <p:sp>
        <p:nvSpPr>
          <p:cNvPr id="4" name="Espace réservé de la date 3"/>
          <p:cNvSpPr>
            <a:spLocks noGrp="1"/>
          </p:cNvSpPr>
          <p:nvPr>
            <p:ph type="dt" sz="half" idx="10"/>
          </p:nvPr>
        </p:nvSpPr>
        <p:spPr/>
        <p:txBody>
          <a:bodyPr/>
          <a:lstStyle/>
          <a:p>
            <a:fld id="{BB15BBA1-A75A-4BDF-BEB5-E9ADECC16DA7}" type="datetimeFigureOut">
              <a:rPr lang="fr-BE" smtClean="0">
                <a:solidFill>
                  <a:srgbClr val="D6ECFF"/>
                </a:solidFill>
              </a:rPr>
              <a:pPr/>
              <a:t>27-11-22</a:t>
            </a:fld>
            <a:endParaRPr lang="fr-BE" dirty="0">
              <a:solidFill>
                <a:srgbClr val="D6ECFF"/>
              </a:solidFill>
            </a:endParaRPr>
          </a:p>
        </p:txBody>
      </p:sp>
      <p:sp>
        <p:nvSpPr>
          <p:cNvPr id="5" name="Espace réservé du pied de page 4"/>
          <p:cNvSpPr>
            <a:spLocks noGrp="1"/>
          </p:cNvSpPr>
          <p:nvPr>
            <p:ph type="ftr" sz="quarter" idx="11"/>
          </p:nvPr>
        </p:nvSpPr>
        <p:spPr/>
        <p:txBody>
          <a:bodyPr/>
          <a:lstStyle/>
          <a:p>
            <a:endParaRPr lang="fr-BE" dirty="0">
              <a:solidFill>
                <a:srgbClr val="D6ECFF"/>
              </a:solidFill>
            </a:endParaRPr>
          </a:p>
        </p:txBody>
      </p:sp>
      <p:sp>
        <p:nvSpPr>
          <p:cNvPr id="6" name="Espace réservé du numéro de diapositive 5"/>
          <p:cNvSpPr>
            <a:spLocks noGrp="1"/>
          </p:cNvSpPr>
          <p:nvPr>
            <p:ph type="sldNum" sz="quarter" idx="12"/>
          </p:nvPr>
        </p:nvSpPr>
        <p:spPr/>
        <p:txBody>
          <a:bodyPr/>
          <a:lstStyle/>
          <a:p>
            <a:fld id="{696C554E-D405-4393-AE87-46DAAB1FBB3C}" type="slidenum">
              <a:rPr lang="fr-BE" smtClean="0">
                <a:solidFill>
                  <a:srgbClr val="D6ECFF"/>
                </a:solidFill>
              </a:rPr>
              <a:pPr/>
              <a:t>‹#›</a:t>
            </a:fld>
            <a:endParaRPr lang="fr-BE" dirty="0">
              <a:solidFill>
                <a:srgbClr val="D6ECFF"/>
              </a:solidFill>
            </a:endParaRPr>
          </a:p>
        </p:txBody>
      </p:sp>
      <p:sp>
        <p:nvSpPr>
          <p:cNvPr id="7" name="Rectangle 6"/>
          <p:cNvSpPr/>
          <p:nvPr/>
        </p:nvSpPr>
        <p:spPr>
          <a:xfrm>
            <a:off x="363160" y="402264"/>
            <a:ext cx="850392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2" name="Titre 1"/>
          <p:cNvSpPr>
            <a:spLocks noGrp="1"/>
          </p:cNvSpPr>
          <p:nvPr>
            <p:ph type="title"/>
          </p:nvPr>
        </p:nvSpPr>
        <p:spPr>
          <a:xfrm>
            <a:off x="706902" y="512064"/>
            <a:ext cx="8156448" cy="777240"/>
          </a:xfrm>
        </p:spPr>
        <p:txBody>
          <a:bodyPr tIns="64008"/>
          <a:lstStyle>
            <a:lvl1pPr algn="l">
              <a:buNone/>
              <a:defRPr sz="3800" b="0" cap="none" spc="-150" baseline="0"/>
            </a:lvl1pPr>
            <a:extLst/>
          </a:lstStyle>
          <a:p>
            <a:r>
              <a:rPr kumimoji="0" lang="fr-FR"/>
              <a:t>Modifiez le style du titre</a:t>
            </a:r>
            <a:endParaRPr kumimoji="0" lang="en-US"/>
          </a:p>
        </p:txBody>
      </p:sp>
      <p:sp>
        <p:nvSpPr>
          <p:cNvPr id="8" name="Rectangle 7"/>
          <p:cNvSpPr/>
          <p:nvPr/>
        </p:nvSpPr>
        <p:spPr>
          <a:xfrm flipH="1">
            <a:off x="371538"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9" name="Rectangle 8"/>
          <p:cNvSpPr/>
          <p:nvPr/>
        </p:nvSpPr>
        <p:spPr>
          <a:xfrm flipH="1">
            <a:off x="411109"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Rectangle 9"/>
          <p:cNvSpPr/>
          <p:nvPr/>
        </p:nvSpPr>
        <p:spPr>
          <a:xfrm flipH="1">
            <a:off x="44845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1" name="Rectangle 10"/>
          <p:cNvSpPr/>
          <p:nvPr/>
        </p:nvSpPr>
        <p:spPr>
          <a:xfrm flipH="1">
            <a:off x="476702"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Rectangle 11"/>
          <p:cNvSpPr/>
          <p:nvPr/>
        </p:nvSpPr>
        <p:spPr>
          <a:xfrm>
            <a:off x="500478" y="680477"/>
            <a:ext cx="36576"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Tree>
    <p:extLst>
      <p:ext uri="{BB962C8B-B14F-4D97-AF65-F5344CB8AC3E}">
        <p14:creationId xmlns:p14="http://schemas.microsoft.com/office/powerpoint/2010/main" val="219462450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a:xfrm>
            <a:off x="457200" y="512064"/>
            <a:ext cx="8229600" cy="914400"/>
          </a:xfrm>
        </p:spPr>
        <p:txBody>
          <a:bodyPr/>
          <a:lstStyle/>
          <a:p>
            <a:r>
              <a:rPr kumimoji="0" lang="fr-FR"/>
              <a:t>Modifiez le style du titre</a:t>
            </a:r>
            <a:endParaRPr kumimoji="0" lang="en-US"/>
          </a:p>
        </p:txBody>
      </p:sp>
      <p:sp>
        <p:nvSpPr>
          <p:cNvPr id="3" name="Espace réservé du contenu 2"/>
          <p:cNvSpPr>
            <a:spLocks noGrp="1"/>
          </p:cNvSpPr>
          <p:nvPr>
            <p:ph sz="half" idx="1"/>
          </p:nvPr>
        </p:nvSpPr>
        <p:spPr>
          <a:xfrm>
            <a:off x="464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fr-FR"/>
              <a:t>Modifiez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4" name="Espace réservé du contenu 3"/>
          <p:cNvSpPr>
            <a:spLocks noGrp="1"/>
          </p:cNvSpPr>
          <p:nvPr>
            <p:ph sz="half" idx="2"/>
          </p:nvPr>
        </p:nvSpPr>
        <p:spPr>
          <a:xfrm>
            <a:off x="4655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fr-FR"/>
              <a:t>Modifiez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5" name="Espace réservé de la date 4"/>
          <p:cNvSpPr>
            <a:spLocks noGrp="1"/>
          </p:cNvSpPr>
          <p:nvPr>
            <p:ph type="dt" sz="half" idx="10"/>
          </p:nvPr>
        </p:nvSpPr>
        <p:spPr/>
        <p:txBody>
          <a:bodyPr/>
          <a:lstStyle/>
          <a:p>
            <a:fld id="{BB15BBA1-A75A-4BDF-BEB5-E9ADECC16DA7}" type="datetimeFigureOut">
              <a:rPr lang="fr-BE" smtClean="0">
                <a:solidFill>
                  <a:srgbClr val="D6ECFF"/>
                </a:solidFill>
              </a:rPr>
              <a:pPr/>
              <a:t>27-11-22</a:t>
            </a:fld>
            <a:endParaRPr lang="fr-BE" dirty="0">
              <a:solidFill>
                <a:srgbClr val="D6ECFF"/>
              </a:solidFill>
            </a:endParaRPr>
          </a:p>
        </p:txBody>
      </p:sp>
      <p:sp>
        <p:nvSpPr>
          <p:cNvPr id="6" name="Espace réservé du pied de page 5"/>
          <p:cNvSpPr>
            <a:spLocks noGrp="1"/>
          </p:cNvSpPr>
          <p:nvPr>
            <p:ph type="ftr" sz="quarter" idx="11"/>
          </p:nvPr>
        </p:nvSpPr>
        <p:spPr/>
        <p:txBody>
          <a:bodyPr/>
          <a:lstStyle/>
          <a:p>
            <a:endParaRPr lang="fr-BE" dirty="0">
              <a:solidFill>
                <a:srgbClr val="D6ECFF"/>
              </a:solidFill>
            </a:endParaRPr>
          </a:p>
        </p:txBody>
      </p:sp>
      <p:sp>
        <p:nvSpPr>
          <p:cNvPr id="7" name="Espace réservé du numéro de diapositive 6"/>
          <p:cNvSpPr>
            <a:spLocks noGrp="1"/>
          </p:cNvSpPr>
          <p:nvPr>
            <p:ph type="sldNum" sz="quarter" idx="12"/>
          </p:nvPr>
        </p:nvSpPr>
        <p:spPr/>
        <p:txBody>
          <a:bodyPr/>
          <a:lstStyle/>
          <a:p>
            <a:fld id="{696C554E-D405-4393-AE87-46DAAB1FBB3C}" type="slidenum">
              <a:rPr lang="fr-BE" smtClean="0">
                <a:solidFill>
                  <a:srgbClr val="D6ECFF"/>
                </a:solidFill>
              </a:rPr>
              <a:pPr/>
              <a:t>‹#›</a:t>
            </a:fld>
            <a:endParaRPr lang="fr-BE" dirty="0">
              <a:solidFill>
                <a:srgbClr val="D6ECFF"/>
              </a:solidFill>
            </a:endParaRPr>
          </a:p>
        </p:txBody>
      </p:sp>
    </p:spTree>
    <p:extLst>
      <p:ext uri="{BB962C8B-B14F-4D97-AF65-F5344CB8AC3E}">
        <p14:creationId xmlns:p14="http://schemas.microsoft.com/office/powerpoint/2010/main" val="103493905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woTxTwoObj" preserve="1">
  <p:cSld name="Comparaison">
    <p:spTree>
      <p:nvGrpSpPr>
        <p:cNvPr id="1" name=""/>
        <p:cNvGrpSpPr/>
        <p:nvPr/>
      </p:nvGrpSpPr>
      <p:grpSpPr>
        <a:xfrm>
          <a:off x="0" y="0"/>
          <a:ext cx="0" cy="0"/>
          <a:chOff x="0" y="0"/>
          <a:chExt cx="0" cy="0"/>
        </a:xfrm>
      </p:grpSpPr>
      <p:sp>
        <p:nvSpPr>
          <p:cNvPr id="25" name="Rectangle 24"/>
          <p:cNvSpPr/>
          <p:nvPr/>
        </p:nvSpPr>
        <p:spPr>
          <a:xfrm>
            <a:off x="0" y="402265"/>
            <a:ext cx="886708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2" name="Titre 1"/>
          <p:cNvSpPr>
            <a:spLocks noGrp="1"/>
          </p:cNvSpPr>
          <p:nvPr>
            <p:ph type="title"/>
          </p:nvPr>
        </p:nvSpPr>
        <p:spPr>
          <a:xfrm>
            <a:off x="504824" y="512064"/>
            <a:ext cx="7772400" cy="914400"/>
          </a:xfrm>
        </p:spPr>
        <p:txBody>
          <a:bodyPr anchor="t"/>
          <a:lstStyle>
            <a:lvl1pPr>
              <a:defRPr sz="4000"/>
            </a:lvl1pPr>
            <a:extLst/>
          </a:lstStyle>
          <a:p>
            <a:r>
              <a:rPr kumimoji="0" lang="fr-FR"/>
              <a:t>Modifiez le style du titre</a:t>
            </a:r>
            <a:endParaRPr kumimoji="0" lang="en-US"/>
          </a:p>
        </p:txBody>
      </p:sp>
      <p:sp>
        <p:nvSpPr>
          <p:cNvPr id="3" name="Espace réservé du texte 2"/>
          <p:cNvSpPr>
            <a:spLocks noGrp="1"/>
          </p:cNvSpPr>
          <p:nvPr>
            <p:ph type="body" idx="1"/>
          </p:nvPr>
        </p:nvSpPr>
        <p:spPr>
          <a:xfrm>
            <a:off x="457200" y="1809750"/>
            <a:ext cx="4040188" cy="639762"/>
          </a:xfrm>
        </p:spPr>
        <p:txBody>
          <a:bodyPr anchor="ctr"/>
          <a:lstStyle>
            <a:lvl1pPr marL="73152" indent="0" algn="l">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fr-FR"/>
              <a:t>Modifiez les styles du texte du masque</a:t>
            </a:r>
          </a:p>
        </p:txBody>
      </p:sp>
      <p:sp>
        <p:nvSpPr>
          <p:cNvPr id="4" name="Espace réservé du texte 3"/>
          <p:cNvSpPr>
            <a:spLocks noGrp="1"/>
          </p:cNvSpPr>
          <p:nvPr>
            <p:ph type="body" sz="half" idx="3"/>
          </p:nvPr>
        </p:nvSpPr>
        <p:spPr>
          <a:xfrm>
            <a:off x="4645025" y="1809750"/>
            <a:ext cx="4041775" cy="639762"/>
          </a:xfrm>
        </p:spPr>
        <p:txBody>
          <a:bodyPr anchor="ctr"/>
          <a:lstStyle>
            <a:lvl1pPr marL="73152" indent="0">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fr-FR"/>
              <a:t>Modifiez les styles du texte du masque</a:t>
            </a:r>
          </a:p>
        </p:txBody>
      </p:sp>
      <p:sp>
        <p:nvSpPr>
          <p:cNvPr id="5" name="Espace réservé du contenu 4"/>
          <p:cNvSpPr>
            <a:spLocks noGrp="1"/>
          </p:cNvSpPr>
          <p:nvPr>
            <p:ph sz="quarter" idx="2"/>
          </p:nvPr>
        </p:nvSpPr>
        <p:spPr>
          <a:xfrm>
            <a:off x="457200" y="2459037"/>
            <a:ext cx="4040188"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fr-FR"/>
              <a:t>Modifiez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6" name="Espace réservé du contenu 5"/>
          <p:cNvSpPr>
            <a:spLocks noGrp="1"/>
          </p:cNvSpPr>
          <p:nvPr>
            <p:ph sz="quarter" idx="4"/>
          </p:nvPr>
        </p:nvSpPr>
        <p:spPr>
          <a:xfrm>
            <a:off x="4645025" y="2459037"/>
            <a:ext cx="4041775"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fr-FR"/>
              <a:t>Modifiez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7" name="Espace réservé de la date 6"/>
          <p:cNvSpPr>
            <a:spLocks noGrp="1"/>
          </p:cNvSpPr>
          <p:nvPr>
            <p:ph type="dt" sz="half" idx="10"/>
          </p:nvPr>
        </p:nvSpPr>
        <p:spPr/>
        <p:txBody>
          <a:bodyPr/>
          <a:lstStyle/>
          <a:p>
            <a:fld id="{BB15BBA1-A75A-4BDF-BEB5-E9ADECC16DA7}" type="datetimeFigureOut">
              <a:rPr lang="fr-BE" smtClean="0">
                <a:solidFill>
                  <a:srgbClr val="D6ECFF"/>
                </a:solidFill>
              </a:rPr>
              <a:pPr/>
              <a:t>27-11-22</a:t>
            </a:fld>
            <a:endParaRPr lang="fr-BE" dirty="0">
              <a:solidFill>
                <a:srgbClr val="D6ECFF"/>
              </a:solidFill>
            </a:endParaRPr>
          </a:p>
        </p:txBody>
      </p:sp>
      <p:sp>
        <p:nvSpPr>
          <p:cNvPr id="8" name="Espace réservé du pied de page 7"/>
          <p:cNvSpPr>
            <a:spLocks noGrp="1"/>
          </p:cNvSpPr>
          <p:nvPr>
            <p:ph type="ftr" sz="quarter" idx="11"/>
          </p:nvPr>
        </p:nvSpPr>
        <p:spPr/>
        <p:txBody>
          <a:bodyPr/>
          <a:lstStyle/>
          <a:p>
            <a:endParaRPr lang="fr-BE" dirty="0">
              <a:solidFill>
                <a:srgbClr val="D6ECFF"/>
              </a:solidFill>
            </a:endParaRPr>
          </a:p>
        </p:txBody>
      </p:sp>
      <p:sp>
        <p:nvSpPr>
          <p:cNvPr id="9" name="Espace réservé du numéro de diapositive 8"/>
          <p:cNvSpPr>
            <a:spLocks noGrp="1"/>
          </p:cNvSpPr>
          <p:nvPr>
            <p:ph type="sldNum" sz="quarter" idx="12"/>
          </p:nvPr>
        </p:nvSpPr>
        <p:spPr/>
        <p:txBody>
          <a:bodyPr/>
          <a:lstStyle/>
          <a:p>
            <a:fld id="{696C554E-D405-4393-AE87-46DAAB1FBB3C}" type="slidenum">
              <a:rPr lang="fr-BE" smtClean="0">
                <a:solidFill>
                  <a:srgbClr val="D6ECFF"/>
                </a:solidFill>
              </a:rPr>
              <a:pPr/>
              <a:t>‹#›</a:t>
            </a:fld>
            <a:endParaRPr lang="fr-BE" dirty="0">
              <a:solidFill>
                <a:srgbClr val="D6ECFF"/>
              </a:solidFill>
            </a:endParaRPr>
          </a:p>
        </p:txBody>
      </p:sp>
      <p:sp>
        <p:nvSpPr>
          <p:cNvPr id="16" name="Rectangle 15"/>
          <p:cNvSpPr/>
          <p:nvPr/>
        </p:nvSpPr>
        <p:spPr>
          <a:xfrm>
            <a:off x="87790" y="680477"/>
            <a:ext cx="45720"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7" name="Rectangle 16"/>
          <p:cNvSpPr/>
          <p:nvPr/>
        </p:nvSpPr>
        <p:spPr>
          <a:xfrm>
            <a:off x="47305"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Rectangle 17"/>
          <p:cNvSpPr/>
          <p:nvPr/>
        </p:nvSpPr>
        <p:spPr>
          <a:xfrm>
            <a:off x="2825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9" name="Rectangle 18"/>
          <p:cNvSpPr/>
          <p:nvPr/>
        </p:nvSpPr>
        <p:spPr>
          <a:xfrm>
            <a:off x="0"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Rectangle 19"/>
          <p:cNvSpPr/>
          <p:nvPr/>
        </p:nvSpPr>
        <p:spPr>
          <a:xfrm flipH="1">
            <a:off x="149770"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Rectangle 20"/>
          <p:cNvSpPr/>
          <p:nvPr/>
        </p:nvSpPr>
        <p:spPr>
          <a:xfrm flipH="1">
            <a:off x="189341"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Rectangle 21"/>
          <p:cNvSpPr/>
          <p:nvPr/>
        </p:nvSpPr>
        <p:spPr>
          <a:xfrm flipH="1">
            <a:off x="22668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29" name="Rectangle 28"/>
          <p:cNvSpPr/>
          <p:nvPr/>
        </p:nvSpPr>
        <p:spPr>
          <a:xfrm flipH="1">
            <a:off x="254934"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30" name="Rectangle 29"/>
          <p:cNvSpPr/>
          <p:nvPr/>
        </p:nvSpPr>
        <p:spPr>
          <a:xfrm>
            <a:off x="278710" y="680477"/>
            <a:ext cx="36576"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Tree>
    <p:extLst>
      <p:ext uri="{BB962C8B-B14F-4D97-AF65-F5344CB8AC3E}">
        <p14:creationId xmlns:p14="http://schemas.microsoft.com/office/powerpoint/2010/main" val="408002188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a:xfrm>
            <a:off x="914400" y="512064"/>
            <a:ext cx="7772400" cy="914400"/>
          </a:xfrm>
        </p:spPr>
        <p:txBody>
          <a:bodyPr/>
          <a:lstStyle>
            <a:lvl1pPr>
              <a:defRPr sz="4000" cap="none" baseline="0"/>
            </a:lvl1pPr>
            <a:extLst/>
          </a:lstStyle>
          <a:p>
            <a:r>
              <a:rPr kumimoji="0" lang="fr-FR"/>
              <a:t>Modifiez le style du titre</a:t>
            </a:r>
            <a:endParaRPr kumimoji="0" lang="en-US"/>
          </a:p>
        </p:txBody>
      </p:sp>
      <p:sp>
        <p:nvSpPr>
          <p:cNvPr id="3" name="Espace réservé de la date 2"/>
          <p:cNvSpPr>
            <a:spLocks noGrp="1"/>
          </p:cNvSpPr>
          <p:nvPr>
            <p:ph type="dt" sz="half" idx="10"/>
          </p:nvPr>
        </p:nvSpPr>
        <p:spPr/>
        <p:txBody>
          <a:bodyPr/>
          <a:lstStyle/>
          <a:p>
            <a:fld id="{BB15BBA1-A75A-4BDF-BEB5-E9ADECC16DA7}" type="datetimeFigureOut">
              <a:rPr lang="fr-BE" smtClean="0">
                <a:solidFill>
                  <a:srgbClr val="D6ECFF"/>
                </a:solidFill>
              </a:rPr>
              <a:pPr/>
              <a:t>27-11-22</a:t>
            </a:fld>
            <a:endParaRPr lang="fr-BE" dirty="0">
              <a:solidFill>
                <a:srgbClr val="D6ECFF"/>
              </a:solidFill>
            </a:endParaRPr>
          </a:p>
        </p:txBody>
      </p:sp>
      <p:sp>
        <p:nvSpPr>
          <p:cNvPr id="4" name="Espace réservé du pied de page 3"/>
          <p:cNvSpPr>
            <a:spLocks noGrp="1"/>
          </p:cNvSpPr>
          <p:nvPr>
            <p:ph type="ftr" sz="quarter" idx="11"/>
          </p:nvPr>
        </p:nvSpPr>
        <p:spPr/>
        <p:txBody>
          <a:bodyPr/>
          <a:lstStyle/>
          <a:p>
            <a:endParaRPr lang="fr-BE" dirty="0">
              <a:solidFill>
                <a:srgbClr val="D6ECFF"/>
              </a:solidFill>
            </a:endParaRPr>
          </a:p>
        </p:txBody>
      </p:sp>
      <p:sp>
        <p:nvSpPr>
          <p:cNvPr id="5" name="Espace réservé du numéro de diapositive 4"/>
          <p:cNvSpPr>
            <a:spLocks noGrp="1"/>
          </p:cNvSpPr>
          <p:nvPr>
            <p:ph type="sldNum" sz="quarter" idx="12"/>
          </p:nvPr>
        </p:nvSpPr>
        <p:spPr/>
        <p:txBody>
          <a:bodyPr/>
          <a:lstStyle/>
          <a:p>
            <a:fld id="{696C554E-D405-4393-AE87-46DAAB1FBB3C}" type="slidenum">
              <a:rPr lang="fr-BE" smtClean="0">
                <a:solidFill>
                  <a:srgbClr val="D6ECFF"/>
                </a:solidFill>
              </a:rPr>
              <a:pPr/>
              <a:t>‹#›</a:t>
            </a:fld>
            <a:endParaRPr lang="fr-BE" dirty="0">
              <a:solidFill>
                <a:srgbClr val="D6ECFF"/>
              </a:solidFill>
            </a:endParaRPr>
          </a:p>
        </p:txBody>
      </p:sp>
    </p:spTree>
    <p:extLst>
      <p:ext uri="{BB962C8B-B14F-4D97-AF65-F5344CB8AC3E}">
        <p14:creationId xmlns:p14="http://schemas.microsoft.com/office/powerpoint/2010/main" val="411002658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BB15BBA1-A75A-4BDF-BEB5-E9ADECC16DA7}" type="datetimeFigureOut">
              <a:rPr lang="fr-BE" smtClean="0">
                <a:solidFill>
                  <a:srgbClr val="D6ECFF"/>
                </a:solidFill>
              </a:rPr>
              <a:pPr/>
              <a:t>27-11-22</a:t>
            </a:fld>
            <a:endParaRPr lang="fr-BE" dirty="0">
              <a:solidFill>
                <a:srgbClr val="D6ECFF"/>
              </a:solidFill>
            </a:endParaRPr>
          </a:p>
        </p:txBody>
      </p:sp>
      <p:sp>
        <p:nvSpPr>
          <p:cNvPr id="3" name="Espace réservé du pied de page 2"/>
          <p:cNvSpPr>
            <a:spLocks noGrp="1"/>
          </p:cNvSpPr>
          <p:nvPr>
            <p:ph type="ftr" sz="quarter" idx="11"/>
          </p:nvPr>
        </p:nvSpPr>
        <p:spPr/>
        <p:txBody>
          <a:bodyPr/>
          <a:lstStyle/>
          <a:p>
            <a:endParaRPr lang="fr-BE" dirty="0">
              <a:solidFill>
                <a:srgbClr val="D6ECFF"/>
              </a:solidFill>
            </a:endParaRPr>
          </a:p>
        </p:txBody>
      </p:sp>
      <p:sp>
        <p:nvSpPr>
          <p:cNvPr id="4" name="Espace réservé du numéro de diapositive 3"/>
          <p:cNvSpPr>
            <a:spLocks noGrp="1"/>
          </p:cNvSpPr>
          <p:nvPr>
            <p:ph type="sldNum" sz="quarter" idx="12"/>
          </p:nvPr>
        </p:nvSpPr>
        <p:spPr/>
        <p:txBody>
          <a:bodyPr/>
          <a:lstStyle/>
          <a:p>
            <a:fld id="{696C554E-D405-4393-AE87-46DAAB1FBB3C}" type="slidenum">
              <a:rPr lang="fr-BE" smtClean="0">
                <a:solidFill>
                  <a:srgbClr val="D6ECFF"/>
                </a:solidFill>
              </a:rPr>
              <a:pPr/>
              <a:t>‹#›</a:t>
            </a:fld>
            <a:endParaRPr lang="fr-BE" dirty="0">
              <a:solidFill>
                <a:srgbClr val="D6ECFF"/>
              </a:solidFill>
            </a:endParaRPr>
          </a:p>
        </p:txBody>
      </p:sp>
    </p:spTree>
    <p:extLst>
      <p:ext uri="{BB962C8B-B14F-4D97-AF65-F5344CB8AC3E}">
        <p14:creationId xmlns:p14="http://schemas.microsoft.com/office/powerpoint/2010/main" val="269795446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85800" y="273050"/>
            <a:ext cx="8229600" cy="1162050"/>
          </a:xfrm>
        </p:spPr>
        <p:txBody>
          <a:bodyPr anchor="ctr"/>
          <a:lstStyle>
            <a:lvl1pPr algn="l">
              <a:buNone/>
              <a:defRPr sz="3600" b="0"/>
            </a:lvl1pPr>
            <a:extLst/>
          </a:lstStyle>
          <a:p>
            <a:r>
              <a:rPr kumimoji="0" lang="fr-FR"/>
              <a:t>Modifiez le style du titre</a:t>
            </a:r>
            <a:endParaRPr kumimoji="0" lang="en-US"/>
          </a:p>
        </p:txBody>
      </p:sp>
      <p:sp>
        <p:nvSpPr>
          <p:cNvPr id="3" name="Espace réservé du texte 2"/>
          <p:cNvSpPr>
            <a:spLocks noGrp="1"/>
          </p:cNvSpPr>
          <p:nvPr>
            <p:ph type="body" idx="2"/>
          </p:nvPr>
        </p:nvSpPr>
        <p:spPr>
          <a:xfrm>
            <a:off x="685800" y="1435100"/>
            <a:ext cx="2514600" cy="4572000"/>
          </a:xfrm>
        </p:spPr>
        <p:txBody>
          <a:bodyPr/>
          <a:lstStyle>
            <a:lvl1pPr marL="54864" indent="0">
              <a:buNone/>
              <a:defRPr sz="1800"/>
            </a:lvl1pPr>
            <a:lvl2pPr>
              <a:buNone/>
              <a:defRPr sz="1200"/>
            </a:lvl2pPr>
            <a:lvl3pPr>
              <a:buNone/>
              <a:defRPr sz="1000"/>
            </a:lvl3pPr>
            <a:lvl4pPr>
              <a:buNone/>
              <a:defRPr sz="900"/>
            </a:lvl4pPr>
            <a:lvl5pPr>
              <a:buNone/>
              <a:defRPr sz="900"/>
            </a:lvl5pPr>
            <a:extLst/>
          </a:lstStyle>
          <a:p>
            <a:pPr lvl="0" eaLnBrk="1" latinLnBrk="0" hangingPunct="1"/>
            <a:r>
              <a:rPr kumimoji="0" lang="fr-FR"/>
              <a:t>Modifiez les styles du texte du masque</a:t>
            </a:r>
          </a:p>
        </p:txBody>
      </p:sp>
      <p:sp>
        <p:nvSpPr>
          <p:cNvPr id="4" name="Espace réservé du contenu 3"/>
          <p:cNvSpPr>
            <a:spLocks noGrp="1"/>
          </p:cNvSpPr>
          <p:nvPr>
            <p:ph sz="half" idx="1"/>
          </p:nvPr>
        </p:nvSpPr>
        <p:spPr>
          <a:xfrm>
            <a:off x="3429000" y="1435100"/>
            <a:ext cx="5486400"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fr-FR"/>
              <a:t>Modifiez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5" name="Espace réservé de la date 4"/>
          <p:cNvSpPr>
            <a:spLocks noGrp="1"/>
          </p:cNvSpPr>
          <p:nvPr>
            <p:ph type="dt" sz="half" idx="10"/>
          </p:nvPr>
        </p:nvSpPr>
        <p:spPr/>
        <p:txBody>
          <a:bodyPr/>
          <a:lstStyle/>
          <a:p>
            <a:fld id="{BB15BBA1-A75A-4BDF-BEB5-E9ADECC16DA7}" type="datetimeFigureOut">
              <a:rPr lang="fr-BE" smtClean="0">
                <a:solidFill>
                  <a:srgbClr val="D6ECFF"/>
                </a:solidFill>
              </a:rPr>
              <a:pPr/>
              <a:t>27-11-22</a:t>
            </a:fld>
            <a:endParaRPr lang="fr-BE" dirty="0">
              <a:solidFill>
                <a:srgbClr val="D6ECFF"/>
              </a:solidFill>
            </a:endParaRPr>
          </a:p>
        </p:txBody>
      </p:sp>
      <p:sp>
        <p:nvSpPr>
          <p:cNvPr id="6" name="Espace réservé du pied de page 5"/>
          <p:cNvSpPr>
            <a:spLocks noGrp="1"/>
          </p:cNvSpPr>
          <p:nvPr>
            <p:ph type="ftr" sz="quarter" idx="11"/>
          </p:nvPr>
        </p:nvSpPr>
        <p:spPr/>
        <p:txBody>
          <a:bodyPr/>
          <a:lstStyle/>
          <a:p>
            <a:endParaRPr lang="fr-BE" dirty="0">
              <a:solidFill>
                <a:srgbClr val="D6ECFF"/>
              </a:solidFill>
            </a:endParaRPr>
          </a:p>
        </p:txBody>
      </p:sp>
      <p:sp>
        <p:nvSpPr>
          <p:cNvPr id="7" name="Espace réservé du numéro de diapositive 6"/>
          <p:cNvSpPr>
            <a:spLocks noGrp="1"/>
          </p:cNvSpPr>
          <p:nvPr>
            <p:ph type="sldNum" sz="quarter" idx="12"/>
          </p:nvPr>
        </p:nvSpPr>
        <p:spPr/>
        <p:txBody>
          <a:bodyPr/>
          <a:lstStyle/>
          <a:p>
            <a:fld id="{696C554E-D405-4393-AE87-46DAAB1FBB3C}" type="slidenum">
              <a:rPr lang="fr-BE" smtClean="0">
                <a:solidFill>
                  <a:srgbClr val="D6ECFF"/>
                </a:solidFill>
              </a:rPr>
              <a:pPr/>
              <a:t>‹#›</a:t>
            </a:fld>
            <a:endParaRPr lang="fr-BE" dirty="0">
              <a:solidFill>
                <a:srgbClr val="D6ECFF"/>
              </a:solidFill>
            </a:endParaRPr>
          </a:p>
        </p:txBody>
      </p:sp>
    </p:spTree>
    <p:extLst>
      <p:ext uri="{BB962C8B-B14F-4D97-AF65-F5344CB8AC3E}">
        <p14:creationId xmlns:p14="http://schemas.microsoft.com/office/powerpoint/2010/main" val="364327249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8" name="Rectangle 7"/>
          <p:cNvSpPr/>
          <p:nvPr/>
        </p:nvSpPr>
        <p:spPr>
          <a:xfrm>
            <a:off x="368032" y="0"/>
            <a:ext cx="8778240" cy="1878037"/>
          </a:xfrm>
          <a:prstGeom prst="rect">
            <a:avLst/>
          </a:prstGeom>
          <a:solidFill>
            <a:srgbClr val="000000">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cxnSp>
        <p:nvCxnSpPr>
          <p:cNvPr id="9" name="Connecteur droit 8"/>
          <p:cNvCxnSpPr/>
          <p:nvPr/>
        </p:nvCxnSpPr>
        <p:spPr>
          <a:xfrm flipV="1">
            <a:off x="363195" y="1885028"/>
            <a:ext cx="8782622" cy="0"/>
          </a:xfrm>
          <a:prstGeom prst="line">
            <a:avLst/>
          </a:prstGeom>
          <a:noFill/>
          <a:ln w="19050" cap="flat" cmpd="sng" algn="ctr">
            <a:solidFill>
              <a:srgbClr val="FFFFFF">
                <a:alpha val="100000"/>
              </a:srgbClr>
            </a:solidFill>
            <a:prstDash val="solid"/>
            <a:miter lim="800000"/>
          </a:ln>
          <a:effectLst/>
        </p:spPr>
        <p:style>
          <a:lnRef idx="2">
            <a:schemeClr val="accent1"/>
          </a:lnRef>
          <a:fillRef idx="0">
            <a:schemeClr val="accent1"/>
          </a:fillRef>
          <a:effectRef idx="1">
            <a:schemeClr val="accent1"/>
          </a:effectRef>
          <a:fontRef idx="minor">
            <a:schemeClr val="tx1"/>
          </a:fontRef>
        </p:style>
      </p:cxnSp>
      <p:grpSp>
        <p:nvGrpSpPr>
          <p:cNvPr id="10" name="Groupe 9"/>
          <p:cNvGrpSpPr/>
          <p:nvPr/>
        </p:nvGrpSpPr>
        <p:grpSpPr>
          <a:xfrm rot="5400000">
            <a:off x="8514581" y="1219200"/>
            <a:ext cx="132763" cy="128466"/>
            <a:chOff x="6668087" y="1297746"/>
            <a:chExt cx="161840" cy="156602"/>
          </a:xfrm>
        </p:grpSpPr>
        <p:cxnSp>
          <p:nvCxnSpPr>
            <p:cNvPr id="15" name="Connecteur droit 14"/>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6" name="Connecteur droit 15"/>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7" name="Connecteur droit 16"/>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2" name="Titre 1"/>
          <p:cNvSpPr>
            <a:spLocks noGrp="1"/>
          </p:cNvSpPr>
          <p:nvPr>
            <p:ph type="title"/>
          </p:nvPr>
        </p:nvSpPr>
        <p:spPr bwMode="grayWhite">
          <a:xfrm>
            <a:off x="914400" y="441251"/>
            <a:ext cx="6858000" cy="701749"/>
          </a:xfrm>
        </p:spPr>
        <p:txBody>
          <a:bodyPr anchor="b"/>
          <a:lstStyle>
            <a:lvl1pPr algn="l">
              <a:buNone/>
              <a:defRPr sz="2100" b="0"/>
            </a:lvl1pPr>
            <a:extLst/>
          </a:lstStyle>
          <a:p>
            <a:r>
              <a:rPr kumimoji="0" lang="fr-FR"/>
              <a:t>Modifiez le style du titre</a:t>
            </a:r>
            <a:endParaRPr kumimoji="0" lang="en-US"/>
          </a:p>
        </p:txBody>
      </p:sp>
      <p:sp>
        <p:nvSpPr>
          <p:cNvPr id="3" name="Espace réservé pour une image  2"/>
          <p:cNvSpPr>
            <a:spLocks noGrp="1"/>
          </p:cNvSpPr>
          <p:nvPr>
            <p:ph type="pic" idx="1"/>
          </p:nvPr>
        </p:nvSpPr>
        <p:spPr>
          <a:xfrm>
            <a:off x="368032" y="1893781"/>
            <a:ext cx="8778240" cy="4960144"/>
          </a:xfrm>
          <a:solidFill>
            <a:schemeClr val="bg2"/>
          </a:solidFill>
        </p:spPr>
        <p:txBody>
          <a:bodyPr/>
          <a:lstStyle>
            <a:lvl1pPr marL="0" indent="0">
              <a:buNone/>
              <a:defRPr sz="3200"/>
            </a:lvl1pPr>
            <a:extLst/>
          </a:lstStyle>
          <a:p>
            <a:r>
              <a:rPr kumimoji="0" lang="fr-FR"/>
              <a:t>Cliquez sur l'icône pour ajouter une image</a:t>
            </a:r>
            <a:endParaRPr kumimoji="0" lang="en-US"/>
          </a:p>
        </p:txBody>
      </p:sp>
      <p:sp>
        <p:nvSpPr>
          <p:cNvPr id="4" name="Espace réservé du texte 3"/>
          <p:cNvSpPr>
            <a:spLocks noGrp="1"/>
          </p:cNvSpPr>
          <p:nvPr>
            <p:ph type="body" sz="half" idx="2"/>
          </p:nvPr>
        </p:nvSpPr>
        <p:spPr bwMode="grayWhite">
          <a:xfrm>
            <a:off x="914400" y="1150144"/>
            <a:ext cx="6858000" cy="685800"/>
          </a:xfrm>
        </p:spPr>
        <p:txBody>
          <a:bodyPr/>
          <a:lstStyle>
            <a:lvl1pPr marL="27432" indent="0">
              <a:spcBef>
                <a:spcPts val="0"/>
              </a:spcBef>
              <a:buNone/>
              <a:defRPr sz="1400">
                <a:solidFill>
                  <a:srgbClr val="FFFFFF"/>
                </a:solidFill>
              </a:defRPr>
            </a:lvl1pPr>
            <a:lvl2pPr>
              <a:defRPr sz="1200"/>
            </a:lvl2pPr>
            <a:lvl3pPr>
              <a:defRPr sz="1000"/>
            </a:lvl3pPr>
            <a:lvl4pPr>
              <a:defRPr sz="900"/>
            </a:lvl4pPr>
            <a:lvl5pPr>
              <a:defRPr sz="900"/>
            </a:lvl5pPr>
            <a:extLst/>
          </a:lstStyle>
          <a:p>
            <a:pPr lvl="0" eaLnBrk="1" latinLnBrk="0" hangingPunct="1"/>
            <a:r>
              <a:rPr kumimoji="0" lang="fr-FR"/>
              <a:t>Modifiez les styles du texte du masque</a:t>
            </a:r>
          </a:p>
        </p:txBody>
      </p:sp>
      <p:grpSp>
        <p:nvGrpSpPr>
          <p:cNvPr id="14" name="Groupe 13"/>
          <p:cNvGrpSpPr/>
          <p:nvPr/>
        </p:nvGrpSpPr>
        <p:grpSpPr>
          <a:xfrm rot="5400000">
            <a:off x="8666981" y="1371600"/>
            <a:ext cx="132763" cy="128466"/>
            <a:chOff x="6668087" y="1297746"/>
            <a:chExt cx="161840" cy="156602"/>
          </a:xfrm>
        </p:grpSpPr>
        <p:cxnSp>
          <p:nvCxnSpPr>
            <p:cNvPr id="11" name="Connecteur droit 10"/>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2" name="Connecteur droit 11"/>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3" name="Connecteur droit 12"/>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grpSp>
        <p:nvGrpSpPr>
          <p:cNvPr id="18" name="Groupe 17"/>
          <p:cNvGrpSpPr/>
          <p:nvPr/>
        </p:nvGrpSpPr>
        <p:grpSpPr>
          <a:xfrm rot="5400000">
            <a:off x="8320088" y="1474763"/>
            <a:ext cx="132763" cy="128466"/>
            <a:chOff x="6668087" y="1297746"/>
            <a:chExt cx="161840" cy="156602"/>
          </a:xfrm>
        </p:grpSpPr>
        <p:cxnSp>
          <p:nvCxnSpPr>
            <p:cNvPr id="19" name="Connecteur droit 18"/>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0" name="Connecteur droit 19"/>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1" name="Connecteur droit 20"/>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5" name="Espace réservé de la date 4"/>
          <p:cNvSpPr>
            <a:spLocks noGrp="1"/>
          </p:cNvSpPr>
          <p:nvPr>
            <p:ph type="dt" sz="half" idx="10"/>
          </p:nvPr>
        </p:nvSpPr>
        <p:spPr>
          <a:xfrm>
            <a:off x="6477000" y="55499"/>
            <a:ext cx="2133600" cy="365125"/>
          </a:xfrm>
        </p:spPr>
        <p:txBody>
          <a:bodyPr/>
          <a:lstStyle/>
          <a:p>
            <a:fld id="{BB15BBA1-A75A-4BDF-BEB5-E9ADECC16DA7}" type="datetimeFigureOut">
              <a:rPr lang="fr-BE" smtClean="0">
                <a:solidFill>
                  <a:srgbClr val="D6ECFF"/>
                </a:solidFill>
              </a:rPr>
              <a:pPr/>
              <a:t>27-11-22</a:t>
            </a:fld>
            <a:endParaRPr lang="fr-BE" dirty="0">
              <a:solidFill>
                <a:srgbClr val="D6ECFF"/>
              </a:solidFill>
            </a:endParaRPr>
          </a:p>
        </p:txBody>
      </p:sp>
      <p:sp>
        <p:nvSpPr>
          <p:cNvPr id="6" name="Espace réservé du pied de page 5"/>
          <p:cNvSpPr>
            <a:spLocks noGrp="1"/>
          </p:cNvSpPr>
          <p:nvPr>
            <p:ph type="ftr" sz="quarter" idx="11"/>
          </p:nvPr>
        </p:nvSpPr>
        <p:spPr>
          <a:xfrm>
            <a:off x="914400" y="55499"/>
            <a:ext cx="5562600" cy="365125"/>
          </a:xfrm>
        </p:spPr>
        <p:txBody>
          <a:bodyPr/>
          <a:lstStyle/>
          <a:p>
            <a:endParaRPr lang="fr-BE" dirty="0">
              <a:solidFill>
                <a:srgbClr val="D6ECFF"/>
              </a:solidFill>
            </a:endParaRPr>
          </a:p>
        </p:txBody>
      </p:sp>
      <p:sp>
        <p:nvSpPr>
          <p:cNvPr id="7" name="Espace réservé du numéro de diapositive 6"/>
          <p:cNvSpPr>
            <a:spLocks noGrp="1"/>
          </p:cNvSpPr>
          <p:nvPr>
            <p:ph type="sldNum" sz="quarter" idx="12"/>
          </p:nvPr>
        </p:nvSpPr>
        <p:spPr>
          <a:xfrm>
            <a:off x="8610600" y="55499"/>
            <a:ext cx="457200" cy="365125"/>
          </a:xfrm>
        </p:spPr>
        <p:txBody>
          <a:bodyPr/>
          <a:lstStyle/>
          <a:p>
            <a:fld id="{696C554E-D405-4393-AE87-46DAAB1FBB3C}" type="slidenum">
              <a:rPr lang="fr-BE" smtClean="0">
                <a:solidFill>
                  <a:srgbClr val="D6ECFF"/>
                </a:solidFill>
              </a:rPr>
              <a:pPr/>
              <a:t>‹#›</a:t>
            </a:fld>
            <a:endParaRPr lang="fr-BE" dirty="0">
              <a:solidFill>
                <a:srgbClr val="D6ECFF"/>
              </a:solidFill>
            </a:endParaRPr>
          </a:p>
        </p:txBody>
      </p:sp>
    </p:spTree>
    <p:extLst>
      <p:ext uri="{BB962C8B-B14F-4D97-AF65-F5344CB8AC3E}">
        <p14:creationId xmlns:p14="http://schemas.microsoft.com/office/powerpoint/2010/main" val="401080208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a:t>Modifiez le style du titre</a:t>
            </a:r>
            <a:endParaRPr kumimoji="0" lang="en-US"/>
          </a:p>
        </p:txBody>
      </p:sp>
      <p:sp>
        <p:nvSpPr>
          <p:cNvPr id="3" name="Espace réservé du texte vertical 2"/>
          <p:cNvSpPr>
            <a:spLocks noGrp="1"/>
          </p:cNvSpPr>
          <p:nvPr>
            <p:ph type="body" orient="vert" idx="1"/>
          </p:nvPr>
        </p:nvSpPr>
        <p:spPr/>
        <p:txBody>
          <a:bodyPr vert="eaVert"/>
          <a:lstStyle/>
          <a:p>
            <a:pPr lvl="0" eaLnBrk="1" latinLnBrk="0" hangingPunct="1"/>
            <a:r>
              <a:rPr lang="fr-FR"/>
              <a:t>Modifiez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4" name="Espace réservé de la date 3"/>
          <p:cNvSpPr>
            <a:spLocks noGrp="1"/>
          </p:cNvSpPr>
          <p:nvPr>
            <p:ph type="dt" sz="half" idx="10"/>
          </p:nvPr>
        </p:nvSpPr>
        <p:spPr/>
        <p:txBody>
          <a:bodyPr/>
          <a:lstStyle/>
          <a:p>
            <a:fld id="{BB15BBA1-A75A-4BDF-BEB5-E9ADECC16DA7}" type="datetimeFigureOut">
              <a:rPr lang="fr-BE" smtClean="0">
                <a:solidFill>
                  <a:srgbClr val="D6ECFF"/>
                </a:solidFill>
              </a:rPr>
              <a:pPr/>
              <a:t>27-11-22</a:t>
            </a:fld>
            <a:endParaRPr lang="fr-BE" dirty="0">
              <a:solidFill>
                <a:srgbClr val="D6ECFF"/>
              </a:solidFill>
            </a:endParaRPr>
          </a:p>
        </p:txBody>
      </p:sp>
      <p:sp>
        <p:nvSpPr>
          <p:cNvPr id="5" name="Espace réservé du pied de page 4"/>
          <p:cNvSpPr>
            <a:spLocks noGrp="1"/>
          </p:cNvSpPr>
          <p:nvPr>
            <p:ph type="ftr" sz="quarter" idx="11"/>
          </p:nvPr>
        </p:nvSpPr>
        <p:spPr/>
        <p:txBody>
          <a:bodyPr/>
          <a:lstStyle/>
          <a:p>
            <a:endParaRPr lang="fr-BE" dirty="0">
              <a:solidFill>
                <a:srgbClr val="D6ECFF"/>
              </a:solidFill>
            </a:endParaRPr>
          </a:p>
        </p:txBody>
      </p:sp>
      <p:sp>
        <p:nvSpPr>
          <p:cNvPr id="6" name="Espace réservé du numéro de diapositive 5"/>
          <p:cNvSpPr>
            <a:spLocks noGrp="1"/>
          </p:cNvSpPr>
          <p:nvPr>
            <p:ph type="sldNum" sz="quarter" idx="12"/>
          </p:nvPr>
        </p:nvSpPr>
        <p:spPr/>
        <p:txBody>
          <a:bodyPr/>
          <a:lstStyle/>
          <a:p>
            <a:fld id="{696C554E-D405-4393-AE87-46DAAB1FBB3C}" type="slidenum">
              <a:rPr lang="fr-BE" smtClean="0">
                <a:solidFill>
                  <a:srgbClr val="D6ECFF"/>
                </a:solidFill>
              </a:rPr>
              <a:pPr/>
              <a:t>‹#›</a:t>
            </a:fld>
            <a:endParaRPr lang="fr-BE" dirty="0">
              <a:solidFill>
                <a:srgbClr val="D6ECFF"/>
              </a:solidFill>
            </a:endParaRPr>
          </a:p>
        </p:txBody>
      </p:sp>
    </p:spTree>
    <p:extLst>
      <p:ext uri="{BB962C8B-B14F-4D97-AF65-F5344CB8AC3E}">
        <p14:creationId xmlns:p14="http://schemas.microsoft.com/office/powerpoint/2010/main" val="51378475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9"/>
            <a:ext cx="1981200" cy="5851525"/>
          </a:xfrm>
        </p:spPr>
        <p:txBody>
          <a:bodyPr vert="eaVert" anchor="ctr"/>
          <a:lstStyle/>
          <a:p>
            <a:r>
              <a:rPr kumimoji="0" lang="fr-FR"/>
              <a:t>Modifiez le style du titre</a:t>
            </a:r>
            <a:endParaRPr kumimoji="0" lang="en-US"/>
          </a:p>
        </p:txBody>
      </p:sp>
      <p:sp>
        <p:nvSpPr>
          <p:cNvPr id="3" name="Espace réservé du texte vertical 2"/>
          <p:cNvSpPr>
            <a:spLocks noGrp="1"/>
          </p:cNvSpPr>
          <p:nvPr>
            <p:ph type="body" orient="vert" idx="1"/>
          </p:nvPr>
        </p:nvSpPr>
        <p:spPr>
          <a:xfrm>
            <a:off x="609600" y="274639"/>
            <a:ext cx="5867400" cy="5851525"/>
          </a:xfrm>
        </p:spPr>
        <p:txBody>
          <a:bodyPr vert="eaVert"/>
          <a:lstStyle/>
          <a:p>
            <a:pPr lvl="0" eaLnBrk="1" latinLnBrk="0" hangingPunct="1"/>
            <a:r>
              <a:rPr lang="fr-FR"/>
              <a:t>Modifiez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4" name="Espace réservé de la date 3"/>
          <p:cNvSpPr>
            <a:spLocks noGrp="1"/>
          </p:cNvSpPr>
          <p:nvPr>
            <p:ph type="dt" sz="half" idx="10"/>
          </p:nvPr>
        </p:nvSpPr>
        <p:spPr/>
        <p:txBody>
          <a:bodyPr/>
          <a:lstStyle/>
          <a:p>
            <a:fld id="{BB15BBA1-A75A-4BDF-BEB5-E9ADECC16DA7}" type="datetimeFigureOut">
              <a:rPr lang="fr-BE" smtClean="0">
                <a:solidFill>
                  <a:srgbClr val="D6ECFF"/>
                </a:solidFill>
              </a:rPr>
              <a:pPr/>
              <a:t>27-11-22</a:t>
            </a:fld>
            <a:endParaRPr lang="fr-BE" dirty="0">
              <a:solidFill>
                <a:srgbClr val="D6ECFF"/>
              </a:solidFill>
            </a:endParaRPr>
          </a:p>
        </p:txBody>
      </p:sp>
      <p:sp>
        <p:nvSpPr>
          <p:cNvPr id="5" name="Espace réservé du pied de page 4"/>
          <p:cNvSpPr>
            <a:spLocks noGrp="1"/>
          </p:cNvSpPr>
          <p:nvPr>
            <p:ph type="ftr" sz="quarter" idx="11"/>
          </p:nvPr>
        </p:nvSpPr>
        <p:spPr/>
        <p:txBody>
          <a:bodyPr/>
          <a:lstStyle/>
          <a:p>
            <a:endParaRPr lang="fr-BE" dirty="0">
              <a:solidFill>
                <a:srgbClr val="D6ECFF"/>
              </a:solidFill>
            </a:endParaRPr>
          </a:p>
        </p:txBody>
      </p:sp>
      <p:sp>
        <p:nvSpPr>
          <p:cNvPr id="6" name="Espace réservé du numéro de diapositive 5"/>
          <p:cNvSpPr>
            <a:spLocks noGrp="1"/>
          </p:cNvSpPr>
          <p:nvPr>
            <p:ph type="sldNum" sz="quarter" idx="12"/>
          </p:nvPr>
        </p:nvSpPr>
        <p:spPr/>
        <p:txBody>
          <a:bodyPr/>
          <a:lstStyle/>
          <a:p>
            <a:fld id="{696C554E-D405-4393-AE87-46DAAB1FBB3C}" type="slidenum">
              <a:rPr lang="fr-BE" smtClean="0">
                <a:solidFill>
                  <a:srgbClr val="D6ECFF"/>
                </a:solidFill>
              </a:rPr>
              <a:pPr/>
              <a:t>‹#›</a:t>
            </a:fld>
            <a:endParaRPr lang="fr-BE" dirty="0">
              <a:solidFill>
                <a:srgbClr val="D6ECFF"/>
              </a:solidFill>
            </a:endParaRPr>
          </a:p>
        </p:txBody>
      </p:sp>
    </p:spTree>
    <p:extLst>
      <p:ext uri="{BB962C8B-B14F-4D97-AF65-F5344CB8AC3E}">
        <p14:creationId xmlns:p14="http://schemas.microsoft.com/office/powerpoint/2010/main" val="99124177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a:t>Modifiez le style du titre</a:t>
            </a:r>
            <a:endParaRPr lang="fr-BE"/>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fr-BE"/>
          </a:p>
        </p:txBody>
      </p:sp>
      <p:sp>
        <p:nvSpPr>
          <p:cNvPr id="4" name="Espace réservé de la date 3"/>
          <p:cNvSpPr>
            <a:spLocks noGrp="1"/>
          </p:cNvSpPr>
          <p:nvPr>
            <p:ph type="dt" sz="half" idx="10"/>
          </p:nvPr>
        </p:nvSpPr>
        <p:spPr/>
        <p:txBody>
          <a:bodyPr/>
          <a:lstStyle/>
          <a:p>
            <a:fld id="{BB15BBA1-A75A-4BDF-BEB5-E9ADECC16DA7}" type="datetimeFigureOut">
              <a:rPr lang="fr-BE" smtClean="0"/>
              <a:pPr/>
              <a:t>27-11-22</a:t>
            </a:fld>
            <a:endParaRPr lang="fr-BE" dirty="0"/>
          </a:p>
        </p:txBody>
      </p:sp>
      <p:sp>
        <p:nvSpPr>
          <p:cNvPr id="5" name="Espace réservé du pied de page 4"/>
          <p:cNvSpPr>
            <a:spLocks noGrp="1"/>
          </p:cNvSpPr>
          <p:nvPr>
            <p:ph type="ftr" sz="quarter" idx="11"/>
          </p:nvPr>
        </p:nvSpPr>
        <p:spPr/>
        <p:txBody>
          <a:bodyPr/>
          <a:lstStyle/>
          <a:p>
            <a:endParaRPr lang="fr-BE" dirty="0"/>
          </a:p>
        </p:txBody>
      </p:sp>
      <p:sp>
        <p:nvSpPr>
          <p:cNvPr id="6" name="Espace réservé du numéro de diapositive 5"/>
          <p:cNvSpPr>
            <a:spLocks noGrp="1"/>
          </p:cNvSpPr>
          <p:nvPr>
            <p:ph type="sldNum" sz="quarter" idx="12"/>
          </p:nvPr>
        </p:nvSpPr>
        <p:spPr/>
        <p:txBody>
          <a:bodyPr/>
          <a:lstStyle/>
          <a:p>
            <a:fld id="{696C554E-D405-4393-AE87-46DAAB1FBB3C}" type="slidenum">
              <a:rPr lang="fr-BE" smtClean="0"/>
              <a:pPr/>
              <a:t>‹#›</a:t>
            </a:fld>
            <a:endParaRPr lang="fr-BE" dirty="0"/>
          </a:p>
        </p:txBody>
      </p:sp>
    </p:spTree>
    <p:extLst>
      <p:ext uri="{BB962C8B-B14F-4D97-AF65-F5344CB8AC3E}">
        <p14:creationId xmlns:p14="http://schemas.microsoft.com/office/powerpoint/2010/main" val="346141040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fr-BE"/>
          </a:p>
        </p:txBody>
      </p:sp>
      <p:sp>
        <p:nvSpPr>
          <p:cNvPr id="3" name="Espace réservé du contenu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p:cNvSpPr>
            <a:spLocks noGrp="1"/>
          </p:cNvSpPr>
          <p:nvPr>
            <p:ph type="dt" sz="half" idx="10"/>
          </p:nvPr>
        </p:nvSpPr>
        <p:spPr/>
        <p:txBody>
          <a:bodyPr/>
          <a:lstStyle/>
          <a:p>
            <a:fld id="{BB15BBA1-A75A-4BDF-BEB5-E9ADECC16DA7}" type="datetimeFigureOut">
              <a:rPr lang="fr-BE" smtClean="0"/>
              <a:pPr/>
              <a:t>27-11-22</a:t>
            </a:fld>
            <a:endParaRPr lang="fr-BE" dirty="0"/>
          </a:p>
        </p:txBody>
      </p:sp>
      <p:sp>
        <p:nvSpPr>
          <p:cNvPr id="5" name="Espace réservé du pied de page 4"/>
          <p:cNvSpPr>
            <a:spLocks noGrp="1"/>
          </p:cNvSpPr>
          <p:nvPr>
            <p:ph type="ftr" sz="quarter" idx="11"/>
          </p:nvPr>
        </p:nvSpPr>
        <p:spPr/>
        <p:txBody>
          <a:bodyPr/>
          <a:lstStyle/>
          <a:p>
            <a:endParaRPr lang="fr-BE" dirty="0"/>
          </a:p>
        </p:txBody>
      </p:sp>
      <p:sp>
        <p:nvSpPr>
          <p:cNvPr id="6" name="Espace réservé du numéro de diapositive 5"/>
          <p:cNvSpPr>
            <a:spLocks noGrp="1"/>
          </p:cNvSpPr>
          <p:nvPr>
            <p:ph type="sldNum" sz="quarter" idx="12"/>
          </p:nvPr>
        </p:nvSpPr>
        <p:spPr/>
        <p:txBody>
          <a:bodyPr/>
          <a:lstStyle/>
          <a:p>
            <a:fld id="{696C554E-D405-4393-AE87-46DAAB1FBB3C}" type="slidenum">
              <a:rPr lang="fr-BE" smtClean="0"/>
              <a:pPr/>
              <a:t>‹#›</a:t>
            </a:fld>
            <a:endParaRPr lang="fr-BE" dirty="0"/>
          </a:p>
        </p:txBody>
      </p:sp>
    </p:spTree>
    <p:extLst>
      <p:ext uri="{BB962C8B-B14F-4D97-AF65-F5344CB8AC3E}">
        <p14:creationId xmlns:p14="http://schemas.microsoft.com/office/powerpoint/2010/main" val="7826455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a:t>Modifiez le style du titre</a:t>
            </a:r>
            <a:endParaRPr lang="fr-BE"/>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Modifiez les styles du texte du masque</a:t>
            </a:r>
          </a:p>
        </p:txBody>
      </p:sp>
      <p:sp>
        <p:nvSpPr>
          <p:cNvPr id="4" name="Espace réservé de la date 3"/>
          <p:cNvSpPr>
            <a:spLocks noGrp="1"/>
          </p:cNvSpPr>
          <p:nvPr>
            <p:ph type="dt" sz="half" idx="10"/>
          </p:nvPr>
        </p:nvSpPr>
        <p:spPr/>
        <p:txBody>
          <a:bodyPr/>
          <a:lstStyle/>
          <a:p>
            <a:fld id="{BB15BBA1-A75A-4BDF-BEB5-E9ADECC16DA7}" type="datetimeFigureOut">
              <a:rPr lang="fr-BE" smtClean="0"/>
              <a:pPr/>
              <a:t>27-11-22</a:t>
            </a:fld>
            <a:endParaRPr lang="fr-BE" dirty="0"/>
          </a:p>
        </p:txBody>
      </p:sp>
      <p:sp>
        <p:nvSpPr>
          <p:cNvPr id="5" name="Espace réservé du pied de page 4"/>
          <p:cNvSpPr>
            <a:spLocks noGrp="1"/>
          </p:cNvSpPr>
          <p:nvPr>
            <p:ph type="ftr" sz="quarter" idx="11"/>
          </p:nvPr>
        </p:nvSpPr>
        <p:spPr/>
        <p:txBody>
          <a:bodyPr/>
          <a:lstStyle/>
          <a:p>
            <a:endParaRPr lang="fr-BE" dirty="0"/>
          </a:p>
        </p:txBody>
      </p:sp>
      <p:sp>
        <p:nvSpPr>
          <p:cNvPr id="6" name="Espace réservé du numéro de diapositive 5"/>
          <p:cNvSpPr>
            <a:spLocks noGrp="1"/>
          </p:cNvSpPr>
          <p:nvPr>
            <p:ph type="sldNum" sz="quarter" idx="12"/>
          </p:nvPr>
        </p:nvSpPr>
        <p:spPr/>
        <p:txBody>
          <a:bodyPr/>
          <a:lstStyle/>
          <a:p>
            <a:fld id="{696C554E-D405-4393-AE87-46DAAB1FBB3C}" type="slidenum">
              <a:rPr lang="fr-BE" smtClean="0"/>
              <a:pPr/>
              <a:t>‹#›</a:t>
            </a:fld>
            <a:endParaRPr lang="fr-BE" dirty="0"/>
          </a:p>
        </p:txBody>
      </p:sp>
    </p:spTree>
    <p:extLst>
      <p:ext uri="{BB962C8B-B14F-4D97-AF65-F5344CB8AC3E}">
        <p14:creationId xmlns:p14="http://schemas.microsoft.com/office/powerpoint/2010/main" val="336229637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fr-BE"/>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5" name="Espace réservé de la date 4"/>
          <p:cNvSpPr>
            <a:spLocks noGrp="1"/>
          </p:cNvSpPr>
          <p:nvPr>
            <p:ph type="dt" sz="half" idx="10"/>
          </p:nvPr>
        </p:nvSpPr>
        <p:spPr/>
        <p:txBody>
          <a:bodyPr/>
          <a:lstStyle/>
          <a:p>
            <a:fld id="{BB15BBA1-A75A-4BDF-BEB5-E9ADECC16DA7}" type="datetimeFigureOut">
              <a:rPr lang="fr-BE" smtClean="0"/>
              <a:pPr/>
              <a:t>27-11-22</a:t>
            </a:fld>
            <a:endParaRPr lang="fr-BE" dirty="0"/>
          </a:p>
        </p:txBody>
      </p:sp>
      <p:sp>
        <p:nvSpPr>
          <p:cNvPr id="6" name="Espace réservé du pied de page 5"/>
          <p:cNvSpPr>
            <a:spLocks noGrp="1"/>
          </p:cNvSpPr>
          <p:nvPr>
            <p:ph type="ftr" sz="quarter" idx="11"/>
          </p:nvPr>
        </p:nvSpPr>
        <p:spPr/>
        <p:txBody>
          <a:bodyPr/>
          <a:lstStyle/>
          <a:p>
            <a:endParaRPr lang="fr-BE" dirty="0"/>
          </a:p>
        </p:txBody>
      </p:sp>
      <p:sp>
        <p:nvSpPr>
          <p:cNvPr id="7" name="Espace réservé du numéro de diapositive 6"/>
          <p:cNvSpPr>
            <a:spLocks noGrp="1"/>
          </p:cNvSpPr>
          <p:nvPr>
            <p:ph type="sldNum" sz="quarter" idx="12"/>
          </p:nvPr>
        </p:nvSpPr>
        <p:spPr/>
        <p:txBody>
          <a:bodyPr/>
          <a:lstStyle/>
          <a:p>
            <a:fld id="{696C554E-D405-4393-AE87-46DAAB1FBB3C}" type="slidenum">
              <a:rPr lang="fr-BE" smtClean="0"/>
              <a:pPr/>
              <a:t>‹#›</a:t>
            </a:fld>
            <a:endParaRPr lang="fr-BE" dirty="0"/>
          </a:p>
        </p:txBody>
      </p:sp>
    </p:spTree>
    <p:extLst>
      <p:ext uri="{BB962C8B-B14F-4D97-AF65-F5344CB8AC3E}">
        <p14:creationId xmlns:p14="http://schemas.microsoft.com/office/powerpoint/2010/main" val="278462785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endParaRPr lang="fr-BE"/>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7" name="Espace réservé de la date 6"/>
          <p:cNvSpPr>
            <a:spLocks noGrp="1"/>
          </p:cNvSpPr>
          <p:nvPr>
            <p:ph type="dt" sz="half" idx="10"/>
          </p:nvPr>
        </p:nvSpPr>
        <p:spPr/>
        <p:txBody>
          <a:bodyPr/>
          <a:lstStyle/>
          <a:p>
            <a:fld id="{BB15BBA1-A75A-4BDF-BEB5-E9ADECC16DA7}" type="datetimeFigureOut">
              <a:rPr lang="fr-BE" smtClean="0"/>
              <a:pPr/>
              <a:t>27-11-22</a:t>
            </a:fld>
            <a:endParaRPr lang="fr-BE" dirty="0"/>
          </a:p>
        </p:txBody>
      </p:sp>
      <p:sp>
        <p:nvSpPr>
          <p:cNvPr id="8" name="Espace réservé du pied de page 7"/>
          <p:cNvSpPr>
            <a:spLocks noGrp="1"/>
          </p:cNvSpPr>
          <p:nvPr>
            <p:ph type="ftr" sz="quarter" idx="11"/>
          </p:nvPr>
        </p:nvSpPr>
        <p:spPr/>
        <p:txBody>
          <a:bodyPr/>
          <a:lstStyle/>
          <a:p>
            <a:endParaRPr lang="fr-BE" dirty="0"/>
          </a:p>
        </p:txBody>
      </p:sp>
      <p:sp>
        <p:nvSpPr>
          <p:cNvPr id="9" name="Espace réservé du numéro de diapositive 8"/>
          <p:cNvSpPr>
            <a:spLocks noGrp="1"/>
          </p:cNvSpPr>
          <p:nvPr>
            <p:ph type="sldNum" sz="quarter" idx="12"/>
          </p:nvPr>
        </p:nvSpPr>
        <p:spPr/>
        <p:txBody>
          <a:bodyPr/>
          <a:lstStyle/>
          <a:p>
            <a:fld id="{696C554E-D405-4393-AE87-46DAAB1FBB3C}" type="slidenum">
              <a:rPr lang="fr-BE" smtClean="0"/>
              <a:pPr/>
              <a:t>‹#›</a:t>
            </a:fld>
            <a:endParaRPr lang="fr-BE" dirty="0"/>
          </a:p>
        </p:txBody>
      </p:sp>
    </p:spTree>
    <p:extLst>
      <p:ext uri="{BB962C8B-B14F-4D97-AF65-F5344CB8AC3E}">
        <p14:creationId xmlns:p14="http://schemas.microsoft.com/office/powerpoint/2010/main" val="324007034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fr-BE"/>
          </a:p>
        </p:txBody>
      </p:sp>
      <p:sp>
        <p:nvSpPr>
          <p:cNvPr id="3" name="Espace réservé de la date 2"/>
          <p:cNvSpPr>
            <a:spLocks noGrp="1"/>
          </p:cNvSpPr>
          <p:nvPr>
            <p:ph type="dt" sz="half" idx="10"/>
          </p:nvPr>
        </p:nvSpPr>
        <p:spPr/>
        <p:txBody>
          <a:bodyPr/>
          <a:lstStyle/>
          <a:p>
            <a:fld id="{BB15BBA1-A75A-4BDF-BEB5-E9ADECC16DA7}" type="datetimeFigureOut">
              <a:rPr lang="fr-BE" smtClean="0"/>
              <a:pPr/>
              <a:t>27-11-22</a:t>
            </a:fld>
            <a:endParaRPr lang="fr-BE" dirty="0"/>
          </a:p>
        </p:txBody>
      </p:sp>
      <p:sp>
        <p:nvSpPr>
          <p:cNvPr id="4" name="Espace réservé du pied de page 3"/>
          <p:cNvSpPr>
            <a:spLocks noGrp="1"/>
          </p:cNvSpPr>
          <p:nvPr>
            <p:ph type="ftr" sz="quarter" idx="11"/>
          </p:nvPr>
        </p:nvSpPr>
        <p:spPr/>
        <p:txBody>
          <a:bodyPr/>
          <a:lstStyle/>
          <a:p>
            <a:endParaRPr lang="fr-BE" dirty="0"/>
          </a:p>
        </p:txBody>
      </p:sp>
      <p:sp>
        <p:nvSpPr>
          <p:cNvPr id="5" name="Espace réservé du numéro de diapositive 4"/>
          <p:cNvSpPr>
            <a:spLocks noGrp="1"/>
          </p:cNvSpPr>
          <p:nvPr>
            <p:ph type="sldNum" sz="quarter" idx="12"/>
          </p:nvPr>
        </p:nvSpPr>
        <p:spPr/>
        <p:txBody>
          <a:bodyPr/>
          <a:lstStyle/>
          <a:p>
            <a:fld id="{696C554E-D405-4393-AE87-46DAAB1FBB3C}" type="slidenum">
              <a:rPr lang="fr-BE" smtClean="0"/>
              <a:pPr/>
              <a:t>‹#›</a:t>
            </a:fld>
            <a:endParaRPr lang="fr-BE" dirty="0"/>
          </a:p>
        </p:txBody>
      </p:sp>
    </p:spTree>
    <p:extLst>
      <p:ext uri="{BB962C8B-B14F-4D97-AF65-F5344CB8AC3E}">
        <p14:creationId xmlns:p14="http://schemas.microsoft.com/office/powerpoint/2010/main" val="339858223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BB15BBA1-A75A-4BDF-BEB5-E9ADECC16DA7}" type="datetimeFigureOut">
              <a:rPr lang="fr-BE" smtClean="0"/>
              <a:pPr/>
              <a:t>27-11-22</a:t>
            </a:fld>
            <a:endParaRPr lang="fr-BE" dirty="0"/>
          </a:p>
        </p:txBody>
      </p:sp>
      <p:sp>
        <p:nvSpPr>
          <p:cNvPr id="3" name="Espace réservé du pied de page 2"/>
          <p:cNvSpPr>
            <a:spLocks noGrp="1"/>
          </p:cNvSpPr>
          <p:nvPr>
            <p:ph type="ftr" sz="quarter" idx="11"/>
          </p:nvPr>
        </p:nvSpPr>
        <p:spPr/>
        <p:txBody>
          <a:bodyPr/>
          <a:lstStyle/>
          <a:p>
            <a:endParaRPr lang="fr-BE" dirty="0"/>
          </a:p>
        </p:txBody>
      </p:sp>
      <p:sp>
        <p:nvSpPr>
          <p:cNvPr id="4" name="Espace réservé du numéro de diapositive 3"/>
          <p:cNvSpPr>
            <a:spLocks noGrp="1"/>
          </p:cNvSpPr>
          <p:nvPr>
            <p:ph type="sldNum" sz="quarter" idx="12"/>
          </p:nvPr>
        </p:nvSpPr>
        <p:spPr/>
        <p:txBody>
          <a:bodyPr/>
          <a:lstStyle/>
          <a:p>
            <a:fld id="{696C554E-D405-4393-AE87-46DAAB1FBB3C}" type="slidenum">
              <a:rPr lang="fr-BE" smtClean="0"/>
              <a:pPr/>
              <a:t>‹#›</a:t>
            </a:fld>
            <a:endParaRPr lang="fr-BE" dirty="0"/>
          </a:p>
        </p:txBody>
      </p:sp>
    </p:spTree>
    <p:extLst>
      <p:ext uri="{BB962C8B-B14F-4D97-AF65-F5344CB8AC3E}">
        <p14:creationId xmlns:p14="http://schemas.microsoft.com/office/powerpoint/2010/main" val="319377883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a:t>Modifiez le style du titre</a:t>
            </a:r>
            <a:endParaRPr lang="fr-BE"/>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fld id="{BB15BBA1-A75A-4BDF-BEB5-E9ADECC16DA7}" type="datetimeFigureOut">
              <a:rPr lang="fr-BE" smtClean="0"/>
              <a:pPr/>
              <a:t>27-11-22</a:t>
            </a:fld>
            <a:endParaRPr lang="fr-BE" dirty="0"/>
          </a:p>
        </p:txBody>
      </p:sp>
      <p:sp>
        <p:nvSpPr>
          <p:cNvPr id="6" name="Espace réservé du pied de page 5"/>
          <p:cNvSpPr>
            <a:spLocks noGrp="1"/>
          </p:cNvSpPr>
          <p:nvPr>
            <p:ph type="ftr" sz="quarter" idx="11"/>
          </p:nvPr>
        </p:nvSpPr>
        <p:spPr/>
        <p:txBody>
          <a:bodyPr/>
          <a:lstStyle/>
          <a:p>
            <a:endParaRPr lang="fr-BE" dirty="0"/>
          </a:p>
        </p:txBody>
      </p:sp>
      <p:sp>
        <p:nvSpPr>
          <p:cNvPr id="7" name="Espace réservé du numéro de diapositive 6"/>
          <p:cNvSpPr>
            <a:spLocks noGrp="1"/>
          </p:cNvSpPr>
          <p:nvPr>
            <p:ph type="sldNum" sz="quarter" idx="12"/>
          </p:nvPr>
        </p:nvSpPr>
        <p:spPr/>
        <p:txBody>
          <a:bodyPr/>
          <a:lstStyle/>
          <a:p>
            <a:fld id="{696C554E-D405-4393-AE87-46DAAB1FBB3C}" type="slidenum">
              <a:rPr lang="fr-BE" smtClean="0"/>
              <a:pPr/>
              <a:t>‹#›</a:t>
            </a:fld>
            <a:endParaRPr lang="fr-BE" dirty="0"/>
          </a:p>
        </p:txBody>
      </p:sp>
    </p:spTree>
    <p:extLst>
      <p:ext uri="{BB962C8B-B14F-4D97-AF65-F5344CB8AC3E}">
        <p14:creationId xmlns:p14="http://schemas.microsoft.com/office/powerpoint/2010/main" val="254735889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a:t>Modifiez le style du titre</a:t>
            </a:r>
            <a:endParaRPr lang="fr-BE"/>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BE"/>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fld id="{BB15BBA1-A75A-4BDF-BEB5-E9ADECC16DA7}" type="datetimeFigureOut">
              <a:rPr lang="fr-BE" smtClean="0"/>
              <a:pPr/>
              <a:t>27-11-22</a:t>
            </a:fld>
            <a:endParaRPr lang="fr-BE" dirty="0"/>
          </a:p>
        </p:txBody>
      </p:sp>
      <p:sp>
        <p:nvSpPr>
          <p:cNvPr id="6" name="Espace réservé du pied de page 5"/>
          <p:cNvSpPr>
            <a:spLocks noGrp="1"/>
          </p:cNvSpPr>
          <p:nvPr>
            <p:ph type="ftr" sz="quarter" idx="11"/>
          </p:nvPr>
        </p:nvSpPr>
        <p:spPr/>
        <p:txBody>
          <a:bodyPr/>
          <a:lstStyle/>
          <a:p>
            <a:endParaRPr lang="fr-BE" dirty="0"/>
          </a:p>
        </p:txBody>
      </p:sp>
      <p:sp>
        <p:nvSpPr>
          <p:cNvPr id="7" name="Espace réservé du numéro de diapositive 6"/>
          <p:cNvSpPr>
            <a:spLocks noGrp="1"/>
          </p:cNvSpPr>
          <p:nvPr>
            <p:ph type="sldNum" sz="quarter" idx="12"/>
          </p:nvPr>
        </p:nvSpPr>
        <p:spPr/>
        <p:txBody>
          <a:bodyPr/>
          <a:lstStyle/>
          <a:p>
            <a:fld id="{696C554E-D405-4393-AE87-46DAAB1FBB3C}" type="slidenum">
              <a:rPr lang="fr-BE" smtClean="0"/>
              <a:pPr/>
              <a:t>‹#›</a:t>
            </a:fld>
            <a:endParaRPr lang="fr-BE" dirty="0"/>
          </a:p>
        </p:txBody>
      </p:sp>
    </p:spTree>
    <p:extLst>
      <p:ext uri="{BB962C8B-B14F-4D97-AF65-F5344CB8AC3E}">
        <p14:creationId xmlns:p14="http://schemas.microsoft.com/office/powerpoint/2010/main" val="359814495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fr-BE"/>
          </a:p>
        </p:txBody>
      </p:sp>
      <p:sp>
        <p:nvSpPr>
          <p:cNvPr id="3" name="Espace réservé du texte vertical 2"/>
          <p:cNvSpPr>
            <a:spLocks noGrp="1"/>
          </p:cNvSpPr>
          <p:nvPr>
            <p:ph type="body" orient="vert" idx="1"/>
          </p:nvPr>
        </p:nvSpPr>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p:cNvSpPr>
            <a:spLocks noGrp="1"/>
          </p:cNvSpPr>
          <p:nvPr>
            <p:ph type="dt" sz="half" idx="10"/>
          </p:nvPr>
        </p:nvSpPr>
        <p:spPr/>
        <p:txBody>
          <a:bodyPr/>
          <a:lstStyle/>
          <a:p>
            <a:fld id="{BB15BBA1-A75A-4BDF-BEB5-E9ADECC16DA7}" type="datetimeFigureOut">
              <a:rPr lang="fr-BE" smtClean="0"/>
              <a:pPr/>
              <a:t>27-11-22</a:t>
            </a:fld>
            <a:endParaRPr lang="fr-BE" dirty="0"/>
          </a:p>
        </p:txBody>
      </p:sp>
      <p:sp>
        <p:nvSpPr>
          <p:cNvPr id="5" name="Espace réservé du pied de page 4"/>
          <p:cNvSpPr>
            <a:spLocks noGrp="1"/>
          </p:cNvSpPr>
          <p:nvPr>
            <p:ph type="ftr" sz="quarter" idx="11"/>
          </p:nvPr>
        </p:nvSpPr>
        <p:spPr/>
        <p:txBody>
          <a:bodyPr/>
          <a:lstStyle/>
          <a:p>
            <a:endParaRPr lang="fr-BE" dirty="0"/>
          </a:p>
        </p:txBody>
      </p:sp>
      <p:sp>
        <p:nvSpPr>
          <p:cNvPr id="6" name="Espace réservé du numéro de diapositive 5"/>
          <p:cNvSpPr>
            <a:spLocks noGrp="1"/>
          </p:cNvSpPr>
          <p:nvPr>
            <p:ph type="sldNum" sz="quarter" idx="12"/>
          </p:nvPr>
        </p:nvSpPr>
        <p:spPr/>
        <p:txBody>
          <a:bodyPr/>
          <a:lstStyle/>
          <a:p>
            <a:fld id="{696C554E-D405-4393-AE87-46DAAB1FBB3C}" type="slidenum">
              <a:rPr lang="fr-BE" smtClean="0"/>
              <a:pPr/>
              <a:t>‹#›</a:t>
            </a:fld>
            <a:endParaRPr lang="fr-BE" dirty="0"/>
          </a:p>
        </p:txBody>
      </p:sp>
    </p:spTree>
    <p:extLst>
      <p:ext uri="{BB962C8B-B14F-4D97-AF65-F5344CB8AC3E}">
        <p14:creationId xmlns:p14="http://schemas.microsoft.com/office/powerpoint/2010/main" val="347129291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a:t>Modifiez le style du titre</a:t>
            </a:r>
            <a:endParaRPr lang="fr-BE"/>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p:cNvSpPr>
            <a:spLocks noGrp="1"/>
          </p:cNvSpPr>
          <p:nvPr>
            <p:ph type="dt" sz="half" idx="10"/>
          </p:nvPr>
        </p:nvSpPr>
        <p:spPr/>
        <p:txBody>
          <a:bodyPr/>
          <a:lstStyle/>
          <a:p>
            <a:fld id="{BB15BBA1-A75A-4BDF-BEB5-E9ADECC16DA7}" type="datetimeFigureOut">
              <a:rPr lang="fr-BE" smtClean="0"/>
              <a:pPr/>
              <a:t>27-11-22</a:t>
            </a:fld>
            <a:endParaRPr lang="fr-BE" dirty="0"/>
          </a:p>
        </p:txBody>
      </p:sp>
      <p:sp>
        <p:nvSpPr>
          <p:cNvPr id="5" name="Espace réservé du pied de page 4"/>
          <p:cNvSpPr>
            <a:spLocks noGrp="1"/>
          </p:cNvSpPr>
          <p:nvPr>
            <p:ph type="ftr" sz="quarter" idx="11"/>
          </p:nvPr>
        </p:nvSpPr>
        <p:spPr/>
        <p:txBody>
          <a:bodyPr/>
          <a:lstStyle/>
          <a:p>
            <a:endParaRPr lang="fr-BE" dirty="0"/>
          </a:p>
        </p:txBody>
      </p:sp>
      <p:sp>
        <p:nvSpPr>
          <p:cNvPr id="6" name="Espace réservé du numéro de diapositive 5"/>
          <p:cNvSpPr>
            <a:spLocks noGrp="1"/>
          </p:cNvSpPr>
          <p:nvPr>
            <p:ph type="sldNum" sz="quarter" idx="12"/>
          </p:nvPr>
        </p:nvSpPr>
        <p:spPr/>
        <p:txBody>
          <a:bodyPr/>
          <a:lstStyle/>
          <a:p>
            <a:fld id="{696C554E-D405-4393-AE87-46DAAB1FBB3C}" type="slidenum">
              <a:rPr lang="fr-BE" smtClean="0"/>
              <a:pPr/>
              <a:t>‹#›</a:t>
            </a:fld>
            <a:endParaRPr lang="fr-BE" dirty="0"/>
          </a:p>
        </p:txBody>
      </p:sp>
    </p:spTree>
    <p:extLst>
      <p:ext uri="{BB962C8B-B14F-4D97-AF65-F5344CB8AC3E}">
        <p14:creationId xmlns:p14="http://schemas.microsoft.com/office/powerpoint/2010/main" val="1334143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8" name="Rectangle 7"/>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Rectangle 8"/>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Rectangle 9"/>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Rectangle 10"/>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Rectangle 11"/>
          <p:cNvSpPr/>
          <p:nvPr/>
        </p:nvSpPr>
        <p:spPr>
          <a:xfrm>
            <a:off x="309558" y="680477"/>
            <a:ext cx="45720"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5" name="Rectangle 14"/>
          <p:cNvSpPr/>
          <p:nvPr/>
        </p:nvSpPr>
        <p:spPr>
          <a:xfrm>
            <a:off x="269073" y="680477"/>
            <a:ext cx="27432"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6" name="Rectangle 15"/>
          <p:cNvSpPr/>
          <p:nvPr/>
        </p:nvSpPr>
        <p:spPr>
          <a:xfrm>
            <a:off x="250020"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7" name="Rectangle 16"/>
          <p:cNvSpPr/>
          <p:nvPr/>
        </p:nvSpPr>
        <p:spPr>
          <a:xfrm>
            <a:off x="221768"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Espace réservé du titre 21"/>
          <p:cNvSpPr>
            <a:spLocks noGrp="1"/>
          </p:cNvSpPr>
          <p:nvPr>
            <p:ph type="title"/>
          </p:nvPr>
        </p:nvSpPr>
        <p:spPr>
          <a:xfrm>
            <a:off x="914400" y="512064"/>
            <a:ext cx="7772400" cy="914400"/>
          </a:xfrm>
          <a:prstGeom prst="rect">
            <a:avLst/>
          </a:prstGeom>
        </p:spPr>
        <p:txBody>
          <a:bodyPr vert="horz" anchor="t">
            <a:noAutofit/>
          </a:bodyPr>
          <a:lstStyle/>
          <a:p>
            <a:r>
              <a:rPr kumimoji="0" lang="fr-FR"/>
              <a:t>Modifiez le style du titre</a:t>
            </a:r>
            <a:endParaRPr kumimoji="0" lang="en-US"/>
          </a:p>
        </p:txBody>
      </p:sp>
      <p:sp>
        <p:nvSpPr>
          <p:cNvPr id="13" name="Espace réservé du texte 12"/>
          <p:cNvSpPr>
            <a:spLocks noGrp="1"/>
          </p:cNvSpPr>
          <p:nvPr>
            <p:ph type="body" idx="1"/>
          </p:nvPr>
        </p:nvSpPr>
        <p:spPr>
          <a:xfrm>
            <a:off x="914400" y="1783560"/>
            <a:ext cx="7772400" cy="4572000"/>
          </a:xfrm>
          <a:prstGeom prst="rect">
            <a:avLst/>
          </a:prstGeom>
        </p:spPr>
        <p:txBody>
          <a:bodyPr vert="horz">
            <a:normAutofit/>
          </a:bodyPr>
          <a:lstStyle/>
          <a:p>
            <a:pPr lvl="0" eaLnBrk="1" latinLnBrk="0" hangingPunct="1"/>
            <a:r>
              <a:rPr kumimoji="0" lang="fr-FR"/>
              <a:t>Modifiez les styles du texte du masque</a:t>
            </a:r>
          </a:p>
          <a:p>
            <a:pPr lvl="1" eaLnBrk="1" latinLnBrk="0" hangingPunct="1"/>
            <a:r>
              <a:rPr kumimoji="0" lang="fr-FR"/>
              <a:t>Deuxième niveau</a:t>
            </a:r>
          </a:p>
          <a:p>
            <a:pPr lvl="2" eaLnBrk="1" latinLnBrk="0" hangingPunct="1"/>
            <a:r>
              <a:rPr kumimoji="0" lang="fr-FR"/>
              <a:t>Troisième niveau</a:t>
            </a:r>
          </a:p>
          <a:p>
            <a:pPr lvl="3" eaLnBrk="1" latinLnBrk="0" hangingPunct="1"/>
            <a:r>
              <a:rPr kumimoji="0" lang="fr-FR"/>
              <a:t>Quatrième niveau</a:t>
            </a:r>
          </a:p>
          <a:p>
            <a:pPr lvl="4" eaLnBrk="1" latinLnBrk="0" hangingPunct="1"/>
            <a:r>
              <a:rPr kumimoji="0" lang="fr-FR"/>
              <a:t>Cinquième niveau</a:t>
            </a:r>
            <a:endParaRPr kumimoji="0" lang="en-US"/>
          </a:p>
        </p:txBody>
      </p:sp>
      <p:sp>
        <p:nvSpPr>
          <p:cNvPr id="14" name="Espace réservé de la date 13"/>
          <p:cNvSpPr>
            <a:spLocks noGrp="1"/>
          </p:cNvSpPr>
          <p:nvPr>
            <p:ph type="dt" sz="half" idx="2"/>
          </p:nvPr>
        </p:nvSpPr>
        <p:spPr>
          <a:xfrm>
            <a:off x="6477000" y="6416675"/>
            <a:ext cx="2133600" cy="365125"/>
          </a:xfrm>
          <a:prstGeom prst="rect">
            <a:avLst/>
          </a:prstGeom>
        </p:spPr>
        <p:txBody>
          <a:bodyPr vert="horz" anchor="b"/>
          <a:lstStyle>
            <a:lvl1pPr algn="l" eaLnBrk="1" latinLnBrk="0" hangingPunct="1">
              <a:defRPr kumimoji="0" sz="1100">
                <a:solidFill>
                  <a:schemeClr val="tx2"/>
                </a:solidFill>
              </a:defRPr>
            </a:lvl1pPr>
            <a:extLst/>
          </a:lstStyle>
          <a:p>
            <a:fld id="{BB15BBA1-A75A-4BDF-BEB5-E9ADECC16DA7}" type="datetimeFigureOut">
              <a:rPr lang="fr-BE" smtClean="0"/>
              <a:pPr/>
              <a:t>27-11-22</a:t>
            </a:fld>
            <a:endParaRPr lang="fr-BE" dirty="0"/>
          </a:p>
        </p:txBody>
      </p:sp>
      <p:sp>
        <p:nvSpPr>
          <p:cNvPr id="3" name="Espace réservé du pied de page 2"/>
          <p:cNvSpPr>
            <a:spLocks noGrp="1"/>
          </p:cNvSpPr>
          <p:nvPr>
            <p:ph type="ftr" sz="quarter" idx="3"/>
          </p:nvPr>
        </p:nvSpPr>
        <p:spPr>
          <a:xfrm>
            <a:off x="914400" y="6416675"/>
            <a:ext cx="5562600" cy="365125"/>
          </a:xfrm>
          <a:prstGeom prst="rect">
            <a:avLst/>
          </a:prstGeom>
        </p:spPr>
        <p:txBody>
          <a:bodyPr vert="horz" anchor="b"/>
          <a:lstStyle>
            <a:lvl1pPr algn="r" eaLnBrk="1" latinLnBrk="0" hangingPunct="1">
              <a:defRPr kumimoji="0" sz="1100">
                <a:solidFill>
                  <a:schemeClr val="tx2"/>
                </a:solidFill>
              </a:defRPr>
            </a:lvl1pPr>
            <a:extLst/>
          </a:lstStyle>
          <a:p>
            <a:endParaRPr lang="fr-BE" dirty="0"/>
          </a:p>
        </p:txBody>
      </p:sp>
      <p:sp>
        <p:nvSpPr>
          <p:cNvPr id="23" name="Espace réservé du numéro de diapositive 22"/>
          <p:cNvSpPr>
            <a:spLocks noGrp="1"/>
          </p:cNvSpPr>
          <p:nvPr>
            <p:ph type="sldNum" sz="quarter" idx="4"/>
          </p:nvPr>
        </p:nvSpPr>
        <p:spPr>
          <a:xfrm>
            <a:off x="8610600" y="6416675"/>
            <a:ext cx="457200" cy="365125"/>
          </a:xfrm>
          <a:prstGeom prst="rect">
            <a:avLst/>
          </a:prstGeom>
        </p:spPr>
        <p:txBody>
          <a:bodyPr vert="horz" anchor="b"/>
          <a:lstStyle>
            <a:lvl1pPr algn="l" eaLnBrk="1" latinLnBrk="0" hangingPunct="1">
              <a:defRPr kumimoji="0" sz="1200">
                <a:solidFill>
                  <a:schemeClr val="tx2"/>
                </a:solidFill>
              </a:defRPr>
            </a:lvl1pPr>
            <a:extLst/>
          </a:lstStyle>
          <a:p>
            <a:fld id="{696C554E-D405-4393-AE87-46DAAB1FBB3C}" type="slidenum">
              <a:rPr lang="fr-BE" smtClean="0"/>
              <a:pPr/>
              <a:t>‹#›</a:t>
            </a:fld>
            <a:endParaRPr lang="fr-BE" dirty="0"/>
          </a:p>
        </p:txBody>
      </p:sp>
      <p:sp>
        <p:nvSpPr>
          <p:cNvPr id="2" name="MSIPCMContentMarking" descr="{&quot;HashCode&quot;:-309203560,&quot;Placement&quot;:&quot;Footer&quot;,&quot;Top&quot;:523.8,&quot;Left&quot;:315.058655,&quot;SlideWidth&quot;:720,&quot;SlideHeight&quot;:540}">
            <a:extLst>
              <a:ext uri="{FF2B5EF4-FFF2-40B4-BE49-F238E27FC236}">
                <a16:creationId xmlns:a16="http://schemas.microsoft.com/office/drawing/2014/main" id="{775C680D-B332-4C65-84C8-F97FBE058E7E}"/>
              </a:ext>
            </a:extLst>
          </p:cNvPr>
          <p:cNvSpPr txBox="1"/>
          <p:nvPr userDrawn="1"/>
        </p:nvSpPr>
        <p:spPr>
          <a:xfrm>
            <a:off x="4001245" y="6652260"/>
            <a:ext cx="1141510" cy="205740"/>
          </a:xfrm>
          <a:prstGeom prst="rect">
            <a:avLst/>
          </a:prstGeom>
          <a:noFill/>
        </p:spPr>
        <p:txBody>
          <a:bodyPr vert="horz" wrap="square" lIns="0" tIns="0" rIns="0" bIns="0" rtlCol="0" anchor="ctr" anchorCtr="1">
            <a:spAutoFit/>
          </a:bodyPr>
          <a:lstStyle/>
          <a:p>
            <a:pPr algn="ctr">
              <a:spcBef>
                <a:spcPts val="0"/>
              </a:spcBef>
              <a:spcAft>
                <a:spcPts val="0"/>
              </a:spcAft>
            </a:pPr>
            <a:r>
              <a:rPr lang="en-US" sz="800">
                <a:solidFill>
                  <a:srgbClr val="ED7D31"/>
                </a:solidFill>
                <a:latin typeface="Helvetica 75 Bold" panose="020B0804020202020204" pitchFamily="34" charset="0"/>
              </a:rPr>
              <a:t>Orange Restricted</a:t>
            </a:r>
          </a:p>
        </p:txBody>
      </p:sp>
    </p:spTree>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4000" kern="1200" spc="-100" baseline="0">
          <a:solidFill>
            <a:schemeClr val="tx2">
              <a:satMod val="200000"/>
            </a:schemeClr>
          </a:solidFill>
          <a:latin typeface="+mj-lt"/>
          <a:ea typeface="+mj-ea"/>
          <a:cs typeface="+mj-cs"/>
        </a:defRPr>
      </a:lvl1pPr>
      <a:extLst/>
    </p:titleStyle>
    <p:bodyStyle>
      <a:lvl1pPr marL="411480" indent="-342900" algn="l" rtl="0" eaLnBrk="1" latinLnBrk="0" hangingPunct="1">
        <a:spcBef>
          <a:spcPts val="700"/>
        </a:spcBef>
        <a:buClr>
          <a:schemeClr val="tx2"/>
        </a:buClr>
        <a:buSzPct val="95000"/>
        <a:buFont typeface="Wingdings"/>
        <a:buChar char=""/>
        <a:defRPr kumimoji="0" sz="3000" kern="1200">
          <a:solidFill>
            <a:schemeClr val="tx1"/>
          </a:solidFill>
          <a:latin typeface="+mn-lt"/>
          <a:ea typeface="+mn-ea"/>
          <a:cs typeface="+mn-cs"/>
        </a:defRPr>
      </a:lvl1pPr>
      <a:lvl2pPr marL="740664" indent="-285750" algn="l" rtl="0" eaLnBrk="1" latinLnBrk="0" hangingPunct="1">
        <a:spcBef>
          <a:spcPct val="20000"/>
        </a:spcBef>
        <a:buClr>
          <a:schemeClr val="accent2"/>
        </a:buClr>
        <a:buSzPct val="90000"/>
        <a:buFont typeface="Wingdings"/>
        <a:buChar char=""/>
        <a:defRPr kumimoji="0" sz="2600" kern="1200">
          <a:solidFill>
            <a:schemeClr val="tx1"/>
          </a:solidFill>
          <a:latin typeface="+mn-lt"/>
          <a:ea typeface="+mn-ea"/>
          <a:cs typeface="+mn-cs"/>
        </a:defRPr>
      </a:lvl2pPr>
      <a:lvl3pPr marL="996696" indent="-228600" algn="l" rtl="0" eaLnBrk="1" latinLnBrk="0" hangingPunct="1">
        <a:spcBef>
          <a:spcPct val="20000"/>
        </a:spcBef>
        <a:buClr>
          <a:schemeClr val="accent2"/>
        </a:buClr>
        <a:buFont typeface="Wingdings 2"/>
        <a:buChar char=""/>
        <a:defRPr kumimoji="0" sz="2400" kern="1200">
          <a:solidFill>
            <a:schemeClr val="tx1"/>
          </a:solidFill>
          <a:latin typeface="+mn-lt"/>
          <a:ea typeface="+mn-ea"/>
          <a:cs typeface="+mn-cs"/>
        </a:defRPr>
      </a:lvl3pPr>
      <a:lvl4pPr marL="1261872" indent="-228600" algn="l" rtl="0" eaLnBrk="1" latinLnBrk="0" hangingPunct="1">
        <a:spcBef>
          <a:spcPct val="20000"/>
        </a:spcBef>
        <a:buClr>
          <a:schemeClr val="accent3"/>
        </a:buClr>
        <a:buFont typeface="Wingdings 3"/>
        <a:buChar char=""/>
        <a:defRPr kumimoji="0" sz="2200" kern="1200">
          <a:solidFill>
            <a:schemeClr val="tx1"/>
          </a:solidFill>
          <a:latin typeface="+mn-lt"/>
          <a:ea typeface="+mn-ea"/>
          <a:cs typeface="+mn-cs"/>
        </a:defRPr>
      </a:lvl4pPr>
      <a:lvl5pPr marL="1481328" indent="-210312" algn="l" rtl="0" eaLnBrk="1" latinLnBrk="0" hangingPunct="1">
        <a:spcBef>
          <a:spcPct val="20000"/>
        </a:spcBef>
        <a:buClr>
          <a:schemeClr val="accent3"/>
        </a:buClr>
        <a:buFont typeface="Wingdings 2"/>
        <a:buChar char=""/>
        <a:defRPr kumimoji="0"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8" name="Rectangle 7"/>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9" name="Rectangle 8"/>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0" name="Rectangle 9"/>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1" name="Rectangle 10"/>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Rectangle 11"/>
          <p:cNvSpPr/>
          <p:nvPr/>
        </p:nvSpPr>
        <p:spPr>
          <a:xfrm>
            <a:off x="309558" y="680477"/>
            <a:ext cx="45720"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5" name="Rectangle 14"/>
          <p:cNvSpPr/>
          <p:nvPr/>
        </p:nvSpPr>
        <p:spPr>
          <a:xfrm>
            <a:off x="269073" y="680477"/>
            <a:ext cx="27432"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6" name="Rectangle 15"/>
          <p:cNvSpPr/>
          <p:nvPr/>
        </p:nvSpPr>
        <p:spPr>
          <a:xfrm>
            <a:off x="250020"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7" name="Rectangle 16"/>
          <p:cNvSpPr/>
          <p:nvPr/>
        </p:nvSpPr>
        <p:spPr>
          <a:xfrm>
            <a:off x="221768"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Espace réservé du titre 21"/>
          <p:cNvSpPr>
            <a:spLocks noGrp="1"/>
          </p:cNvSpPr>
          <p:nvPr>
            <p:ph type="title"/>
          </p:nvPr>
        </p:nvSpPr>
        <p:spPr>
          <a:xfrm>
            <a:off x="914400" y="512064"/>
            <a:ext cx="7772400" cy="914400"/>
          </a:xfrm>
          <a:prstGeom prst="rect">
            <a:avLst/>
          </a:prstGeom>
        </p:spPr>
        <p:txBody>
          <a:bodyPr vert="horz" anchor="t">
            <a:noAutofit/>
          </a:bodyPr>
          <a:lstStyle/>
          <a:p>
            <a:r>
              <a:rPr kumimoji="0" lang="fr-FR"/>
              <a:t>Modifiez le style du titre</a:t>
            </a:r>
            <a:endParaRPr kumimoji="0" lang="en-US"/>
          </a:p>
        </p:txBody>
      </p:sp>
      <p:sp>
        <p:nvSpPr>
          <p:cNvPr id="13" name="Espace réservé du texte 12"/>
          <p:cNvSpPr>
            <a:spLocks noGrp="1"/>
          </p:cNvSpPr>
          <p:nvPr>
            <p:ph type="body" idx="1"/>
          </p:nvPr>
        </p:nvSpPr>
        <p:spPr>
          <a:xfrm>
            <a:off x="914400" y="1783560"/>
            <a:ext cx="7772400" cy="4572000"/>
          </a:xfrm>
          <a:prstGeom prst="rect">
            <a:avLst/>
          </a:prstGeom>
        </p:spPr>
        <p:txBody>
          <a:bodyPr vert="horz">
            <a:normAutofit/>
          </a:bodyPr>
          <a:lstStyle/>
          <a:p>
            <a:pPr lvl="0" eaLnBrk="1" latinLnBrk="0" hangingPunct="1"/>
            <a:r>
              <a:rPr kumimoji="0" lang="fr-FR"/>
              <a:t>Modifiez les styles du texte du masque</a:t>
            </a:r>
          </a:p>
          <a:p>
            <a:pPr lvl="1" eaLnBrk="1" latinLnBrk="0" hangingPunct="1"/>
            <a:r>
              <a:rPr kumimoji="0" lang="fr-FR"/>
              <a:t>Deuxième niveau</a:t>
            </a:r>
          </a:p>
          <a:p>
            <a:pPr lvl="2" eaLnBrk="1" latinLnBrk="0" hangingPunct="1"/>
            <a:r>
              <a:rPr kumimoji="0" lang="fr-FR"/>
              <a:t>Troisième niveau</a:t>
            </a:r>
          </a:p>
          <a:p>
            <a:pPr lvl="3" eaLnBrk="1" latinLnBrk="0" hangingPunct="1"/>
            <a:r>
              <a:rPr kumimoji="0" lang="fr-FR"/>
              <a:t>Quatrième niveau</a:t>
            </a:r>
          </a:p>
          <a:p>
            <a:pPr lvl="4" eaLnBrk="1" latinLnBrk="0" hangingPunct="1"/>
            <a:r>
              <a:rPr kumimoji="0" lang="fr-FR"/>
              <a:t>Cinquième niveau</a:t>
            </a:r>
            <a:endParaRPr kumimoji="0" lang="en-US"/>
          </a:p>
        </p:txBody>
      </p:sp>
      <p:sp>
        <p:nvSpPr>
          <p:cNvPr id="14" name="Espace réservé de la date 13"/>
          <p:cNvSpPr>
            <a:spLocks noGrp="1"/>
          </p:cNvSpPr>
          <p:nvPr>
            <p:ph type="dt" sz="half" idx="2"/>
          </p:nvPr>
        </p:nvSpPr>
        <p:spPr>
          <a:xfrm>
            <a:off x="6477000" y="6416675"/>
            <a:ext cx="2133600" cy="365125"/>
          </a:xfrm>
          <a:prstGeom prst="rect">
            <a:avLst/>
          </a:prstGeom>
        </p:spPr>
        <p:txBody>
          <a:bodyPr vert="horz" anchor="b"/>
          <a:lstStyle>
            <a:lvl1pPr algn="l" eaLnBrk="1" latinLnBrk="0" hangingPunct="1">
              <a:defRPr kumimoji="0" sz="1100">
                <a:solidFill>
                  <a:schemeClr val="tx2"/>
                </a:solidFill>
              </a:defRPr>
            </a:lvl1pPr>
            <a:extLst/>
          </a:lstStyle>
          <a:p>
            <a:fld id="{BB15BBA1-A75A-4BDF-BEB5-E9ADECC16DA7}" type="datetimeFigureOut">
              <a:rPr lang="fr-BE" smtClean="0">
                <a:solidFill>
                  <a:srgbClr val="D6ECFF"/>
                </a:solidFill>
              </a:rPr>
              <a:pPr/>
              <a:t>27-11-22</a:t>
            </a:fld>
            <a:endParaRPr lang="fr-BE" dirty="0">
              <a:solidFill>
                <a:srgbClr val="D6ECFF"/>
              </a:solidFill>
            </a:endParaRPr>
          </a:p>
        </p:txBody>
      </p:sp>
      <p:sp>
        <p:nvSpPr>
          <p:cNvPr id="3" name="Espace réservé du pied de page 2"/>
          <p:cNvSpPr>
            <a:spLocks noGrp="1"/>
          </p:cNvSpPr>
          <p:nvPr>
            <p:ph type="ftr" sz="quarter" idx="3"/>
          </p:nvPr>
        </p:nvSpPr>
        <p:spPr>
          <a:xfrm>
            <a:off x="914400" y="6416675"/>
            <a:ext cx="5562600" cy="365125"/>
          </a:xfrm>
          <a:prstGeom prst="rect">
            <a:avLst/>
          </a:prstGeom>
        </p:spPr>
        <p:txBody>
          <a:bodyPr vert="horz" anchor="b"/>
          <a:lstStyle>
            <a:lvl1pPr algn="r" eaLnBrk="1" latinLnBrk="0" hangingPunct="1">
              <a:defRPr kumimoji="0" sz="1100">
                <a:solidFill>
                  <a:schemeClr val="tx2"/>
                </a:solidFill>
              </a:defRPr>
            </a:lvl1pPr>
            <a:extLst/>
          </a:lstStyle>
          <a:p>
            <a:endParaRPr lang="fr-BE" dirty="0">
              <a:solidFill>
                <a:srgbClr val="D6ECFF"/>
              </a:solidFill>
            </a:endParaRPr>
          </a:p>
        </p:txBody>
      </p:sp>
      <p:sp>
        <p:nvSpPr>
          <p:cNvPr id="23" name="Espace réservé du numéro de diapositive 22"/>
          <p:cNvSpPr>
            <a:spLocks noGrp="1"/>
          </p:cNvSpPr>
          <p:nvPr>
            <p:ph type="sldNum" sz="quarter" idx="4"/>
          </p:nvPr>
        </p:nvSpPr>
        <p:spPr>
          <a:xfrm>
            <a:off x="8610600" y="6416675"/>
            <a:ext cx="457200" cy="365125"/>
          </a:xfrm>
          <a:prstGeom prst="rect">
            <a:avLst/>
          </a:prstGeom>
        </p:spPr>
        <p:txBody>
          <a:bodyPr vert="horz" anchor="b"/>
          <a:lstStyle>
            <a:lvl1pPr algn="l" eaLnBrk="1" latinLnBrk="0" hangingPunct="1">
              <a:defRPr kumimoji="0" sz="1200">
                <a:solidFill>
                  <a:schemeClr val="tx2"/>
                </a:solidFill>
              </a:defRPr>
            </a:lvl1pPr>
            <a:extLst/>
          </a:lstStyle>
          <a:p>
            <a:fld id="{696C554E-D405-4393-AE87-46DAAB1FBB3C}" type="slidenum">
              <a:rPr lang="fr-BE" smtClean="0">
                <a:solidFill>
                  <a:srgbClr val="D6ECFF"/>
                </a:solidFill>
              </a:rPr>
              <a:pPr/>
              <a:t>‹#›</a:t>
            </a:fld>
            <a:endParaRPr lang="fr-BE" dirty="0">
              <a:solidFill>
                <a:srgbClr val="D6ECFF"/>
              </a:solidFill>
            </a:endParaRPr>
          </a:p>
        </p:txBody>
      </p:sp>
      <p:sp>
        <p:nvSpPr>
          <p:cNvPr id="2" name="MSIPCMContentMarking" descr="{&quot;HashCode&quot;:-309203560,&quot;Placement&quot;:&quot;Footer&quot;,&quot;Top&quot;:523.8,&quot;Left&quot;:315.058655,&quot;SlideWidth&quot;:720,&quot;SlideHeight&quot;:540}">
            <a:extLst>
              <a:ext uri="{FF2B5EF4-FFF2-40B4-BE49-F238E27FC236}">
                <a16:creationId xmlns:a16="http://schemas.microsoft.com/office/drawing/2014/main" id="{504BB332-1CB4-4BB7-B1B5-B15CB269BE13}"/>
              </a:ext>
            </a:extLst>
          </p:cNvPr>
          <p:cNvSpPr txBox="1"/>
          <p:nvPr userDrawn="1"/>
        </p:nvSpPr>
        <p:spPr>
          <a:xfrm>
            <a:off x="4001245" y="6652260"/>
            <a:ext cx="1141510" cy="205740"/>
          </a:xfrm>
          <a:prstGeom prst="rect">
            <a:avLst/>
          </a:prstGeom>
          <a:noFill/>
        </p:spPr>
        <p:txBody>
          <a:bodyPr vert="horz" wrap="square" lIns="0" tIns="0" rIns="0" bIns="0" rtlCol="0" anchor="ctr" anchorCtr="1">
            <a:spAutoFit/>
          </a:bodyPr>
          <a:lstStyle/>
          <a:p>
            <a:pPr algn="ctr">
              <a:spcBef>
                <a:spcPts val="0"/>
              </a:spcBef>
              <a:spcAft>
                <a:spcPts val="0"/>
              </a:spcAft>
            </a:pPr>
            <a:r>
              <a:rPr lang="en-US" sz="800">
                <a:solidFill>
                  <a:srgbClr val="ED7D31"/>
                </a:solidFill>
                <a:latin typeface="Helvetica 75 Bold" panose="020B0804020202020204" pitchFamily="34" charset="0"/>
              </a:rPr>
              <a:t>Orange Restricted</a:t>
            </a:r>
          </a:p>
        </p:txBody>
      </p:sp>
    </p:spTree>
    <p:extLst>
      <p:ext uri="{BB962C8B-B14F-4D97-AF65-F5344CB8AC3E}">
        <p14:creationId xmlns:p14="http://schemas.microsoft.com/office/powerpoint/2010/main" val="1244725273"/>
      </p:ext>
    </p:extLst>
  </p:cSld>
  <p:clrMap bg1="dk1" tx1="lt1" bg2="dk2" tx2="lt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rtl="0" eaLnBrk="1" latinLnBrk="0" hangingPunct="1">
        <a:spcBef>
          <a:spcPct val="0"/>
        </a:spcBef>
        <a:buNone/>
        <a:defRPr kumimoji="0" sz="4000" kern="1200" spc="-100" baseline="0">
          <a:solidFill>
            <a:schemeClr val="tx2">
              <a:satMod val="200000"/>
            </a:schemeClr>
          </a:solidFill>
          <a:latin typeface="+mj-lt"/>
          <a:ea typeface="+mj-ea"/>
          <a:cs typeface="+mj-cs"/>
        </a:defRPr>
      </a:lvl1pPr>
      <a:extLst/>
    </p:titleStyle>
    <p:bodyStyle>
      <a:lvl1pPr marL="411480" indent="-342900" algn="l" rtl="0" eaLnBrk="1" latinLnBrk="0" hangingPunct="1">
        <a:spcBef>
          <a:spcPts val="700"/>
        </a:spcBef>
        <a:buClr>
          <a:schemeClr val="tx2"/>
        </a:buClr>
        <a:buSzPct val="95000"/>
        <a:buFont typeface="Wingdings"/>
        <a:buChar char=""/>
        <a:defRPr kumimoji="0" sz="3000" kern="1200">
          <a:solidFill>
            <a:schemeClr val="tx1"/>
          </a:solidFill>
          <a:latin typeface="+mn-lt"/>
          <a:ea typeface="+mn-ea"/>
          <a:cs typeface="+mn-cs"/>
        </a:defRPr>
      </a:lvl1pPr>
      <a:lvl2pPr marL="740664" indent="-285750" algn="l" rtl="0" eaLnBrk="1" latinLnBrk="0" hangingPunct="1">
        <a:spcBef>
          <a:spcPct val="20000"/>
        </a:spcBef>
        <a:buClr>
          <a:schemeClr val="accent2"/>
        </a:buClr>
        <a:buSzPct val="90000"/>
        <a:buFont typeface="Wingdings"/>
        <a:buChar char=""/>
        <a:defRPr kumimoji="0" sz="2600" kern="1200">
          <a:solidFill>
            <a:schemeClr val="tx1"/>
          </a:solidFill>
          <a:latin typeface="+mn-lt"/>
          <a:ea typeface="+mn-ea"/>
          <a:cs typeface="+mn-cs"/>
        </a:defRPr>
      </a:lvl2pPr>
      <a:lvl3pPr marL="996696" indent="-228600" algn="l" rtl="0" eaLnBrk="1" latinLnBrk="0" hangingPunct="1">
        <a:spcBef>
          <a:spcPct val="20000"/>
        </a:spcBef>
        <a:buClr>
          <a:schemeClr val="accent2"/>
        </a:buClr>
        <a:buFont typeface="Wingdings 2"/>
        <a:buChar char=""/>
        <a:defRPr kumimoji="0" sz="2400" kern="1200">
          <a:solidFill>
            <a:schemeClr val="tx1"/>
          </a:solidFill>
          <a:latin typeface="+mn-lt"/>
          <a:ea typeface="+mn-ea"/>
          <a:cs typeface="+mn-cs"/>
        </a:defRPr>
      </a:lvl3pPr>
      <a:lvl4pPr marL="1261872" indent="-228600" algn="l" rtl="0" eaLnBrk="1" latinLnBrk="0" hangingPunct="1">
        <a:spcBef>
          <a:spcPct val="20000"/>
        </a:spcBef>
        <a:buClr>
          <a:schemeClr val="accent3"/>
        </a:buClr>
        <a:buFont typeface="Wingdings 3"/>
        <a:buChar char=""/>
        <a:defRPr kumimoji="0" sz="2200" kern="1200">
          <a:solidFill>
            <a:schemeClr val="tx1"/>
          </a:solidFill>
          <a:latin typeface="+mn-lt"/>
          <a:ea typeface="+mn-ea"/>
          <a:cs typeface="+mn-cs"/>
        </a:defRPr>
      </a:lvl4pPr>
      <a:lvl5pPr marL="1481328" indent="-210312" algn="l" rtl="0" eaLnBrk="1" latinLnBrk="0" hangingPunct="1">
        <a:spcBef>
          <a:spcPct val="20000"/>
        </a:spcBef>
        <a:buClr>
          <a:schemeClr val="accent3"/>
        </a:buClr>
        <a:buFont typeface="Wingdings 2"/>
        <a:buChar char=""/>
        <a:defRPr kumimoji="0"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8" name="Rectangle 7"/>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9" name="Rectangle 8"/>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0" name="Rectangle 9"/>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1" name="Rectangle 10"/>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Rectangle 11"/>
          <p:cNvSpPr/>
          <p:nvPr/>
        </p:nvSpPr>
        <p:spPr>
          <a:xfrm>
            <a:off x="309558" y="680477"/>
            <a:ext cx="45720"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5" name="Rectangle 14"/>
          <p:cNvSpPr/>
          <p:nvPr/>
        </p:nvSpPr>
        <p:spPr>
          <a:xfrm>
            <a:off x="269073" y="680477"/>
            <a:ext cx="27432"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6" name="Rectangle 15"/>
          <p:cNvSpPr/>
          <p:nvPr/>
        </p:nvSpPr>
        <p:spPr>
          <a:xfrm>
            <a:off x="250020"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7" name="Rectangle 16"/>
          <p:cNvSpPr/>
          <p:nvPr/>
        </p:nvSpPr>
        <p:spPr>
          <a:xfrm>
            <a:off x="221768"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Espace réservé du titre 21"/>
          <p:cNvSpPr>
            <a:spLocks noGrp="1"/>
          </p:cNvSpPr>
          <p:nvPr>
            <p:ph type="title"/>
          </p:nvPr>
        </p:nvSpPr>
        <p:spPr>
          <a:xfrm>
            <a:off x="914400" y="512064"/>
            <a:ext cx="7772400" cy="914400"/>
          </a:xfrm>
          <a:prstGeom prst="rect">
            <a:avLst/>
          </a:prstGeom>
        </p:spPr>
        <p:txBody>
          <a:bodyPr vert="horz" anchor="t">
            <a:noAutofit/>
          </a:bodyPr>
          <a:lstStyle/>
          <a:p>
            <a:r>
              <a:rPr kumimoji="0" lang="fr-FR"/>
              <a:t>Modifiez le style du titre</a:t>
            </a:r>
            <a:endParaRPr kumimoji="0" lang="en-US"/>
          </a:p>
        </p:txBody>
      </p:sp>
      <p:sp>
        <p:nvSpPr>
          <p:cNvPr id="13" name="Espace réservé du texte 12"/>
          <p:cNvSpPr>
            <a:spLocks noGrp="1"/>
          </p:cNvSpPr>
          <p:nvPr>
            <p:ph type="body" idx="1"/>
          </p:nvPr>
        </p:nvSpPr>
        <p:spPr>
          <a:xfrm>
            <a:off x="914400" y="1783560"/>
            <a:ext cx="7772400" cy="4572000"/>
          </a:xfrm>
          <a:prstGeom prst="rect">
            <a:avLst/>
          </a:prstGeom>
        </p:spPr>
        <p:txBody>
          <a:bodyPr vert="horz">
            <a:normAutofit/>
          </a:bodyPr>
          <a:lstStyle/>
          <a:p>
            <a:pPr lvl="0" eaLnBrk="1" latinLnBrk="0" hangingPunct="1"/>
            <a:r>
              <a:rPr kumimoji="0" lang="fr-FR"/>
              <a:t>Modifiez les styles du texte du masque</a:t>
            </a:r>
          </a:p>
          <a:p>
            <a:pPr lvl="1" eaLnBrk="1" latinLnBrk="0" hangingPunct="1"/>
            <a:r>
              <a:rPr kumimoji="0" lang="fr-FR"/>
              <a:t>Deuxième niveau</a:t>
            </a:r>
          </a:p>
          <a:p>
            <a:pPr lvl="2" eaLnBrk="1" latinLnBrk="0" hangingPunct="1"/>
            <a:r>
              <a:rPr kumimoji="0" lang="fr-FR"/>
              <a:t>Troisième niveau</a:t>
            </a:r>
          </a:p>
          <a:p>
            <a:pPr lvl="3" eaLnBrk="1" latinLnBrk="0" hangingPunct="1"/>
            <a:r>
              <a:rPr kumimoji="0" lang="fr-FR"/>
              <a:t>Quatrième niveau</a:t>
            </a:r>
          </a:p>
          <a:p>
            <a:pPr lvl="4" eaLnBrk="1" latinLnBrk="0" hangingPunct="1"/>
            <a:r>
              <a:rPr kumimoji="0" lang="fr-FR"/>
              <a:t>Cinquième niveau</a:t>
            </a:r>
            <a:endParaRPr kumimoji="0" lang="en-US"/>
          </a:p>
        </p:txBody>
      </p:sp>
      <p:sp>
        <p:nvSpPr>
          <p:cNvPr id="14" name="Espace réservé de la date 13"/>
          <p:cNvSpPr>
            <a:spLocks noGrp="1"/>
          </p:cNvSpPr>
          <p:nvPr>
            <p:ph type="dt" sz="half" idx="2"/>
          </p:nvPr>
        </p:nvSpPr>
        <p:spPr>
          <a:xfrm>
            <a:off x="6477000" y="6416675"/>
            <a:ext cx="2133600" cy="365125"/>
          </a:xfrm>
          <a:prstGeom prst="rect">
            <a:avLst/>
          </a:prstGeom>
        </p:spPr>
        <p:txBody>
          <a:bodyPr vert="horz" anchor="b"/>
          <a:lstStyle>
            <a:lvl1pPr algn="l" eaLnBrk="1" latinLnBrk="0" hangingPunct="1">
              <a:defRPr kumimoji="0" sz="1100">
                <a:solidFill>
                  <a:schemeClr val="tx2"/>
                </a:solidFill>
              </a:defRPr>
            </a:lvl1pPr>
            <a:extLst/>
          </a:lstStyle>
          <a:p>
            <a:fld id="{BB15BBA1-A75A-4BDF-BEB5-E9ADECC16DA7}" type="datetimeFigureOut">
              <a:rPr lang="fr-BE" smtClean="0">
                <a:solidFill>
                  <a:srgbClr val="D6ECFF"/>
                </a:solidFill>
              </a:rPr>
              <a:pPr/>
              <a:t>27-11-22</a:t>
            </a:fld>
            <a:endParaRPr lang="fr-BE" dirty="0">
              <a:solidFill>
                <a:srgbClr val="D6ECFF"/>
              </a:solidFill>
            </a:endParaRPr>
          </a:p>
        </p:txBody>
      </p:sp>
      <p:sp>
        <p:nvSpPr>
          <p:cNvPr id="3" name="Espace réservé du pied de page 2"/>
          <p:cNvSpPr>
            <a:spLocks noGrp="1"/>
          </p:cNvSpPr>
          <p:nvPr>
            <p:ph type="ftr" sz="quarter" idx="3"/>
          </p:nvPr>
        </p:nvSpPr>
        <p:spPr>
          <a:xfrm>
            <a:off x="914400" y="6416675"/>
            <a:ext cx="5562600" cy="365125"/>
          </a:xfrm>
          <a:prstGeom prst="rect">
            <a:avLst/>
          </a:prstGeom>
        </p:spPr>
        <p:txBody>
          <a:bodyPr vert="horz" anchor="b"/>
          <a:lstStyle>
            <a:lvl1pPr algn="r" eaLnBrk="1" latinLnBrk="0" hangingPunct="1">
              <a:defRPr kumimoji="0" sz="1100">
                <a:solidFill>
                  <a:schemeClr val="tx2"/>
                </a:solidFill>
              </a:defRPr>
            </a:lvl1pPr>
            <a:extLst/>
          </a:lstStyle>
          <a:p>
            <a:endParaRPr lang="fr-BE" dirty="0">
              <a:solidFill>
                <a:srgbClr val="D6ECFF"/>
              </a:solidFill>
            </a:endParaRPr>
          </a:p>
        </p:txBody>
      </p:sp>
      <p:sp>
        <p:nvSpPr>
          <p:cNvPr id="23" name="Espace réservé du numéro de diapositive 22"/>
          <p:cNvSpPr>
            <a:spLocks noGrp="1"/>
          </p:cNvSpPr>
          <p:nvPr>
            <p:ph type="sldNum" sz="quarter" idx="4"/>
          </p:nvPr>
        </p:nvSpPr>
        <p:spPr>
          <a:xfrm>
            <a:off x="8610600" y="6416675"/>
            <a:ext cx="457200" cy="365125"/>
          </a:xfrm>
          <a:prstGeom prst="rect">
            <a:avLst/>
          </a:prstGeom>
        </p:spPr>
        <p:txBody>
          <a:bodyPr vert="horz" anchor="b"/>
          <a:lstStyle>
            <a:lvl1pPr algn="l" eaLnBrk="1" latinLnBrk="0" hangingPunct="1">
              <a:defRPr kumimoji="0" sz="1200">
                <a:solidFill>
                  <a:schemeClr val="tx2"/>
                </a:solidFill>
              </a:defRPr>
            </a:lvl1pPr>
            <a:extLst/>
          </a:lstStyle>
          <a:p>
            <a:fld id="{696C554E-D405-4393-AE87-46DAAB1FBB3C}" type="slidenum">
              <a:rPr lang="fr-BE" smtClean="0">
                <a:solidFill>
                  <a:srgbClr val="D6ECFF"/>
                </a:solidFill>
              </a:rPr>
              <a:pPr/>
              <a:t>‹#›</a:t>
            </a:fld>
            <a:endParaRPr lang="fr-BE" dirty="0">
              <a:solidFill>
                <a:srgbClr val="D6ECFF"/>
              </a:solidFill>
            </a:endParaRPr>
          </a:p>
        </p:txBody>
      </p:sp>
      <p:sp>
        <p:nvSpPr>
          <p:cNvPr id="2" name="MSIPCMContentMarking" descr="{&quot;HashCode&quot;:-309203560,&quot;Placement&quot;:&quot;Footer&quot;,&quot;Top&quot;:523.8,&quot;Left&quot;:315.058655,&quot;SlideWidth&quot;:720,&quot;SlideHeight&quot;:540}">
            <a:extLst>
              <a:ext uri="{FF2B5EF4-FFF2-40B4-BE49-F238E27FC236}">
                <a16:creationId xmlns:a16="http://schemas.microsoft.com/office/drawing/2014/main" id="{7EAC1B23-0FAF-4C9A-AED0-F1E215EE653E}"/>
              </a:ext>
            </a:extLst>
          </p:cNvPr>
          <p:cNvSpPr txBox="1"/>
          <p:nvPr userDrawn="1"/>
        </p:nvSpPr>
        <p:spPr>
          <a:xfrm>
            <a:off x="4001245" y="6652260"/>
            <a:ext cx="1141510" cy="205740"/>
          </a:xfrm>
          <a:prstGeom prst="rect">
            <a:avLst/>
          </a:prstGeom>
          <a:noFill/>
        </p:spPr>
        <p:txBody>
          <a:bodyPr vert="horz" wrap="square" lIns="0" tIns="0" rIns="0" bIns="0" rtlCol="0" anchor="ctr" anchorCtr="1">
            <a:spAutoFit/>
          </a:bodyPr>
          <a:lstStyle/>
          <a:p>
            <a:pPr algn="ctr">
              <a:spcBef>
                <a:spcPts val="0"/>
              </a:spcBef>
              <a:spcAft>
                <a:spcPts val="0"/>
              </a:spcAft>
            </a:pPr>
            <a:r>
              <a:rPr lang="en-US" sz="800">
                <a:solidFill>
                  <a:srgbClr val="ED7D31"/>
                </a:solidFill>
                <a:latin typeface="Helvetica 75 Bold" panose="020B0804020202020204" pitchFamily="34" charset="0"/>
              </a:rPr>
              <a:t>Orange Restricted</a:t>
            </a:r>
          </a:p>
        </p:txBody>
      </p:sp>
    </p:spTree>
    <p:extLst>
      <p:ext uri="{BB962C8B-B14F-4D97-AF65-F5344CB8AC3E}">
        <p14:creationId xmlns:p14="http://schemas.microsoft.com/office/powerpoint/2010/main" val="4166685925"/>
      </p:ext>
    </p:extLst>
  </p:cSld>
  <p:clrMap bg1="dk1" tx1="lt1" bg2="dk2" tx2="lt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rtl="0" eaLnBrk="1" latinLnBrk="0" hangingPunct="1">
        <a:spcBef>
          <a:spcPct val="0"/>
        </a:spcBef>
        <a:buNone/>
        <a:defRPr kumimoji="0" sz="4000" kern="1200" spc="-100" baseline="0">
          <a:solidFill>
            <a:schemeClr val="tx2">
              <a:satMod val="200000"/>
            </a:schemeClr>
          </a:solidFill>
          <a:latin typeface="+mj-lt"/>
          <a:ea typeface="+mj-ea"/>
          <a:cs typeface="+mj-cs"/>
        </a:defRPr>
      </a:lvl1pPr>
      <a:extLst/>
    </p:titleStyle>
    <p:bodyStyle>
      <a:lvl1pPr marL="411480" indent="-342900" algn="l" rtl="0" eaLnBrk="1" latinLnBrk="0" hangingPunct="1">
        <a:spcBef>
          <a:spcPts val="700"/>
        </a:spcBef>
        <a:buClr>
          <a:schemeClr val="tx2"/>
        </a:buClr>
        <a:buSzPct val="95000"/>
        <a:buFont typeface="Wingdings"/>
        <a:buChar char=""/>
        <a:defRPr kumimoji="0" sz="3000" kern="1200">
          <a:solidFill>
            <a:schemeClr val="tx1"/>
          </a:solidFill>
          <a:latin typeface="+mn-lt"/>
          <a:ea typeface="+mn-ea"/>
          <a:cs typeface="+mn-cs"/>
        </a:defRPr>
      </a:lvl1pPr>
      <a:lvl2pPr marL="740664" indent="-285750" algn="l" rtl="0" eaLnBrk="1" latinLnBrk="0" hangingPunct="1">
        <a:spcBef>
          <a:spcPct val="20000"/>
        </a:spcBef>
        <a:buClr>
          <a:schemeClr val="accent2"/>
        </a:buClr>
        <a:buSzPct val="90000"/>
        <a:buFont typeface="Wingdings"/>
        <a:buChar char=""/>
        <a:defRPr kumimoji="0" sz="2600" kern="1200">
          <a:solidFill>
            <a:schemeClr val="tx1"/>
          </a:solidFill>
          <a:latin typeface="+mn-lt"/>
          <a:ea typeface="+mn-ea"/>
          <a:cs typeface="+mn-cs"/>
        </a:defRPr>
      </a:lvl2pPr>
      <a:lvl3pPr marL="996696" indent="-228600" algn="l" rtl="0" eaLnBrk="1" latinLnBrk="0" hangingPunct="1">
        <a:spcBef>
          <a:spcPct val="20000"/>
        </a:spcBef>
        <a:buClr>
          <a:schemeClr val="accent2"/>
        </a:buClr>
        <a:buFont typeface="Wingdings 2"/>
        <a:buChar char=""/>
        <a:defRPr kumimoji="0" sz="2400" kern="1200">
          <a:solidFill>
            <a:schemeClr val="tx1"/>
          </a:solidFill>
          <a:latin typeface="+mn-lt"/>
          <a:ea typeface="+mn-ea"/>
          <a:cs typeface="+mn-cs"/>
        </a:defRPr>
      </a:lvl3pPr>
      <a:lvl4pPr marL="1261872" indent="-228600" algn="l" rtl="0" eaLnBrk="1" latinLnBrk="0" hangingPunct="1">
        <a:spcBef>
          <a:spcPct val="20000"/>
        </a:spcBef>
        <a:buClr>
          <a:schemeClr val="accent3"/>
        </a:buClr>
        <a:buFont typeface="Wingdings 3"/>
        <a:buChar char=""/>
        <a:defRPr kumimoji="0" sz="2200" kern="1200">
          <a:solidFill>
            <a:schemeClr val="tx1"/>
          </a:solidFill>
          <a:latin typeface="+mn-lt"/>
          <a:ea typeface="+mn-ea"/>
          <a:cs typeface="+mn-cs"/>
        </a:defRPr>
      </a:lvl4pPr>
      <a:lvl5pPr marL="1481328" indent="-210312" algn="l" rtl="0" eaLnBrk="1" latinLnBrk="0" hangingPunct="1">
        <a:spcBef>
          <a:spcPct val="20000"/>
        </a:spcBef>
        <a:buClr>
          <a:schemeClr val="accent3"/>
        </a:buClr>
        <a:buFont typeface="Wingdings 2"/>
        <a:buChar char=""/>
        <a:defRPr kumimoji="0"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a:t>Modifiez le style du titre</a:t>
            </a:r>
            <a:endParaRPr lang="fr-BE"/>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B15BBA1-A75A-4BDF-BEB5-E9ADECC16DA7}" type="datetimeFigureOut">
              <a:rPr lang="fr-BE" smtClean="0"/>
              <a:pPr/>
              <a:t>27-11-22</a:t>
            </a:fld>
            <a:endParaRPr lang="fr-BE" dirty="0"/>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BE" dirty="0"/>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96C554E-D405-4393-AE87-46DAAB1FBB3C}" type="slidenum">
              <a:rPr lang="fr-BE" smtClean="0"/>
              <a:pPr/>
              <a:t>‹#›</a:t>
            </a:fld>
            <a:endParaRPr lang="fr-BE" dirty="0"/>
          </a:p>
        </p:txBody>
      </p:sp>
      <p:sp>
        <p:nvSpPr>
          <p:cNvPr id="7" name="MSIPCMContentMarking" descr="{&quot;HashCode&quot;:-309203560,&quot;Placement&quot;:&quot;Footer&quot;,&quot;Top&quot;:523.8,&quot;Left&quot;:315.058655,&quot;SlideWidth&quot;:720,&quot;SlideHeight&quot;:540}">
            <a:extLst>
              <a:ext uri="{FF2B5EF4-FFF2-40B4-BE49-F238E27FC236}">
                <a16:creationId xmlns:a16="http://schemas.microsoft.com/office/drawing/2014/main" id="{5ECDC92D-93D5-4B9F-9849-6D197CEAD0E7}"/>
              </a:ext>
            </a:extLst>
          </p:cNvPr>
          <p:cNvSpPr txBox="1"/>
          <p:nvPr userDrawn="1"/>
        </p:nvSpPr>
        <p:spPr>
          <a:xfrm>
            <a:off x="4001245" y="6652260"/>
            <a:ext cx="1141510" cy="205740"/>
          </a:xfrm>
          <a:prstGeom prst="rect">
            <a:avLst/>
          </a:prstGeom>
          <a:noFill/>
        </p:spPr>
        <p:txBody>
          <a:bodyPr vert="horz" wrap="square" lIns="0" tIns="0" rIns="0" bIns="0" rtlCol="0" anchor="ctr" anchorCtr="1">
            <a:spAutoFit/>
          </a:bodyPr>
          <a:lstStyle/>
          <a:p>
            <a:pPr algn="ctr">
              <a:spcBef>
                <a:spcPts val="0"/>
              </a:spcBef>
              <a:spcAft>
                <a:spcPts val="0"/>
              </a:spcAft>
            </a:pPr>
            <a:r>
              <a:rPr lang="en-US" sz="800">
                <a:solidFill>
                  <a:srgbClr val="ED7D31"/>
                </a:solidFill>
                <a:latin typeface="Helvetica 75 Bold" panose="020B0804020202020204" pitchFamily="34" charset="0"/>
              </a:rPr>
              <a:t>Orange Restricted</a:t>
            </a:r>
          </a:p>
        </p:txBody>
      </p:sp>
    </p:spTree>
    <p:extLst>
      <p:ext uri="{BB962C8B-B14F-4D97-AF65-F5344CB8AC3E}">
        <p14:creationId xmlns:p14="http://schemas.microsoft.com/office/powerpoint/2010/main" val="1390262676"/>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3.xml"/></Relationships>
</file>

<file path=ppt/slides/_rels/slide2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hyperlink" Target="https://www.google.be/url?sa=i&amp;rct=j&amp;q=&amp;esrc=s&amp;source=images&amp;cd=&amp;cad=rja&amp;uact=8&amp;ved=2ahUKEwjO9baxx7vZAhUC-qQKHQ22DvgQjRx6BAgAEAY&amp;url=http://biblique.blogspirit.com/archive/2011/12/17/l-invention-du-mot-chretien1.html&amp;psig=AOvVaw0yEx9e54wGuG3WcRj8v3xy&amp;ust=1519458735659135" TargetMode="Externa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4.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4.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48.xml.rels><?xml version="1.0" encoding="UTF-8" standalone="yes"?>
<Relationships xmlns="http://schemas.openxmlformats.org/package/2006/relationships"><Relationship Id="rId3" Type="http://schemas.openxmlformats.org/officeDocument/2006/relationships/hyperlink" Target="http://www.google.be/url?sa=i&amp;rct=j&amp;q=&amp;esrc=s&amp;frm=1&amp;source=images&amp;cd=&amp;cad=rja&amp;docid=BteMHi5LLGOJ4M&amp;tbnid=d1b0-I2LzP_D2M:&amp;ved=0CAUQjRw&amp;url=http://thebaut.bertrand.chez-alice.fr/ordination_presbyterale/photos/album_photos.htm&amp;ei=zJkSUf2SGcPG0QX8goHoCQ&amp;psig=AFQjCNEg0RuQfd4sX_fsDqrzeEJIpR0Bgg&amp;ust=1360259597461534" TargetMode="External"/><Relationship Id="rId2" Type="http://schemas.openxmlformats.org/officeDocument/2006/relationships/notesSlide" Target="../notesSlides/notesSlide31.xml"/><Relationship Id="rId1" Type="http://schemas.openxmlformats.org/officeDocument/2006/relationships/slideLayout" Target="../slideLayouts/slideLayout1.xml"/><Relationship Id="rId4" Type="http://schemas.openxmlformats.org/officeDocument/2006/relationships/image" Target="../media/image12.jpeg"/></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2.xml"/></Relationships>
</file>

<file path=ppt/slides/_rels/slide5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9.xml"/><Relationship Id="rId1" Type="http://schemas.openxmlformats.org/officeDocument/2006/relationships/slideLayout" Target="../slideLayouts/slideLayout1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2.xml"/></Relationships>
</file>

<file path=ppt/slides/_rels/slide6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3.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3.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3.xml"/></Relationships>
</file>

<file path=ppt/slides/_rels/slide6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49.xml"/><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64.xml"/><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65.xml"/><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1.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1.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1.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1.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1.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1.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1.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1.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1.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1.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1.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1.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1.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1.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1.xml"/></Relationships>
</file>

<file path=ppt/slides/_rels/slide145.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1.xml"/></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1.xml"/></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1.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1.xml"/></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1.xml"/></Relationships>
</file>

<file path=ppt/slides/_rels/slide150.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1.xml"/></Relationships>
</file>

<file path=ppt/slides/_rels/slide151.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1.xml"/></Relationships>
</file>

<file path=ppt/slides/_rels/slide152.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1.xml"/></Relationships>
</file>

<file path=ppt/slides/_rels/slide153.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1.xml"/></Relationships>
</file>

<file path=ppt/slides/_rels/slide154.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1.xml"/></Relationships>
</file>

<file path=ppt/slides/_rels/slide155.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1.xml"/></Relationships>
</file>

<file path=ppt/slides/_rels/slide156.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1.xml"/></Relationships>
</file>

<file path=ppt/slides/_rels/slide157.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1.xml"/></Relationships>
</file>

<file path=ppt/slides/_rels/slide158.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1.xml"/></Relationships>
</file>

<file path=ppt/slides/_rels/slide159.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1.xml"/></Relationships>
</file>

<file path=ppt/slides/_rels/slide160.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a:xfrm>
            <a:off x="544016" y="116632"/>
            <a:ext cx="7772400" cy="914400"/>
          </a:xfrm>
        </p:spPr>
        <p:txBody>
          <a:bodyPr/>
          <a:lstStyle/>
          <a:p>
            <a:pPr algn="ctr"/>
            <a:r>
              <a:rPr lang="fr-BE" sz="4400" b="1" dirty="0">
                <a:solidFill>
                  <a:srgbClr val="FFFF00"/>
                </a:solidFill>
              </a:rPr>
              <a:t>Christ Roi</a:t>
            </a:r>
          </a:p>
        </p:txBody>
      </p:sp>
      <p:pic>
        <p:nvPicPr>
          <p:cNvPr id="1028" name="Picture 4" descr="Quel est le sens de la fête du Christ Roi ? - Église catholique en France">
            <a:extLst>
              <a:ext uri="{FF2B5EF4-FFF2-40B4-BE49-F238E27FC236}">
                <a16:creationId xmlns:a16="http://schemas.microsoft.com/office/drawing/2014/main" id="{72B544AC-BD05-4943-AC8C-A5C04BBA5B8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00125" y="1376363"/>
            <a:ext cx="7143750" cy="41052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055959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a:xfrm>
            <a:off x="544016" y="116632"/>
            <a:ext cx="7772400" cy="914400"/>
          </a:xfrm>
        </p:spPr>
        <p:txBody>
          <a:bodyPr/>
          <a:lstStyle/>
          <a:p>
            <a:pPr algn="ctr"/>
            <a:r>
              <a:rPr lang="fr-BE" sz="4400" b="1" dirty="0" err="1">
                <a:solidFill>
                  <a:srgbClr val="FFFF00"/>
                </a:solidFill>
              </a:rPr>
              <a:t>Entree</a:t>
            </a:r>
            <a:br>
              <a:rPr lang="fr-BE" sz="4400" b="1" dirty="0">
                <a:solidFill>
                  <a:srgbClr val="FFFF00"/>
                </a:solidFill>
              </a:rPr>
            </a:br>
            <a:r>
              <a:rPr lang="fr-BE" sz="4400" b="1" dirty="0">
                <a:solidFill>
                  <a:srgbClr val="FFFF00"/>
                </a:solidFill>
              </a:rPr>
              <a:t>Le roi dans sa splendeur</a:t>
            </a:r>
          </a:p>
        </p:txBody>
      </p:sp>
      <p:sp>
        <p:nvSpPr>
          <p:cNvPr id="4" name="Rectangle 3"/>
          <p:cNvSpPr/>
          <p:nvPr/>
        </p:nvSpPr>
        <p:spPr>
          <a:xfrm>
            <a:off x="179512" y="1340768"/>
            <a:ext cx="8712968" cy="452431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36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1/</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36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Le Roi dans sa splendeur,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36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Vêtu de majesté</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36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La terre se réjouit, la terre se réjouit.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36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Il est paré d’éclat, la nuit essaie de fuir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36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Au son de sa voix, au son de sa voix</a:t>
            </a:r>
            <a:endParaRPr kumimoji="0" lang="fr-BE" sz="36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36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 </a:t>
            </a:r>
          </a:p>
        </p:txBody>
      </p:sp>
    </p:spTree>
    <p:extLst>
      <p:ext uri="{BB962C8B-B14F-4D97-AF65-F5344CB8AC3E}">
        <p14:creationId xmlns:p14="http://schemas.microsoft.com/office/powerpoint/2010/main" val="2646626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angle 3"/>
          <p:cNvSpPr/>
          <p:nvPr/>
        </p:nvSpPr>
        <p:spPr>
          <a:xfrm>
            <a:off x="179512" y="1340768"/>
            <a:ext cx="8712968" cy="286232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36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36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Ô Dieu, Tu es grand! Nous chantons: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36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Ô Dieu, Tu es grand! Et tous verront,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36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Ô Dieu, combien Tu es grand!</a:t>
            </a:r>
            <a:endParaRPr kumimoji="0" lang="fr-BE" sz="36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36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 </a:t>
            </a:r>
          </a:p>
        </p:txBody>
      </p:sp>
      <p:sp>
        <p:nvSpPr>
          <p:cNvPr id="6" name="Titre 1">
            <a:extLst>
              <a:ext uri="{FF2B5EF4-FFF2-40B4-BE49-F238E27FC236}">
                <a16:creationId xmlns:a16="http://schemas.microsoft.com/office/drawing/2014/main" id="{AB23E40C-4C69-4513-A7A8-DE1E59FAFE6B}"/>
              </a:ext>
            </a:extLst>
          </p:cNvPr>
          <p:cNvSpPr>
            <a:spLocks noGrp="1"/>
          </p:cNvSpPr>
          <p:nvPr>
            <p:ph type="title"/>
          </p:nvPr>
        </p:nvSpPr>
        <p:spPr>
          <a:xfrm>
            <a:off x="544016" y="116632"/>
            <a:ext cx="7772400" cy="914400"/>
          </a:xfrm>
        </p:spPr>
        <p:txBody>
          <a:bodyPr/>
          <a:lstStyle/>
          <a:p>
            <a:pPr algn="ctr"/>
            <a:r>
              <a:rPr lang="fr-BE" sz="4400" b="1" dirty="0" err="1">
                <a:solidFill>
                  <a:srgbClr val="FFFF00"/>
                </a:solidFill>
              </a:rPr>
              <a:t>Entree</a:t>
            </a:r>
            <a:br>
              <a:rPr lang="fr-BE" sz="4400" b="1" dirty="0">
                <a:solidFill>
                  <a:srgbClr val="FFFF00"/>
                </a:solidFill>
              </a:rPr>
            </a:br>
            <a:r>
              <a:rPr lang="fr-BE" sz="4400" b="1" dirty="0">
                <a:solidFill>
                  <a:srgbClr val="FFFF00"/>
                </a:solidFill>
              </a:rPr>
              <a:t>Le roi dans sa splendeur</a:t>
            </a:r>
          </a:p>
        </p:txBody>
      </p:sp>
    </p:spTree>
    <p:extLst>
      <p:ext uri="{BB962C8B-B14F-4D97-AF65-F5344CB8AC3E}">
        <p14:creationId xmlns:p14="http://schemas.microsoft.com/office/powerpoint/2010/main" val="29645064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angle 3"/>
          <p:cNvSpPr/>
          <p:nvPr/>
        </p:nvSpPr>
        <p:spPr>
          <a:xfrm>
            <a:off x="179512" y="1340768"/>
            <a:ext cx="8712968" cy="563231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36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2/</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36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Car d’âge en âge Il règne,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36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Les temps sont dans Sa main.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36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Commencement et fin,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36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Commencement et fin.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36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Le Père, le Fils, l’Esprit, Trinité divine.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36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Le lion et l’agneau, le lion et l’agneau.</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36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36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36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 </a:t>
            </a:r>
          </a:p>
        </p:txBody>
      </p:sp>
      <p:sp>
        <p:nvSpPr>
          <p:cNvPr id="6" name="Titre 1">
            <a:extLst>
              <a:ext uri="{FF2B5EF4-FFF2-40B4-BE49-F238E27FC236}">
                <a16:creationId xmlns:a16="http://schemas.microsoft.com/office/drawing/2014/main" id="{E5DD3F4F-5D37-4016-934A-798FE2C8D22C}"/>
              </a:ext>
            </a:extLst>
          </p:cNvPr>
          <p:cNvSpPr>
            <a:spLocks noGrp="1"/>
          </p:cNvSpPr>
          <p:nvPr>
            <p:ph type="title"/>
          </p:nvPr>
        </p:nvSpPr>
        <p:spPr>
          <a:xfrm>
            <a:off x="544016" y="116632"/>
            <a:ext cx="7772400" cy="914400"/>
          </a:xfrm>
        </p:spPr>
        <p:txBody>
          <a:bodyPr/>
          <a:lstStyle/>
          <a:p>
            <a:pPr algn="ctr"/>
            <a:r>
              <a:rPr lang="fr-BE" sz="4400" b="1" dirty="0" err="1">
                <a:solidFill>
                  <a:srgbClr val="FFFF00"/>
                </a:solidFill>
              </a:rPr>
              <a:t>Entree</a:t>
            </a:r>
            <a:br>
              <a:rPr lang="fr-BE" sz="4400" b="1" dirty="0">
                <a:solidFill>
                  <a:srgbClr val="FFFF00"/>
                </a:solidFill>
              </a:rPr>
            </a:br>
            <a:r>
              <a:rPr lang="fr-BE" sz="4400" b="1" dirty="0">
                <a:solidFill>
                  <a:srgbClr val="FFFF00"/>
                </a:solidFill>
              </a:rPr>
              <a:t>Le roi dans sa splendeur</a:t>
            </a:r>
          </a:p>
        </p:txBody>
      </p:sp>
    </p:spTree>
    <p:extLst>
      <p:ext uri="{BB962C8B-B14F-4D97-AF65-F5344CB8AC3E}">
        <p14:creationId xmlns:p14="http://schemas.microsoft.com/office/powerpoint/2010/main" val="23864512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angle 3"/>
          <p:cNvSpPr/>
          <p:nvPr/>
        </p:nvSpPr>
        <p:spPr>
          <a:xfrm>
            <a:off x="179512" y="1340768"/>
            <a:ext cx="8712968" cy="286232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36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36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Ô Dieu, Tu es grand! Nous chantons: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36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Ô Dieu, Tu es grand! Et tous verront,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36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Ô Dieu, combien Tu es grand!</a:t>
            </a:r>
            <a:endParaRPr kumimoji="0" lang="fr-BE" sz="36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36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 </a:t>
            </a:r>
          </a:p>
        </p:txBody>
      </p:sp>
      <p:sp>
        <p:nvSpPr>
          <p:cNvPr id="6" name="Titre 1">
            <a:extLst>
              <a:ext uri="{FF2B5EF4-FFF2-40B4-BE49-F238E27FC236}">
                <a16:creationId xmlns:a16="http://schemas.microsoft.com/office/drawing/2014/main" id="{70F33B2A-F378-4FB7-B48F-4F24A5A3C0C8}"/>
              </a:ext>
            </a:extLst>
          </p:cNvPr>
          <p:cNvSpPr>
            <a:spLocks noGrp="1"/>
          </p:cNvSpPr>
          <p:nvPr>
            <p:ph type="title"/>
          </p:nvPr>
        </p:nvSpPr>
        <p:spPr>
          <a:xfrm>
            <a:off x="544016" y="116632"/>
            <a:ext cx="7772400" cy="914400"/>
          </a:xfrm>
        </p:spPr>
        <p:txBody>
          <a:bodyPr/>
          <a:lstStyle/>
          <a:p>
            <a:pPr algn="ctr"/>
            <a:r>
              <a:rPr lang="fr-BE" sz="4400" b="1" dirty="0" err="1">
                <a:solidFill>
                  <a:srgbClr val="FFFF00"/>
                </a:solidFill>
              </a:rPr>
              <a:t>Entree</a:t>
            </a:r>
            <a:br>
              <a:rPr lang="fr-BE" sz="4400" b="1" dirty="0">
                <a:solidFill>
                  <a:srgbClr val="FFFF00"/>
                </a:solidFill>
              </a:rPr>
            </a:br>
            <a:r>
              <a:rPr lang="fr-BE" sz="4400" b="1" dirty="0">
                <a:solidFill>
                  <a:srgbClr val="FFFF00"/>
                </a:solidFill>
              </a:rPr>
              <a:t>Le roi dans sa splendeur</a:t>
            </a:r>
          </a:p>
        </p:txBody>
      </p:sp>
    </p:spTree>
    <p:extLst>
      <p:ext uri="{BB962C8B-B14F-4D97-AF65-F5344CB8AC3E}">
        <p14:creationId xmlns:p14="http://schemas.microsoft.com/office/powerpoint/2010/main" val="1340181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angle 3"/>
          <p:cNvSpPr/>
          <p:nvPr/>
        </p:nvSpPr>
        <p:spPr>
          <a:xfrm>
            <a:off x="179512" y="1340768"/>
            <a:ext cx="8712968" cy="563231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36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P/</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36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Le plus grand des noms, digne de louange.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36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Mon cœur s’écrie: Ô Dieu, Tu es grand!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36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36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(bis all)</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36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36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36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 </a:t>
            </a:r>
          </a:p>
        </p:txBody>
      </p:sp>
      <p:sp>
        <p:nvSpPr>
          <p:cNvPr id="6" name="Titre 1">
            <a:extLst>
              <a:ext uri="{FF2B5EF4-FFF2-40B4-BE49-F238E27FC236}">
                <a16:creationId xmlns:a16="http://schemas.microsoft.com/office/drawing/2014/main" id="{58189ACB-2194-4FB7-BA9E-FCE84D442AF6}"/>
              </a:ext>
            </a:extLst>
          </p:cNvPr>
          <p:cNvSpPr>
            <a:spLocks noGrp="1"/>
          </p:cNvSpPr>
          <p:nvPr>
            <p:ph type="title"/>
          </p:nvPr>
        </p:nvSpPr>
        <p:spPr>
          <a:xfrm>
            <a:off x="544016" y="116632"/>
            <a:ext cx="7772400" cy="914400"/>
          </a:xfrm>
        </p:spPr>
        <p:txBody>
          <a:bodyPr/>
          <a:lstStyle/>
          <a:p>
            <a:pPr algn="ctr"/>
            <a:r>
              <a:rPr lang="fr-BE" sz="4400" b="1" dirty="0" err="1">
                <a:solidFill>
                  <a:srgbClr val="FFFF00"/>
                </a:solidFill>
              </a:rPr>
              <a:t>Entree</a:t>
            </a:r>
            <a:br>
              <a:rPr lang="fr-BE" sz="4400" b="1" dirty="0">
                <a:solidFill>
                  <a:srgbClr val="FFFF00"/>
                </a:solidFill>
              </a:rPr>
            </a:br>
            <a:r>
              <a:rPr lang="fr-BE" sz="4400" b="1" dirty="0">
                <a:solidFill>
                  <a:srgbClr val="FFFF00"/>
                </a:solidFill>
              </a:rPr>
              <a:t>Le roi dans sa splendeur</a:t>
            </a:r>
          </a:p>
        </p:txBody>
      </p:sp>
    </p:spTree>
    <p:extLst>
      <p:ext uri="{BB962C8B-B14F-4D97-AF65-F5344CB8AC3E}">
        <p14:creationId xmlns:p14="http://schemas.microsoft.com/office/powerpoint/2010/main" val="31128834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angle 3"/>
          <p:cNvSpPr/>
          <p:nvPr/>
        </p:nvSpPr>
        <p:spPr>
          <a:xfrm>
            <a:off x="179512" y="1340768"/>
            <a:ext cx="8712968" cy="286232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36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36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Ô Dieu, Tu es grand! Nous chantons: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36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Ô Dieu, Tu es grand! Et tous verront,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36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Ô Dieu, combien Tu es grand!</a:t>
            </a:r>
            <a:endParaRPr kumimoji="0" lang="fr-BE" sz="36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36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 </a:t>
            </a:r>
          </a:p>
        </p:txBody>
      </p:sp>
      <p:sp>
        <p:nvSpPr>
          <p:cNvPr id="6" name="Titre 1">
            <a:extLst>
              <a:ext uri="{FF2B5EF4-FFF2-40B4-BE49-F238E27FC236}">
                <a16:creationId xmlns:a16="http://schemas.microsoft.com/office/drawing/2014/main" id="{70F33B2A-F378-4FB7-B48F-4F24A5A3C0C8}"/>
              </a:ext>
            </a:extLst>
          </p:cNvPr>
          <p:cNvSpPr>
            <a:spLocks noGrp="1"/>
          </p:cNvSpPr>
          <p:nvPr>
            <p:ph type="title"/>
          </p:nvPr>
        </p:nvSpPr>
        <p:spPr>
          <a:xfrm>
            <a:off x="544016" y="116632"/>
            <a:ext cx="7772400" cy="914400"/>
          </a:xfrm>
        </p:spPr>
        <p:txBody>
          <a:bodyPr/>
          <a:lstStyle/>
          <a:p>
            <a:pPr algn="ctr"/>
            <a:r>
              <a:rPr lang="fr-BE" sz="4400" b="1" dirty="0" err="1">
                <a:solidFill>
                  <a:srgbClr val="FFFF00"/>
                </a:solidFill>
              </a:rPr>
              <a:t>Entree</a:t>
            </a:r>
            <a:br>
              <a:rPr lang="fr-BE" sz="4400" b="1" dirty="0">
                <a:solidFill>
                  <a:srgbClr val="FFFF00"/>
                </a:solidFill>
              </a:rPr>
            </a:br>
            <a:r>
              <a:rPr lang="fr-BE" sz="4400" b="1" dirty="0">
                <a:solidFill>
                  <a:srgbClr val="FFFF00"/>
                </a:solidFill>
              </a:rPr>
              <a:t>Le roi dans sa splendeur</a:t>
            </a:r>
          </a:p>
        </p:txBody>
      </p:sp>
    </p:spTree>
    <p:extLst>
      <p:ext uri="{BB962C8B-B14F-4D97-AF65-F5344CB8AC3E}">
        <p14:creationId xmlns:p14="http://schemas.microsoft.com/office/powerpoint/2010/main" val="3082295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ctrTitle"/>
          </p:nvPr>
        </p:nvSpPr>
        <p:spPr>
          <a:xfrm>
            <a:off x="4147793" y="1556792"/>
            <a:ext cx="4816187" cy="4680520"/>
          </a:xfrm>
        </p:spPr>
        <p:txBody>
          <a:bodyPr>
            <a:noAutofit/>
          </a:bodyPr>
          <a:lstStyle/>
          <a:p>
            <a:pPr algn="l"/>
            <a:r>
              <a:rPr lang="fr-BE" sz="3600" b="0" cap="none" dirty="0">
                <a:solidFill>
                  <a:schemeClr val="tx1"/>
                </a:solidFill>
                <a:effectLst/>
                <a:latin typeface="Lucida Bright" panose="02040602050505020304" pitchFamily="18" charset="0"/>
              </a:rPr>
              <a:t>La messe commence par un signe de la croix</a:t>
            </a:r>
            <a:r>
              <a:rPr lang="fr-BE" sz="3600" b="0" dirty="0">
                <a:solidFill>
                  <a:schemeClr val="tx1"/>
                </a:solidFill>
                <a:effectLst/>
                <a:latin typeface="Lucida Bright" panose="02040602050505020304" pitchFamily="18" charset="0"/>
              </a:rPr>
              <a:t>.</a:t>
            </a:r>
            <a:br>
              <a:rPr lang="fr-BE" sz="3600" b="0" dirty="0">
                <a:solidFill>
                  <a:schemeClr val="tx1"/>
                </a:solidFill>
                <a:effectLst/>
                <a:latin typeface="Lucida Bright" panose="02040602050505020304" pitchFamily="18" charset="0"/>
              </a:rPr>
            </a:br>
            <a:r>
              <a:rPr lang="fr-BE" sz="3600" b="0" cap="none" dirty="0">
                <a:solidFill>
                  <a:schemeClr val="tx1"/>
                </a:solidFill>
                <a:effectLst/>
                <a:latin typeface="Lucida Bright" panose="02040602050505020304" pitchFamily="18" charset="0"/>
              </a:rPr>
              <a:t>C’est le signe du chrétien: prends à cœur de le faire, il est le signe de ton amitié à Jésus.</a:t>
            </a:r>
            <a:br>
              <a:rPr lang="fr-BE" sz="3600" b="0" cap="none" dirty="0">
                <a:solidFill>
                  <a:schemeClr val="tx1"/>
                </a:solidFill>
                <a:effectLst/>
                <a:latin typeface="Lucida Bright" panose="02040602050505020304" pitchFamily="18" charset="0"/>
              </a:rPr>
            </a:br>
            <a:br>
              <a:rPr lang="fr-BE" sz="3200" dirty="0">
                <a:solidFill>
                  <a:schemeClr val="accent5">
                    <a:lumMod val="75000"/>
                  </a:schemeClr>
                </a:solidFill>
                <a:latin typeface="Comic Sans MS" pitchFamily="66" charset="0"/>
              </a:rPr>
            </a:br>
            <a:endParaRPr lang="fr-BE" sz="3200" dirty="0">
              <a:solidFill>
                <a:schemeClr val="accent5">
                  <a:lumMod val="75000"/>
                </a:schemeClr>
              </a:solidFill>
              <a:latin typeface="Comic Sans MS" pitchFamily="66" charset="0"/>
            </a:endParaRPr>
          </a:p>
        </p:txBody>
      </p:sp>
      <p:sp>
        <p:nvSpPr>
          <p:cNvPr id="6" name="Titre 1"/>
          <p:cNvSpPr txBox="1">
            <a:spLocks/>
          </p:cNvSpPr>
          <p:nvPr/>
        </p:nvSpPr>
        <p:spPr>
          <a:xfrm>
            <a:off x="914400" y="512064"/>
            <a:ext cx="7772400" cy="914400"/>
          </a:xfrm>
          <a:prstGeom prst="rect">
            <a:avLst/>
          </a:prstGeom>
        </p:spPr>
        <p:txBody>
          <a:bodyPr vert="horz" anchor="t">
            <a:noAutofit/>
          </a:bodyPr>
          <a:lstStyle>
            <a:defPPr>
              <a:defRPr lang="fr-FR"/>
            </a:defPPr>
            <a:lvl1pPr algn="ctr">
              <a:spcBef>
                <a:spcPct val="0"/>
              </a:spcBef>
              <a:buNone/>
              <a:defRPr kumimoji="0" sz="4800" b="1" spc="-100" baseline="0">
                <a:solidFill>
                  <a:srgbClr val="FFFF5B"/>
                </a:solidFill>
                <a:latin typeface="+mj-lt"/>
                <a:ea typeface="+mj-ea"/>
                <a:cs typeface="+mj-cs"/>
              </a:defRPr>
            </a:lvl1pPr>
          </a:lstStyle>
          <a:p>
            <a:r>
              <a:rPr lang="fr-BE" sz="4000" dirty="0"/>
              <a:t>OUVERTURE DE LA CÉLÉBRATION</a:t>
            </a:r>
          </a:p>
        </p:txBody>
      </p:sp>
      <p:pic>
        <p:nvPicPr>
          <p:cNvPr id="3" name="Imag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5576" y="1556792"/>
            <a:ext cx="3392217" cy="5085184"/>
          </a:xfrm>
          <a:prstGeom prst="rect">
            <a:avLst/>
          </a:prstGeom>
        </p:spPr>
      </p:pic>
    </p:spTree>
    <p:extLst>
      <p:ext uri="{BB962C8B-B14F-4D97-AF65-F5344CB8AC3E}">
        <p14:creationId xmlns:p14="http://schemas.microsoft.com/office/powerpoint/2010/main" val="38669757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ctrTitle"/>
          </p:nvPr>
        </p:nvSpPr>
        <p:spPr>
          <a:xfrm>
            <a:off x="4572000" y="1772817"/>
            <a:ext cx="4355976" cy="3528392"/>
          </a:xfrm>
        </p:spPr>
        <p:txBody>
          <a:bodyPr>
            <a:noAutofit/>
          </a:bodyPr>
          <a:lstStyle/>
          <a:p>
            <a:pPr algn="l"/>
            <a:r>
              <a:rPr lang="fr-BE" b="0" cap="none" dirty="0">
                <a:solidFill>
                  <a:schemeClr val="tx1"/>
                </a:solidFill>
                <a:effectLst/>
                <a:latin typeface="Lucida Bright" panose="02040602050505020304" pitchFamily="18" charset="0"/>
              </a:rPr>
              <a:t>Ce moment nous rappelle que l’amour de Dieu est plus fort que tout.</a:t>
            </a:r>
          </a:p>
        </p:txBody>
      </p:sp>
      <p:sp>
        <p:nvSpPr>
          <p:cNvPr id="6" name="Titre 1"/>
          <p:cNvSpPr txBox="1">
            <a:spLocks/>
          </p:cNvSpPr>
          <p:nvPr/>
        </p:nvSpPr>
        <p:spPr>
          <a:xfrm>
            <a:off x="914400" y="512064"/>
            <a:ext cx="7772400" cy="914400"/>
          </a:xfrm>
          <a:prstGeom prst="rect">
            <a:avLst/>
          </a:prstGeom>
        </p:spPr>
        <p:txBody>
          <a:bodyPr vert="horz" anchor="t">
            <a:noAutofit/>
          </a:bodyPr>
          <a:lstStyle>
            <a:lvl1pPr algn="ctr">
              <a:spcBef>
                <a:spcPct val="0"/>
              </a:spcBef>
              <a:buNone/>
              <a:defRPr kumimoji="0" sz="4800" b="1" spc="-100" baseline="0">
                <a:solidFill>
                  <a:srgbClr val="FFFF5B"/>
                </a:solidFill>
                <a:latin typeface="+mj-lt"/>
                <a:ea typeface="+mj-ea"/>
                <a:cs typeface="+mj-cs"/>
              </a:defRPr>
            </a:lvl1pPr>
            <a:extLst/>
          </a:lstStyle>
          <a:p>
            <a:r>
              <a:rPr lang="fr-BE" dirty="0"/>
              <a:t>DEMANDER PARDON</a:t>
            </a:r>
          </a:p>
        </p:txBody>
      </p:sp>
      <p:pic>
        <p:nvPicPr>
          <p:cNvPr id="5" name="Picture 2" descr="http://sainte-anne.cathocambrai.com/cache/fichs_declinaison/49297_3.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14400" y="1844824"/>
            <a:ext cx="2762250" cy="392430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Titre 1"/>
          <p:cNvSpPr txBox="1">
            <a:spLocks/>
          </p:cNvSpPr>
          <p:nvPr/>
        </p:nvSpPr>
        <p:spPr>
          <a:xfrm>
            <a:off x="793812" y="332656"/>
            <a:ext cx="7772400" cy="1584176"/>
          </a:xfrm>
          <a:prstGeom prst="rect">
            <a:avLst/>
          </a:prstGeom>
        </p:spPr>
        <p:txBody>
          <a:bodyPr vert="horz" anchor="t">
            <a:noAutofit/>
          </a:bodyPr>
          <a:lstStyle>
            <a:lvl1pPr algn="ctr">
              <a:spcBef>
                <a:spcPct val="0"/>
              </a:spcBef>
              <a:buNone/>
              <a:defRPr kumimoji="0" sz="4800" b="1" spc="-100" baseline="0">
                <a:solidFill>
                  <a:srgbClr val="FFFF5B"/>
                </a:solidFill>
                <a:latin typeface="+mj-lt"/>
                <a:ea typeface="+mj-ea"/>
                <a:cs typeface="+mj-cs"/>
              </a:defRPr>
            </a:lvl1pPr>
            <a:extLst/>
          </a:lstStyle>
          <a:p>
            <a:pPr>
              <a:defRPr/>
            </a:pPr>
            <a:r>
              <a:rPr lang="fr-BE" kern="0" dirty="0"/>
              <a:t>DEMANDER PARDON</a:t>
            </a:r>
          </a:p>
          <a:p>
            <a:pPr>
              <a:defRPr/>
            </a:pPr>
            <a:r>
              <a:rPr lang="fr-BE" sz="3600" kern="0" dirty="0"/>
              <a:t>Prends pitié</a:t>
            </a:r>
          </a:p>
        </p:txBody>
      </p:sp>
      <p:sp>
        <p:nvSpPr>
          <p:cNvPr id="4" name="Rectangle 3"/>
          <p:cNvSpPr/>
          <p:nvPr/>
        </p:nvSpPr>
        <p:spPr>
          <a:xfrm>
            <a:off x="575048" y="1700808"/>
            <a:ext cx="8568952" cy="4154984"/>
          </a:xfrm>
          <a:prstGeom prst="rect">
            <a:avLst/>
          </a:prstGeom>
        </p:spPr>
        <p:txBody>
          <a:bodyPr wrap="square">
            <a:spAutoFit/>
          </a:bodyPr>
          <a:lstStyle/>
          <a:p>
            <a:pPr>
              <a:defRPr/>
            </a:pPr>
            <a:endParaRPr lang="fr-FR" sz="4400" kern="0" dirty="0">
              <a:solidFill>
                <a:prstClr val="white"/>
              </a:solidFill>
              <a:latin typeface="Lucida Bright" panose="02040602050505020304" pitchFamily="18" charset="0"/>
            </a:endParaRPr>
          </a:p>
          <a:p>
            <a:pPr algn="ctr">
              <a:defRPr/>
            </a:pPr>
            <a:r>
              <a:rPr lang="fr-FR" sz="4400" kern="0" dirty="0">
                <a:solidFill>
                  <a:prstClr val="white"/>
                </a:solidFill>
                <a:latin typeface="Lucida Bright" panose="02040602050505020304" pitchFamily="18" charset="0"/>
              </a:rPr>
              <a:t>Prends pitié Seigneur</a:t>
            </a:r>
          </a:p>
          <a:p>
            <a:pPr algn="ctr">
              <a:defRPr/>
            </a:pPr>
            <a:r>
              <a:rPr lang="fr-FR" sz="4400" kern="0" dirty="0">
                <a:solidFill>
                  <a:prstClr val="white"/>
                </a:solidFill>
                <a:latin typeface="Lucida Bright" panose="02040602050505020304" pitchFamily="18" charset="0"/>
              </a:rPr>
              <a:t>O Seigneur prends pitié</a:t>
            </a:r>
          </a:p>
          <a:p>
            <a:pPr algn="ctr">
              <a:defRPr/>
            </a:pPr>
            <a:r>
              <a:rPr lang="fr-FR" sz="4400" kern="0" dirty="0">
                <a:solidFill>
                  <a:prstClr val="white"/>
                </a:solidFill>
                <a:latin typeface="Lucida Bright" panose="02040602050505020304" pitchFamily="18" charset="0"/>
              </a:rPr>
              <a:t>Prends pitié Seigneur</a:t>
            </a:r>
          </a:p>
          <a:p>
            <a:pPr algn="ctr">
              <a:defRPr/>
            </a:pPr>
            <a:r>
              <a:rPr lang="fr-FR" sz="4400" kern="0" dirty="0">
                <a:solidFill>
                  <a:prstClr val="white"/>
                </a:solidFill>
                <a:latin typeface="Lucida Bright" panose="02040602050505020304" pitchFamily="18" charset="0"/>
              </a:rPr>
              <a:t>O Seigneur prends pitié</a:t>
            </a:r>
          </a:p>
          <a:p>
            <a:pPr algn="ctr">
              <a:defRPr/>
            </a:pPr>
            <a:endParaRPr lang="fr-FR" sz="4400" kern="0" dirty="0">
              <a:solidFill>
                <a:prstClr val="white"/>
              </a:solidFill>
              <a:latin typeface="Lucida Bright" panose="02040602050505020304" pitchFamily="18" charset="0"/>
            </a:endParaRPr>
          </a:p>
        </p:txBody>
      </p:sp>
    </p:spTree>
    <p:extLst>
      <p:ext uri="{BB962C8B-B14F-4D97-AF65-F5344CB8AC3E}">
        <p14:creationId xmlns:p14="http://schemas.microsoft.com/office/powerpoint/2010/main" val="20788191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Titre 1"/>
          <p:cNvSpPr txBox="1">
            <a:spLocks/>
          </p:cNvSpPr>
          <p:nvPr/>
        </p:nvSpPr>
        <p:spPr>
          <a:xfrm>
            <a:off x="793812" y="332656"/>
            <a:ext cx="7772400" cy="1584176"/>
          </a:xfrm>
          <a:prstGeom prst="rect">
            <a:avLst/>
          </a:prstGeom>
        </p:spPr>
        <p:txBody>
          <a:bodyPr vert="horz" anchor="t">
            <a:noAutofit/>
          </a:bodyPr>
          <a:lstStyle>
            <a:lvl1pPr algn="ctr">
              <a:spcBef>
                <a:spcPct val="0"/>
              </a:spcBef>
              <a:buNone/>
              <a:defRPr kumimoji="0" sz="4800" b="1" spc="-100" baseline="0">
                <a:solidFill>
                  <a:srgbClr val="FFFF5B"/>
                </a:solidFill>
                <a:latin typeface="+mj-lt"/>
                <a:ea typeface="+mj-ea"/>
                <a:cs typeface="+mj-cs"/>
              </a:defRPr>
            </a:lvl1pPr>
            <a:extLst/>
          </a:lstStyle>
          <a:p>
            <a:pPr>
              <a:defRPr/>
            </a:pPr>
            <a:r>
              <a:rPr lang="fr-BE" kern="0" dirty="0"/>
              <a:t>DEMANDER PARDON</a:t>
            </a:r>
          </a:p>
          <a:p>
            <a:pPr>
              <a:defRPr/>
            </a:pPr>
            <a:r>
              <a:rPr lang="fr-BE" sz="3600" kern="0" dirty="0"/>
              <a:t>Prends pitié</a:t>
            </a:r>
          </a:p>
        </p:txBody>
      </p:sp>
      <p:sp>
        <p:nvSpPr>
          <p:cNvPr id="4" name="Rectangle 3"/>
          <p:cNvSpPr/>
          <p:nvPr/>
        </p:nvSpPr>
        <p:spPr>
          <a:xfrm>
            <a:off x="575048" y="1700808"/>
            <a:ext cx="8568952" cy="4524315"/>
          </a:xfrm>
          <a:prstGeom prst="rect">
            <a:avLst/>
          </a:prstGeom>
        </p:spPr>
        <p:txBody>
          <a:bodyPr wrap="square">
            <a:spAutoFit/>
          </a:bodyPr>
          <a:lstStyle/>
          <a:p>
            <a:pPr>
              <a:defRPr/>
            </a:pPr>
            <a:endParaRPr lang="fr-FR" sz="4800" kern="0" dirty="0">
              <a:solidFill>
                <a:prstClr val="white"/>
              </a:solidFill>
              <a:latin typeface="Lucida Bright" panose="02040602050505020304" pitchFamily="18" charset="0"/>
            </a:endParaRPr>
          </a:p>
          <a:p>
            <a:pPr algn="ctr">
              <a:defRPr/>
            </a:pPr>
            <a:r>
              <a:rPr lang="fr-FR" sz="4800" kern="0" dirty="0">
                <a:solidFill>
                  <a:prstClr val="white"/>
                </a:solidFill>
                <a:latin typeface="Lucida Bright" panose="02040602050505020304" pitchFamily="18" charset="0"/>
              </a:rPr>
              <a:t>Prends pitié O Christ</a:t>
            </a:r>
          </a:p>
          <a:p>
            <a:pPr algn="ctr">
              <a:defRPr/>
            </a:pPr>
            <a:r>
              <a:rPr lang="fr-FR" sz="4800" kern="0" dirty="0">
                <a:solidFill>
                  <a:prstClr val="white"/>
                </a:solidFill>
                <a:latin typeface="Lucida Bright" panose="02040602050505020304" pitchFamily="18" charset="0"/>
              </a:rPr>
              <a:t>O Christ prends pitié</a:t>
            </a:r>
          </a:p>
          <a:p>
            <a:pPr algn="ctr">
              <a:defRPr/>
            </a:pPr>
            <a:r>
              <a:rPr lang="fr-FR" sz="4800" kern="0" dirty="0">
                <a:solidFill>
                  <a:prstClr val="white"/>
                </a:solidFill>
                <a:latin typeface="Lucida Bright" panose="02040602050505020304" pitchFamily="18" charset="0"/>
              </a:rPr>
              <a:t>Prends pitié O Christ</a:t>
            </a:r>
          </a:p>
          <a:p>
            <a:pPr algn="ctr">
              <a:defRPr/>
            </a:pPr>
            <a:r>
              <a:rPr lang="fr-FR" sz="4800" kern="0" dirty="0">
                <a:solidFill>
                  <a:prstClr val="white"/>
                </a:solidFill>
                <a:latin typeface="Lucida Bright" panose="02040602050505020304" pitchFamily="18" charset="0"/>
              </a:rPr>
              <a:t>O Christ prends pitié</a:t>
            </a:r>
          </a:p>
          <a:p>
            <a:pPr algn="ctr">
              <a:defRPr/>
            </a:pPr>
            <a:endParaRPr lang="fr-FR" sz="4800" kern="0" dirty="0">
              <a:solidFill>
                <a:prstClr val="white"/>
              </a:solidFill>
              <a:latin typeface="Lucida Bright" panose="02040602050505020304" pitchFamily="18" charset="0"/>
            </a:endParaRPr>
          </a:p>
        </p:txBody>
      </p:sp>
    </p:spTree>
    <p:extLst>
      <p:ext uri="{BB962C8B-B14F-4D97-AF65-F5344CB8AC3E}">
        <p14:creationId xmlns:p14="http://schemas.microsoft.com/office/powerpoint/2010/main" val="20788191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Titre 1"/>
          <p:cNvSpPr txBox="1">
            <a:spLocks/>
          </p:cNvSpPr>
          <p:nvPr/>
        </p:nvSpPr>
        <p:spPr>
          <a:xfrm>
            <a:off x="793812" y="332656"/>
            <a:ext cx="7772400" cy="1584176"/>
          </a:xfrm>
          <a:prstGeom prst="rect">
            <a:avLst/>
          </a:prstGeom>
        </p:spPr>
        <p:txBody>
          <a:bodyPr vert="horz" anchor="t">
            <a:noAutofit/>
          </a:bodyPr>
          <a:lstStyle>
            <a:lvl1pPr algn="ctr">
              <a:spcBef>
                <a:spcPct val="0"/>
              </a:spcBef>
              <a:buNone/>
              <a:defRPr kumimoji="0" sz="4800" b="1" spc="-100" baseline="0">
                <a:solidFill>
                  <a:srgbClr val="FFFF5B"/>
                </a:solidFill>
                <a:latin typeface="+mj-lt"/>
                <a:ea typeface="+mj-ea"/>
                <a:cs typeface="+mj-cs"/>
              </a:defRPr>
            </a:lvl1pPr>
            <a:extLst/>
          </a:lstStyle>
          <a:p>
            <a:pPr>
              <a:defRPr/>
            </a:pPr>
            <a:r>
              <a:rPr lang="fr-BE" kern="0" dirty="0"/>
              <a:t>DEMANDER PARDON</a:t>
            </a:r>
          </a:p>
          <a:p>
            <a:pPr>
              <a:defRPr/>
            </a:pPr>
            <a:r>
              <a:rPr lang="fr-BE" sz="3600" kern="0" dirty="0"/>
              <a:t>Prends pitié</a:t>
            </a:r>
          </a:p>
        </p:txBody>
      </p:sp>
      <p:sp>
        <p:nvSpPr>
          <p:cNvPr id="4" name="Rectangle 3"/>
          <p:cNvSpPr/>
          <p:nvPr/>
        </p:nvSpPr>
        <p:spPr>
          <a:xfrm>
            <a:off x="575048" y="1700808"/>
            <a:ext cx="8568952" cy="4154984"/>
          </a:xfrm>
          <a:prstGeom prst="rect">
            <a:avLst/>
          </a:prstGeom>
        </p:spPr>
        <p:txBody>
          <a:bodyPr wrap="square">
            <a:spAutoFit/>
          </a:bodyPr>
          <a:lstStyle/>
          <a:p>
            <a:pPr>
              <a:defRPr/>
            </a:pPr>
            <a:endParaRPr lang="fr-FR" sz="4400" kern="0" dirty="0">
              <a:solidFill>
                <a:prstClr val="white"/>
              </a:solidFill>
              <a:latin typeface="Lucida Bright" panose="02040602050505020304" pitchFamily="18" charset="0"/>
            </a:endParaRPr>
          </a:p>
          <a:p>
            <a:pPr algn="ctr">
              <a:defRPr/>
            </a:pPr>
            <a:r>
              <a:rPr lang="fr-FR" sz="4400" kern="0" dirty="0">
                <a:solidFill>
                  <a:prstClr val="white"/>
                </a:solidFill>
                <a:latin typeface="Lucida Bright" panose="02040602050505020304" pitchFamily="18" charset="0"/>
              </a:rPr>
              <a:t>Prends pitié Seigneur</a:t>
            </a:r>
          </a:p>
          <a:p>
            <a:pPr algn="ctr">
              <a:defRPr/>
            </a:pPr>
            <a:r>
              <a:rPr lang="fr-FR" sz="4400" kern="0" dirty="0">
                <a:solidFill>
                  <a:prstClr val="white"/>
                </a:solidFill>
                <a:latin typeface="Lucida Bright" panose="02040602050505020304" pitchFamily="18" charset="0"/>
              </a:rPr>
              <a:t>O Seigneur prends pitié</a:t>
            </a:r>
          </a:p>
          <a:p>
            <a:pPr algn="ctr">
              <a:defRPr/>
            </a:pPr>
            <a:r>
              <a:rPr lang="fr-FR" sz="4400" kern="0" dirty="0">
                <a:solidFill>
                  <a:prstClr val="white"/>
                </a:solidFill>
                <a:latin typeface="Lucida Bright" panose="02040602050505020304" pitchFamily="18" charset="0"/>
              </a:rPr>
              <a:t>Prends pitié Seigneur</a:t>
            </a:r>
          </a:p>
          <a:p>
            <a:pPr algn="ctr">
              <a:defRPr/>
            </a:pPr>
            <a:r>
              <a:rPr lang="fr-FR" sz="4400" kern="0" dirty="0">
                <a:solidFill>
                  <a:prstClr val="white"/>
                </a:solidFill>
                <a:latin typeface="Lucida Bright" panose="02040602050505020304" pitchFamily="18" charset="0"/>
              </a:rPr>
              <a:t>O Seigneur prends pitié</a:t>
            </a:r>
          </a:p>
          <a:p>
            <a:pPr algn="ctr">
              <a:defRPr/>
            </a:pPr>
            <a:endParaRPr lang="fr-FR" sz="4400" kern="0" dirty="0">
              <a:solidFill>
                <a:prstClr val="white"/>
              </a:solidFill>
              <a:latin typeface="Lucida Bright" panose="02040602050505020304" pitchFamily="18" charset="0"/>
            </a:endParaRPr>
          </a:p>
        </p:txBody>
      </p:sp>
    </p:spTree>
    <p:extLst>
      <p:ext uri="{BB962C8B-B14F-4D97-AF65-F5344CB8AC3E}">
        <p14:creationId xmlns:p14="http://schemas.microsoft.com/office/powerpoint/2010/main" val="20788191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ctrTitle"/>
          </p:nvPr>
        </p:nvSpPr>
        <p:spPr>
          <a:xfrm>
            <a:off x="616732" y="124633"/>
            <a:ext cx="7704856" cy="1152128"/>
          </a:xfrm>
        </p:spPr>
        <p:txBody>
          <a:bodyPr>
            <a:noAutofit/>
          </a:bodyPr>
          <a:lstStyle/>
          <a:p>
            <a:br>
              <a:rPr lang="fr-FR" sz="3200" dirty="0">
                <a:solidFill>
                  <a:schemeClr val="tx2">
                    <a:lumMod val="60000"/>
                    <a:lumOff val="40000"/>
                  </a:schemeClr>
                </a:solidFill>
                <a:latin typeface="Comic Sans MS" pitchFamily="66" charset="0"/>
              </a:rPr>
            </a:br>
            <a:br>
              <a:rPr lang="fr-FR" sz="3200" dirty="0">
                <a:solidFill>
                  <a:schemeClr val="tx2">
                    <a:lumMod val="60000"/>
                    <a:lumOff val="40000"/>
                  </a:schemeClr>
                </a:solidFill>
                <a:latin typeface="Comic Sans MS" pitchFamily="66" charset="0"/>
              </a:rPr>
            </a:br>
            <a:br>
              <a:rPr lang="fr-FR" sz="3200" dirty="0">
                <a:solidFill>
                  <a:schemeClr val="tx2">
                    <a:lumMod val="60000"/>
                    <a:lumOff val="40000"/>
                  </a:schemeClr>
                </a:solidFill>
                <a:latin typeface="Comic Sans MS" pitchFamily="66" charset="0"/>
              </a:rPr>
            </a:br>
            <a:br>
              <a:rPr lang="fr-FR" sz="3200" dirty="0">
                <a:solidFill>
                  <a:schemeClr val="tx1"/>
                </a:solidFill>
                <a:effectLst/>
                <a:latin typeface="Comic Sans MS" pitchFamily="66" charset="0"/>
              </a:rPr>
            </a:br>
            <a:br>
              <a:rPr lang="fr-FR" sz="3200" dirty="0">
                <a:solidFill>
                  <a:schemeClr val="tx1"/>
                </a:solidFill>
                <a:effectLst/>
                <a:latin typeface="Comic Sans MS" pitchFamily="66" charset="0"/>
              </a:rPr>
            </a:br>
            <a:br>
              <a:rPr lang="fr-FR" sz="3200" dirty="0">
                <a:solidFill>
                  <a:schemeClr val="tx2">
                    <a:lumMod val="60000"/>
                    <a:lumOff val="40000"/>
                  </a:schemeClr>
                </a:solidFill>
                <a:latin typeface="Comic Sans MS" pitchFamily="66" charset="0"/>
              </a:rPr>
            </a:br>
            <a:endParaRPr lang="fr-BE" sz="3200" dirty="0">
              <a:solidFill>
                <a:schemeClr val="tx2">
                  <a:lumMod val="60000"/>
                  <a:lumOff val="40000"/>
                </a:schemeClr>
              </a:solidFill>
              <a:latin typeface="Comic Sans MS" pitchFamily="66" charset="0"/>
            </a:endParaRPr>
          </a:p>
        </p:txBody>
      </p:sp>
      <p:sp>
        <p:nvSpPr>
          <p:cNvPr id="7" name="Titre 1"/>
          <p:cNvSpPr txBox="1">
            <a:spLocks/>
          </p:cNvSpPr>
          <p:nvPr/>
        </p:nvSpPr>
        <p:spPr>
          <a:xfrm>
            <a:off x="650268" y="124633"/>
            <a:ext cx="7772400" cy="914400"/>
          </a:xfrm>
          <a:prstGeom prst="rect">
            <a:avLst/>
          </a:prstGeom>
        </p:spPr>
        <p:txBody>
          <a:bodyPr vert="horz" anchor="t">
            <a:noAutofit/>
          </a:bodyPr>
          <a:lstStyle>
            <a:lvl1pPr algn="ctr">
              <a:spcBef>
                <a:spcPct val="0"/>
              </a:spcBef>
              <a:buNone/>
              <a:defRPr kumimoji="0" sz="4800" b="1" spc="-100" baseline="0">
                <a:solidFill>
                  <a:srgbClr val="FFFF5B"/>
                </a:solidFill>
                <a:latin typeface="+mj-lt"/>
                <a:ea typeface="+mj-ea"/>
                <a:cs typeface="+mj-cs"/>
              </a:defRPr>
            </a:lvl1pPr>
            <a:extLst/>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BE" sz="4800" b="1" i="0" u="none" strike="noStrike" kern="1200" cap="none" spc="-100" normalizeH="0" baseline="0" noProof="0" dirty="0">
                <a:ln>
                  <a:noFill/>
                </a:ln>
                <a:solidFill>
                  <a:srgbClr val="FFFF5B"/>
                </a:solidFill>
                <a:effectLst/>
                <a:uLnTx/>
                <a:uFillTx/>
                <a:latin typeface="Consolas"/>
                <a:ea typeface="+mj-ea"/>
                <a:cs typeface="+mj-cs"/>
              </a:rPr>
              <a:t>GLORIA</a:t>
            </a:r>
          </a:p>
        </p:txBody>
      </p:sp>
      <p:sp>
        <p:nvSpPr>
          <p:cNvPr id="3" name="Rectangle 2"/>
          <p:cNvSpPr/>
          <p:nvPr/>
        </p:nvSpPr>
        <p:spPr>
          <a:xfrm>
            <a:off x="583618" y="1286683"/>
            <a:ext cx="8435280" cy="550920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44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R/  </a:t>
            </a:r>
            <a:r>
              <a:rPr kumimoji="0" lang="fr-BE" sz="4400" b="1"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Gloire à Dieu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4400" b="1"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au plus haut des cieux,</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4400" b="1"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Et paix sur la terre aux hommes qu'il aime !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4400" b="1"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Gloire à Dieu</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4400" b="1"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au plus haut des cieux.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4400" b="1"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Gloire, Gloire, Gloire à Dieu !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4400" b="1"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 </a:t>
            </a:r>
            <a:endParaRPr kumimoji="0" lang="fr-FR" sz="4400" b="1"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endParaRPr>
          </a:p>
        </p:txBody>
      </p:sp>
    </p:spTree>
    <p:extLst>
      <p:ext uri="{BB962C8B-B14F-4D97-AF65-F5344CB8AC3E}">
        <p14:creationId xmlns:p14="http://schemas.microsoft.com/office/powerpoint/2010/main" val="20923249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ctrTitle"/>
          </p:nvPr>
        </p:nvSpPr>
        <p:spPr>
          <a:xfrm>
            <a:off x="2411760" y="2924944"/>
            <a:ext cx="7704856" cy="1152128"/>
          </a:xfrm>
        </p:spPr>
        <p:txBody>
          <a:bodyPr>
            <a:noAutofit/>
          </a:bodyPr>
          <a:lstStyle/>
          <a:p>
            <a:br>
              <a:rPr lang="fr-FR" sz="3200" dirty="0">
                <a:solidFill>
                  <a:schemeClr val="tx2">
                    <a:lumMod val="60000"/>
                    <a:lumOff val="40000"/>
                  </a:schemeClr>
                </a:solidFill>
                <a:latin typeface="Comic Sans MS" pitchFamily="66" charset="0"/>
              </a:rPr>
            </a:br>
            <a:br>
              <a:rPr lang="fr-FR" sz="3200" dirty="0">
                <a:solidFill>
                  <a:schemeClr val="tx2">
                    <a:lumMod val="60000"/>
                    <a:lumOff val="40000"/>
                  </a:schemeClr>
                </a:solidFill>
                <a:latin typeface="Comic Sans MS" pitchFamily="66" charset="0"/>
              </a:rPr>
            </a:br>
            <a:br>
              <a:rPr lang="fr-FR" sz="3200" dirty="0">
                <a:solidFill>
                  <a:schemeClr val="tx2">
                    <a:lumMod val="60000"/>
                    <a:lumOff val="40000"/>
                  </a:schemeClr>
                </a:solidFill>
                <a:latin typeface="Comic Sans MS" pitchFamily="66" charset="0"/>
              </a:rPr>
            </a:br>
            <a:br>
              <a:rPr lang="fr-FR" sz="3200" dirty="0">
                <a:solidFill>
                  <a:schemeClr val="tx1"/>
                </a:solidFill>
                <a:effectLst/>
                <a:latin typeface="Comic Sans MS" pitchFamily="66" charset="0"/>
              </a:rPr>
            </a:br>
            <a:br>
              <a:rPr lang="fr-FR" sz="3200" dirty="0">
                <a:solidFill>
                  <a:schemeClr val="tx1"/>
                </a:solidFill>
                <a:effectLst/>
                <a:latin typeface="Comic Sans MS" pitchFamily="66" charset="0"/>
              </a:rPr>
            </a:br>
            <a:br>
              <a:rPr lang="fr-FR" sz="3200" dirty="0">
                <a:solidFill>
                  <a:schemeClr val="tx2">
                    <a:lumMod val="60000"/>
                    <a:lumOff val="40000"/>
                  </a:schemeClr>
                </a:solidFill>
                <a:latin typeface="Comic Sans MS" pitchFamily="66" charset="0"/>
              </a:rPr>
            </a:br>
            <a:endParaRPr lang="fr-BE" sz="3200" dirty="0">
              <a:solidFill>
                <a:schemeClr val="tx2">
                  <a:lumMod val="60000"/>
                  <a:lumOff val="40000"/>
                </a:schemeClr>
              </a:solidFill>
              <a:latin typeface="Comic Sans MS" pitchFamily="66" charset="0"/>
            </a:endParaRPr>
          </a:p>
        </p:txBody>
      </p:sp>
      <p:sp>
        <p:nvSpPr>
          <p:cNvPr id="7" name="Titre 1"/>
          <p:cNvSpPr txBox="1">
            <a:spLocks/>
          </p:cNvSpPr>
          <p:nvPr/>
        </p:nvSpPr>
        <p:spPr>
          <a:xfrm>
            <a:off x="914400" y="66328"/>
            <a:ext cx="7772400" cy="914400"/>
          </a:xfrm>
          <a:prstGeom prst="rect">
            <a:avLst/>
          </a:prstGeom>
        </p:spPr>
        <p:txBody>
          <a:bodyPr vert="horz" anchor="t">
            <a:noAutofit/>
          </a:bodyPr>
          <a:lstStyle>
            <a:lvl1pPr algn="ctr">
              <a:spcBef>
                <a:spcPct val="0"/>
              </a:spcBef>
              <a:buNone/>
              <a:defRPr kumimoji="0" sz="4800" b="1" spc="-100" baseline="0">
                <a:solidFill>
                  <a:srgbClr val="FFFF5B"/>
                </a:solidFill>
                <a:latin typeface="+mj-lt"/>
                <a:ea typeface="+mj-ea"/>
                <a:cs typeface="+mj-cs"/>
              </a:defRPr>
            </a:lvl1pPr>
            <a:extLst/>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BE" sz="4800" b="1" i="0" u="none" strike="noStrike" kern="1200" cap="none" spc="-100" normalizeH="0" baseline="0" noProof="0" dirty="0">
                <a:ln>
                  <a:noFill/>
                </a:ln>
                <a:solidFill>
                  <a:srgbClr val="FFFF5B"/>
                </a:solidFill>
                <a:effectLst/>
                <a:uLnTx/>
                <a:uFillTx/>
                <a:latin typeface="Consolas"/>
                <a:ea typeface="+mj-ea"/>
                <a:cs typeface="+mj-cs"/>
              </a:rPr>
              <a:t>GLORIA</a:t>
            </a:r>
          </a:p>
        </p:txBody>
      </p:sp>
      <p:sp>
        <p:nvSpPr>
          <p:cNvPr id="3" name="Rectangle 2"/>
          <p:cNvSpPr/>
          <p:nvPr/>
        </p:nvSpPr>
        <p:spPr>
          <a:xfrm>
            <a:off x="274390" y="1305744"/>
            <a:ext cx="8435280" cy="415498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44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1/ </a:t>
            </a:r>
            <a:r>
              <a:rPr kumimoji="0" lang="fr-BE" sz="44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Nous te louons,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44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nous te bénissons,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44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Nous t'adorons,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44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nous te glorifions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44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Et nous te rendons grâce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44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pour ton immense gloire</a:t>
            </a:r>
            <a:endParaRPr kumimoji="0" lang="fr-FR" sz="4400" b="1"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endParaRPr>
          </a:p>
        </p:txBody>
      </p:sp>
    </p:spTree>
    <p:extLst>
      <p:ext uri="{BB962C8B-B14F-4D97-AF65-F5344CB8AC3E}">
        <p14:creationId xmlns:p14="http://schemas.microsoft.com/office/powerpoint/2010/main" val="5822134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ctrTitle"/>
          </p:nvPr>
        </p:nvSpPr>
        <p:spPr>
          <a:xfrm>
            <a:off x="616732" y="124633"/>
            <a:ext cx="7704856" cy="1152128"/>
          </a:xfrm>
        </p:spPr>
        <p:txBody>
          <a:bodyPr>
            <a:noAutofit/>
          </a:bodyPr>
          <a:lstStyle/>
          <a:p>
            <a:br>
              <a:rPr lang="fr-FR" sz="3200" dirty="0">
                <a:solidFill>
                  <a:schemeClr val="tx2">
                    <a:lumMod val="60000"/>
                    <a:lumOff val="40000"/>
                  </a:schemeClr>
                </a:solidFill>
                <a:latin typeface="Comic Sans MS" pitchFamily="66" charset="0"/>
              </a:rPr>
            </a:br>
            <a:br>
              <a:rPr lang="fr-FR" sz="3200" dirty="0">
                <a:solidFill>
                  <a:schemeClr val="tx2">
                    <a:lumMod val="60000"/>
                    <a:lumOff val="40000"/>
                  </a:schemeClr>
                </a:solidFill>
                <a:latin typeface="Comic Sans MS" pitchFamily="66" charset="0"/>
              </a:rPr>
            </a:br>
            <a:br>
              <a:rPr lang="fr-FR" sz="3200" dirty="0">
                <a:solidFill>
                  <a:schemeClr val="tx2">
                    <a:lumMod val="60000"/>
                    <a:lumOff val="40000"/>
                  </a:schemeClr>
                </a:solidFill>
                <a:latin typeface="Comic Sans MS" pitchFamily="66" charset="0"/>
              </a:rPr>
            </a:br>
            <a:br>
              <a:rPr lang="fr-FR" sz="3200" dirty="0">
                <a:solidFill>
                  <a:schemeClr val="tx1"/>
                </a:solidFill>
                <a:effectLst/>
                <a:latin typeface="Comic Sans MS" pitchFamily="66" charset="0"/>
              </a:rPr>
            </a:br>
            <a:br>
              <a:rPr lang="fr-FR" sz="3200" dirty="0">
                <a:solidFill>
                  <a:schemeClr val="tx1"/>
                </a:solidFill>
                <a:effectLst/>
                <a:latin typeface="Comic Sans MS" pitchFamily="66" charset="0"/>
              </a:rPr>
            </a:br>
            <a:br>
              <a:rPr lang="fr-FR" sz="3200" dirty="0">
                <a:solidFill>
                  <a:schemeClr val="tx2">
                    <a:lumMod val="60000"/>
                    <a:lumOff val="40000"/>
                  </a:schemeClr>
                </a:solidFill>
                <a:latin typeface="Comic Sans MS" pitchFamily="66" charset="0"/>
              </a:rPr>
            </a:br>
            <a:endParaRPr lang="fr-BE" sz="3200" dirty="0">
              <a:solidFill>
                <a:schemeClr val="tx2">
                  <a:lumMod val="60000"/>
                  <a:lumOff val="40000"/>
                </a:schemeClr>
              </a:solidFill>
              <a:latin typeface="Comic Sans MS" pitchFamily="66" charset="0"/>
            </a:endParaRPr>
          </a:p>
        </p:txBody>
      </p:sp>
      <p:sp>
        <p:nvSpPr>
          <p:cNvPr id="7" name="Titre 1"/>
          <p:cNvSpPr txBox="1">
            <a:spLocks/>
          </p:cNvSpPr>
          <p:nvPr/>
        </p:nvSpPr>
        <p:spPr>
          <a:xfrm>
            <a:off x="650268" y="124633"/>
            <a:ext cx="7772400" cy="914400"/>
          </a:xfrm>
          <a:prstGeom prst="rect">
            <a:avLst/>
          </a:prstGeom>
        </p:spPr>
        <p:txBody>
          <a:bodyPr vert="horz" anchor="t">
            <a:noAutofit/>
          </a:bodyPr>
          <a:lstStyle>
            <a:lvl1pPr algn="ctr">
              <a:spcBef>
                <a:spcPct val="0"/>
              </a:spcBef>
              <a:buNone/>
              <a:defRPr kumimoji="0" sz="4800" b="1" spc="-100" baseline="0">
                <a:solidFill>
                  <a:srgbClr val="FFFF5B"/>
                </a:solidFill>
                <a:latin typeface="+mj-lt"/>
                <a:ea typeface="+mj-ea"/>
                <a:cs typeface="+mj-cs"/>
              </a:defRPr>
            </a:lvl1pPr>
            <a:extLst/>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BE" sz="4800" b="1" i="0" u="none" strike="noStrike" kern="1200" cap="none" spc="-100" normalizeH="0" baseline="0" noProof="0" dirty="0">
                <a:ln>
                  <a:noFill/>
                </a:ln>
                <a:solidFill>
                  <a:srgbClr val="FFFF5B"/>
                </a:solidFill>
                <a:effectLst/>
                <a:uLnTx/>
                <a:uFillTx/>
                <a:latin typeface="Consolas"/>
                <a:ea typeface="+mj-ea"/>
                <a:cs typeface="+mj-cs"/>
              </a:rPr>
              <a:t>GLORIA</a:t>
            </a:r>
          </a:p>
        </p:txBody>
      </p:sp>
      <p:sp>
        <p:nvSpPr>
          <p:cNvPr id="3" name="Rectangle 2"/>
          <p:cNvSpPr/>
          <p:nvPr/>
        </p:nvSpPr>
        <p:spPr>
          <a:xfrm>
            <a:off x="583618" y="1286683"/>
            <a:ext cx="8435280" cy="550920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44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R/ </a:t>
            </a:r>
            <a:r>
              <a:rPr kumimoji="0" lang="fr-BE" sz="4400" b="1"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Gloire à Dieu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4400" b="1"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au plus haut des cieux,</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4400" b="1"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Et paix sur la terre aux hommes qu'il aime !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4400" b="1"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Gloire à Dieu</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4400" b="1"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au plus haut des cieux.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4400" b="1"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Gloire, Gloire, Gloire à Dieu !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4400" b="1"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 </a:t>
            </a:r>
            <a:endParaRPr kumimoji="0" lang="fr-FR" sz="4400" b="1"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endParaRPr>
          </a:p>
        </p:txBody>
      </p:sp>
    </p:spTree>
    <p:extLst>
      <p:ext uri="{BB962C8B-B14F-4D97-AF65-F5344CB8AC3E}">
        <p14:creationId xmlns:p14="http://schemas.microsoft.com/office/powerpoint/2010/main" val="17816391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ctrTitle"/>
          </p:nvPr>
        </p:nvSpPr>
        <p:spPr>
          <a:xfrm>
            <a:off x="2411760" y="2924944"/>
            <a:ext cx="7704856" cy="1152128"/>
          </a:xfrm>
        </p:spPr>
        <p:txBody>
          <a:bodyPr>
            <a:noAutofit/>
          </a:bodyPr>
          <a:lstStyle/>
          <a:p>
            <a:br>
              <a:rPr lang="fr-FR" sz="3200" dirty="0">
                <a:solidFill>
                  <a:schemeClr val="tx2">
                    <a:lumMod val="60000"/>
                    <a:lumOff val="40000"/>
                  </a:schemeClr>
                </a:solidFill>
                <a:latin typeface="Comic Sans MS" pitchFamily="66" charset="0"/>
              </a:rPr>
            </a:br>
            <a:br>
              <a:rPr lang="fr-FR" sz="3200" dirty="0">
                <a:solidFill>
                  <a:schemeClr val="tx2">
                    <a:lumMod val="60000"/>
                    <a:lumOff val="40000"/>
                  </a:schemeClr>
                </a:solidFill>
                <a:latin typeface="Comic Sans MS" pitchFamily="66" charset="0"/>
              </a:rPr>
            </a:br>
            <a:br>
              <a:rPr lang="fr-FR" sz="3200" dirty="0">
                <a:solidFill>
                  <a:schemeClr val="tx2">
                    <a:lumMod val="60000"/>
                    <a:lumOff val="40000"/>
                  </a:schemeClr>
                </a:solidFill>
                <a:latin typeface="Comic Sans MS" pitchFamily="66" charset="0"/>
              </a:rPr>
            </a:br>
            <a:br>
              <a:rPr lang="fr-FR" sz="3200" dirty="0">
                <a:solidFill>
                  <a:schemeClr val="tx1"/>
                </a:solidFill>
                <a:effectLst/>
                <a:latin typeface="Comic Sans MS" pitchFamily="66" charset="0"/>
              </a:rPr>
            </a:br>
            <a:br>
              <a:rPr lang="fr-FR" sz="3200" dirty="0">
                <a:solidFill>
                  <a:schemeClr val="tx1"/>
                </a:solidFill>
                <a:effectLst/>
                <a:latin typeface="Comic Sans MS" pitchFamily="66" charset="0"/>
              </a:rPr>
            </a:br>
            <a:br>
              <a:rPr lang="fr-FR" sz="3200" dirty="0">
                <a:solidFill>
                  <a:schemeClr val="tx2">
                    <a:lumMod val="60000"/>
                    <a:lumOff val="40000"/>
                  </a:schemeClr>
                </a:solidFill>
                <a:latin typeface="Comic Sans MS" pitchFamily="66" charset="0"/>
              </a:rPr>
            </a:br>
            <a:endParaRPr lang="fr-BE" sz="3200" dirty="0">
              <a:solidFill>
                <a:schemeClr val="tx2">
                  <a:lumMod val="60000"/>
                  <a:lumOff val="40000"/>
                </a:schemeClr>
              </a:solidFill>
              <a:latin typeface="Comic Sans MS" pitchFamily="66" charset="0"/>
            </a:endParaRPr>
          </a:p>
        </p:txBody>
      </p:sp>
      <p:sp>
        <p:nvSpPr>
          <p:cNvPr id="7" name="Titre 1"/>
          <p:cNvSpPr txBox="1">
            <a:spLocks/>
          </p:cNvSpPr>
          <p:nvPr/>
        </p:nvSpPr>
        <p:spPr>
          <a:xfrm>
            <a:off x="914400" y="66328"/>
            <a:ext cx="7772400" cy="914400"/>
          </a:xfrm>
          <a:prstGeom prst="rect">
            <a:avLst/>
          </a:prstGeom>
        </p:spPr>
        <p:txBody>
          <a:bodyPr vert="horz" anchor="t">
            <a:noAutofit/>
          </a:bodyPr>
          <a:lstStyle>
            <a:lvl1pPr algn="ctr">
              <a:spcBef>
                <a:spcPct val="0"/>
              </a:spcBef>
              <a:buNone/>
              <a:defRPr kumimoji="0" sz="4800" b="1" spc="-100" baseline="0">
                <a:solidFill>
                  <a:srgbClr val="FFFF5B"/>
                </a:solidFill>
                <a:latin typeface="+mj-lt"/>
                <a:ea typeface="+mj-ea"/>
                <a:cs typeface="+mj-cs"/>
              </a:defRPr>
            </a:lvl1pPr>
            <a:extLst/>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BE" sz="4800" b="1" i="0" u="none" strike="noStrike" kern="1200" cap="none" spc="-100" normalizeH="0" baseline="0" noProof="0" dirty="0">
                <a:ln>
                  <a:noFill/>
                </a:ln>
                <a:solidFill>
                  <a:srgbClr val="FFFF5B"/>
                </a:solidFill>
                <a:effectLst/>
                <a:uLnTx/>
                <a:uFillTx/>
                <a:latin typeface="Consolas"/>
                <a:ea typeface="+mj-ea"/>
                <a:cs typeface="+mj-cs"/>
              </a:rPr>
              <a:t>GLORIA</a:t>
            </a:r>
          </a:p>
        </p:txBody>
      </p:sp>
      <p:sp>
        <p:nvSpPr>
          <p:cNvPr id="3" name="Rectangle 2"/>
          <p:cNvSpPr/>
          <p:nvPr/>
        </p:nvSpPr>
        <p:spPr>
          <a:xfrm>
            <a:off x="274390" y="1305744"/>
            <a:ext cx="8435280" cy="415498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44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2/ </a:t>
            </a:r>
            <a:r>
              <a:rPr kumimoji="0" lang="fr-BE" sz="44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Seigneur Dieu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44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le Père tout puissant,                               Seigneur fils unique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44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Jésus Christ,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44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Seigneur Agneau de Dieu        le fils du Père. </a:t>
            </a:r>
            <a:endParaRPr kumimoji="0" lang="fr-FR" sz="44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endParaRPr>
          </a:p>
        </p:txBody>
      </p:sp>
    </p:spTree>
    <p:extLst>
      <p:ext uri="{BB962C8B-B14F-4D97-AF65-F5344CB8AC3E}">
        <p14:creationId xmlns:p14="http://schemas.microsoft.com/office/powerpoint/2010/main" val="32595513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ctrTitle"/>
          </p:nvPr>
        </p:nvSpPr>
        <p:spPr>
          <a:xfrm>
            <a:off x="616732" y="124633"/>
            <a:ext cx="7704856" cy="1152128"/>
          </a:xfrm>
        </p:spPr>
        <p:txBody>
          <a:bodyPr>
            <a:noAutofit/>
          </a:bodyPr>
          <a:lstStyle/>
          <a:p>
            <a:br>
              <a:rPr lang="fr-FR" sz="3200" dirty="0">
                <a:solidFill>
                  <a:schemeClr val="tx2">
                    <a:lumMod val="60000"/>
                    <a:lumOff val="40000"/>
                  </a:schemeClr>
                </a:solidFill>
                <a:latin typeface="Comic Sans MS" pitchFamily="66" charset="0"/>
              </a:rPr>
            </a:br>
            <a:br>
              <a:rPr lang="fr-FR" sz="3200" dirty="0">
                <a:solidFill>
                  <a:schemeClr val="tx2">
                    <a:lumMod val="60000"/>
                    <a:lumOff val="40000"/>
                  </a:schemeClr>
                </a:solidFill>
                <a:latin typeface="Comic Sans MS" pitchFamily="66" charset="0"/>
              </a:rPr>
            </a:br>
            <a:br>
              <a:rPr lang="fr-FR" sz="3200" dirty="0">
                <a:solidFill>
                  <a:schemeClr val="tx2">
                    <a:lumMod val="60000"/>
                    <a:lumOff val="40000"/>
                  </a:schemeClr>
                </a:solidFill>
                <a:latin typeface="Comic Sans MS" pitchFamily="66" charset="0"/>
              </a:rPr>
            </a:br>
            <a:br>
              <a:rPr lang="fr-FR" sz="3200" dirty="0">
                <a:solidFill>
                  <a:schemeClr val="tx1"/>
                </a:solidFill>
                <a:effectLst/>
                <a:latin typeface="Comic Sans MS" pitchFamily="66" charset="0"/>
              </a:rPr>
            </a:br>
            <a:br>
              <a:rPr lang="fr-FR" sz="3200" dirty="0">
                <a:solidFill>
                  <a:schemeClr val="tx1"/>
                </a:solidFill>
                <a:effectLst/>
                <a:latin typeface="Comic Sans MS" pitchFamily="66" charset="0"/>
              </a:rPr>
            </a:br>
            <a:br>
              <a:rPr lang="fr-FR" sz="3200" dirty="0">
                <a:solidFill>
                  <a:schemeClr val="tx2">
                    <a:lumMod val="60000"/>
                    <a:lumOff val="40000"/>
                  </a:schemeClr>
                </a:solidFill>
                <a:latin typeface="Comic Sans MS" pitchFamily="66" charset="0"/>
              </a:rPr>
            </a:br>
            <a:endParaRPr lang="fr-BE" sz="3200" dirty="0">
              <a:solidFill>
                <a:schemeClr val="tx2">
                  <a:lumMod val="60000"/>
                  <a:lumOff val="40000"/>
                </a:schemeClr>
              </a:solidFill>
              <a:latin typeface="Comic Sans MS" pitchFamily="66" charset="0"/>
            </a:endParaRPr>
          </a:p>
        </p:txBody>
      </p:sp>
      <p:sp>
        <p:nvSpPr>
          <p:cNvPr id="7" name="Titre 1"/>
          <p:cNvSpPr txBox="1">
            <a:spLocks/>
          </p:cNvSpPr>
          <p:nvPr/>
        </p:nvSpPr>
        <p:spPr>
          <a:xfrm>
            <a:off x="650268" y="124633"/>
            <a:ext cx="7772400" cy="914400"/>
          </a:xfrm>
          <a:prstGeom prst="rect">
            <a:avLst/>
          </a:prstGeom>
        </p:spPr>
        <p:txBody>
          <a:bodyPr vert="horz" anchor="t">
            <a:noAutofit/>
          </a:bodyPr>
          <a:lstStyle>
            <a:lvl1pPr algn="ctr">
              <a:spcBef>
                <a:spcPct val="0"/>
              </a:spcBef>
              <a:buNone/>
              <a:defRPr kumimoji="0" sz="4800" b="1" spc="-100" baseline="0">
                <a:solidFill>
                  <a:srgbClr val="FFFF5B"/>
                </a:solidFill>
                <a:latin typeface="+mj-lt"/>
                <a:ea typeface="+mj-ea"/>
                <a:cs typeface="+mj-cs"/>
              </a:defRPr>
            </a:lvl1pPr>
            <a:extLst/>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BE" sz="4800" b="1" i="0" u="none" strike="noStrike" kern="1200" cap="none" spc="-100" normalizeH="0" baseline="0" noProof="0" dirty="0">
                <a:ln>
                  <a:noFill/>
                </a:ln>
                <a:solidFill>
                  <a:srgbClr val="FFFF5B"/>
                </a:solidFill>
                <a:effectLst/>
                <a:uLnTx/>
                <a:uFillTx/>
                <a:latin typeface="Consolas"/>
                <a:ea typeface="+mj-ea"/>
                <a:cs typeface="+mj-cs"/>
              </a:rPr>
              <a:t>GLORIA</a:t>
            </a:r>
          </a:p>
        </p:txBody>
      </p:sp>
      <p:sp>
        <p:nvSpPr>
          <p:cNvPr id="3" name="Rectangle 2"/>
          <p:cNvSpPr/>
          <p:nvPr/>
        </p:nvSpPr>
        <p:spPr>
          <a:xfrm>
            <a:off x="583618" y="1286683"/>
            <a:ext cx="8435280" cy="550920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44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R/ </a:t>
            </a:r>
            <a:r>
              <a:rPr kumimoji="0" lang="fr-BE" sz="4400" b="1"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Gloire à Dieu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4400" b="1"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au plus haut des cieux,</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4400" b="1"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Et paix sur la terre aux hommes qu'il aime !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4400" b="1"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Gloire à Dieu</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4400" b="1"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au plus haut des cieux.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4400" b="1"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Gloire, Gloire, Gloire à Dieu !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4400" b="1"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 </a:t>
            </a:r>
            <a:endParaRPr kumimoji="0" lang="fr-FR" sz="4400" b="1"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endParaRPr>
          </a:p>
        </p:txBody>
      </p:sp>
    </p:spTree>
    <p:extLst>
      <p:ext uri="{BB962C8B-B14F-4D97-AF65-F5344CB8AC3E}">
        <p14:creationId xmlns:p14="http://schemas.microsoft.com/office/powerpoint/2010/main" val="30677153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ctrTitle"/>
          </p:nvPr>
        </p:nvSpPr>
        <p:spPr>
          <a:xfrm>
            <a:off x="2411760" y="2924944"/>
            <a:ext cx="7704856" cy="1152128"/>
          </a:xfrm>
        </p:spPr>
        <p:txBody>
          <a:bodyPr>
            <a:noAutofit/>
          </a:bodyPr>
          <a:lstStyle/>
          <a:p>
            <a:br>
              <a:rPr lang="fr-FR" sz="3200" dirty="0">
                <a:solidFill>
                  <a:schemeClr val="tx2">
                    <a:lumMod val="60000"/>
                    <a:lumOff val="40000"/>
                  </a:schemeClr>
                </a:solidFill>
                <a:latin typeface="Comic Sans MS" pitchFamily="66" charset="0"/>
              </a:rPr>
            </a:br>
            <a:br>
              <a:rPr lang="fr-FR" sz="3200" dirty="0">
                <a:solidFill>
                  <a:schemeClr val="tx2">
                    <a:lumMod val="60000"/>
                    <a:lumOff val="40000"/>
                  </a:schemeClr>
                </a:solidFill>
                <a:latin typeface="Comic Sans MS" pitchFamily="66" charset="0"/>
              </a:rPr>
            </a:br>
            <a:br>
              <a:rPr lang="fr-FR" sz="3200" dirty="0">
                <a:solidFill>
                  <a:schemeClr val="tx2">
                    <a:lumMod val="60000"/>
                    <a:lumOff val="40000"/>
                  </a:schemeClr>
                </a:solidFill>
                <a:latin typeface="Comic Sans MS" pitchFamily="66" charset="0"/>
              </a:rPr>
            </a:br>
            <a:br>
              <a:rPr lang="fr-FR" sz="3200" dirty="0">
                <a:solidFill>
                  <a:schemeClr val="tx1"/>
                </a:solidFill>
                <a:effectLst/>
                <a:latin typeface="Comic Sans MS" pitchFamily="66" charset="0"/>
              </a:rPr>
            </a:br>
            <a:br>
              <a:rPr lang="fr-FR" sz="3200" dirty="0">
                <a:solidFill>
                  <a:schemeClr val="tx1"/>
                </a:solidFill>
                <a:effectLst/>
                <a:latin typeface="Comic Sans MS" pitchFamily="66" charset="0"/>
              </a:rPr>
            </a:br>
            <a:br>
              <a:rPr lang="fr-FR" sz="3200" dirty="0">
                <a:solidFill>
                  <a:schemeClr val="tx2">
                    <a:lumMod val="60000"/>
                    <a:lumOff val="40000"/>
                  </a:schemeClr>
                </a:solidFill>
                <a:latin typeface="Comic Sans MS" pitchFamily="66" charset="0"/>
              </a:rPr>
            </a:br>
            <a:endParaRPr lang="fr-BE" sz="3200" dirty="0">
              <a:solidFill>
                <a:schemeClr val="tx2">
                  <a:lumMod val="60000"/>
                  <a:lumOff val="40000"/>
                </a:schemeClr>
              </a:solidFill>
              <a:latin typeface="Comic Sans MS" pitchFamily="66" charset="0"/>
            </a:endParaRPr>
          </a:p>
        </p:txBody>
      </p:sp>
      <p:sp>
        <p:nvSpPr>
          <p:cNvPr id="7" name="Titre 1"/>
          <p:cNvSpPr txBox="1">
            <a:spLocks/>
          </p:cNvSpPr>
          <p:nvPr/>
        </p:nvSpPr>
        <p:spPr>
          <a:xfrm>
            <a:off x="914400" y="66328"/>
            <a:ext cx="7772400" cy="914400"/>
          </a:xfrm>
          <a:prstGeom prst="rect">
            <a:avLst/>
          </a:prstGeom>
        </p:spPr>
        <p:txBody>
          <a:bodyPr vert="horz" anchor="t">
            <a:noAutofit/>
          </a:bodyPr>
          <a:lstStyle>
            <a:lvl1pPr algn="ctr">
              <a:spcBef>
                <a:spcPct val="0"/>
              </a:spcBef>
              <a:buNone/>
              <a:defRPr kumimoji="0" sz="4800" b="1" spc="-100" baseline="0">
                <a:solidFill>
                  <a:srgbClr val="FFFF5B"/>
                </a:solidFill>
                <a:latin typeface="+mj-lt"/>
                <a:ea typeface="+mj-ea"/>
                <a:cs typeface="+mj-cs"/>
              </a:defRPr>
            </a:lvl1pPr>
            <a:extLst/>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BE" sz="4800" b="1" i="0" u="none" strike="noStrike" kern="1200" cap="none" spc="-100" normalizeH="0" baseline="0" noProof="0" dirty="0">
                <a:ln>
                  <a:noFill/>
                </a:ln>
                <a:solidFill>
                  <a:srgbClr val="FFFF5B"/>
                </a:solidFill>
                <a:effectLst/>
                <a:uLnTx/>
                <a:uFillTx/>
                <a:latin typeface="Consolas"/>
                <a:ea typeface="+mj-ea"/>
                <a:cs typeface="+mj-cs"/>
              </a:rPr>
              <a:t>GLORIA</a:t>
            </a:r>
          </a:p>
        </p:txBody>
      </p:sp>
      <p:sp>
        <p:nvSpPr>
          <p:cNvPr id="3" name="Rectangle 2"/>
          <p:cNvSpPr/>
          <p:nvPr/>
        </p:nvSpPr>
        <p:spPr>
          <a:xfrm>
            <a:off x="274390" y="1305744"/>
            <a:ext cx="8435280" cy="415498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44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3/ </a:t>
            </a:r>
            <a:r>
              <a:rPr kumimoji="0" lang="fr-BE" sz="44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Toi qui enlèves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44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tous les péchés,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44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Sauve-nous du mal,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44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Prends pitié,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44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Assis auprès du Père,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44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écoute nos prières. </a:t>
            </a:r>
            <a:endParaRPr kumimoji="0" lang="fr-FR" sz="44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endParaRPr>
          </a:p>
        </p:txBody>
      </p:sp>
    </p:spTree>
    <p:extLst>
      <p:ext uri="{BB962C8B-B14F-4D97-AF65-F5344CB8AC3E}">
        <p14:creationId xmlns:p14="http://schemas.microsoft.com/office/powerpoint/2010/main" val="38019149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ctrTitle"/>
          </p:nvPr>
        </p:nvSpPr>
        <p:spPr>
          <a:xfrm>
            <a:off x="616732" y="124633"/>
            <a:ext cx="7704856" cy="1152128"/>
          </a:xfrm>
        </p:spPr>
        <p:txBody>
          <a:bodyPr>
            <a:noAutofit/>
          </a:bodyPr>
          <a:lstStyle/>
          <a:p>
            <a:br>
              <a:rPr lang="fr-FR" sz="3200" dirty="0">
                <a:solidFill>
                  <a:schemeClr val="tx2">
                    <a:lumMod val="60000"/>
                    <a:lumOff val="40000"/>
                  </a:schemeClr>
                </a:solidFill>
                <a:latin typeface="Comic Sans MS" pitchFamily="66" charset="0"/>
              </a:rPr>
            </a:br>
            <a:br>
              <a:rPr lang="fr-FR" sz="3200" dirty="0">
                <a:solidFill>
                  <a:schemeClr val="tx2">
                    <a:lumMod val="60000"/>
                    <a:lumOff val="40000"/>
                  </a:schemeClr>
                </a:solidFill>
                <a:latin typeface="Comic Sans MS" pitchFamily="66" charset="0"/>
              </a:rPr>
            </a:br>
            <a:br>
              <a:rPr lang="fr-FR" sz="3200" dirty="0">
                <a:solidFill>
                  <a:schemeClr val="tx2">
                    <a:lumMod val="60000"/>
                    <a:lumOff val="40000"/>
                  </a:schemeClr>
                </a:solidFill>
                <a:latin typeface="Comic Sans MS" pitchFamily="66" charset="0"/>
              </a:rPr>
            </a:br>
            <a:br>
              <a:rPr lang="fr-FR" sz="3200" dirty="0">
                <a:solidFill>
                  <a:schemeClr val="tx1"/>
                </a:solidFill>
                <a:effectLst/>
                <a:latin typeface="Comic Sans MS" pitchFamily="66" charset="0"/>
              </a:rPr>
            </a:br>
            <a:br>
              <a:rPr lang="fr-FR" sz="3200" dirty="0">
                <a:solidFill>
                  <a:schemeClr val="tx1"/>
                </a:solidFill>
                <a:effectLst/>
                <a:latin typeface="Comic Sans MS" pitchFamily="66" charset="0"/>
              </a:rPr>
            </a:br>
            <a:br>
              <a:rPr lang="fr-FR" sz="3200" dirty="0">
                <a:solidFill>
                  <a:schemeClr val="tx2">
                    <a:lumMod val="60000"/>
                    <a:lumOff val="40000"/>
                  </a:schemeClr>
                </a:solidFill>
                <a:latin typeface="Comic Sans MS" pitchFamily="66" charset="0"/>
              </a:rPr>
            </a:br>
            <a:endParaRPr lang="fr-BE" sz="3200" dirty="0">
              <a:solidFill>
                <a:schemeClr val="tx2">
                  <a:lumMod val="60000"/>
                  <a:lumOff val="40000"/>
                </a:schemeClr>
              </a:solidFill>
              <a:latin typeface="Comic Sans MS" pitchFamily="66" charset="0"/>
            </a:endParaRPr>
          </a:p>
        </p:txBody>
      </p:sp>
      <p:sp>
        <p:nvSpPr>
          <p:cNvPr id="7" name="Titre 1"/>
          <p:cNvSpPr txBox="1">
            <a:spLocks/>
          </p:cNvSpPr>
          <p:nvPr/>
        </p:nvSpPr>
        <p:spPr>
          <a:xfrm>
            <a:off x="650268" y="124633"/>
            <a:ext cx="7772400" cy="914400"/>
          </a:xfrm>
          <a:prstGeom prst="rect">
            <a:avLst/>
          </a:prstGeom>
        </p:spPr>
        <p:txBody>
          <a:bodyPr vert="horz" anchor="t">
            <a:noAutofit/>
          </a:bodyPr>
          <a:lstStyle>
            <a:lvl1pPr algn="ctr">
              <a:spcBef>
                <a:spcPct val="0"/>
              </a:spcBef>
              <a:buNone/>
              <a:defRPr kumimoji="0" sz="4800" b="1" spc="-100" baseline="0">
                <a:solidFill>
                  <a:srgbClr val="FFFF5B"/>
                </a:solidFill>
                <a:latin typeface="+mj-lt"/>
                <a:ea typeface="+mj-ea"/>
                <a:cs typeface="+mj-cs"/>
              </a:defRPr>
            </a:lvl1pPr>
            <a:extLst/>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BE" sz="4800" b="1" i="0" u="none" strike="noStrike" kern="1200" cap="none" spc="-100" normalizeH="0" baseline="0" noProof="0" dirty="0">
                <a:ln>
                  <a:noFill/>
                </a:ln>
                <a:solidFill>
                  <a:srgbClr val="FFFF5B"/>
                </a:solidFill>
                <a:effectLst/>
                <a:uLnTx/>
                <a:uFillTx/>
                <a:latin typeface="Consolas"/>
                <a:ea typeface="+mj-ea"/>
                <a:cs typeface="+mj-cs"/>
              </a:rPr>
              <a:t>GLORIA</a:t>
            </a:r>
          </a:p>
        </p:txBody>
      </p:sp>
      <p:sp>
        <p:nvSpPr>
          <p:cNvPr id="3" name="Rectangle 2"/>
          <p:cNvSpPr/>
          <p:nvPr/>
        </p:nvSpPr>
        <p:spPr>
          <a:xfrm>
            <a:off x="583618" y="1286683"/>
            <a:ext cx="8435280" cy="550920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44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R/ </a:t>
            </a:r>
            <a:r>
              <a:rPr kumimoji="0" lang="fr-BE" sz="4400" b="1"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Gloire à Dieu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4400" b="1"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au plus haut des cieux,</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4400" b="1"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Et paix sur la terre aux hommes qu'il aime !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4400" b="1"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Gloire à Dieu</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4400" b="1"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au plus haut des cieux.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4400" b="1"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Gloire, Gloire, Gloire à Dieu !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4400" b="1"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 </a:t>
            </a:r>
            <a:endParaRPr kumimoji="0" lang="fr-FR" sz="4400" b="1"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endParaRPr>
          </a:p>
        </p:txBody>
      </p:sp>
    </p:spTree>
    <p:extLst>
      <p:ext uri="{BB962C8B-B14F-4D97-AF65-F5344CB8AC3E}">
        <p14:creationId xmlns:p14="http://schemas.microsoft.com/office/powerpoint/2010/main" val="36115384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ctrTitle"/>
          </p:nvPr>
        </p:nvSpPr>
        <p:spPr>
          <a:xfrm>
            <a:off x="2411760" y="2924944"/>
            <a:ext cx="7704856" cy="1152128"/>
          </a:xfrm>
        </p:spPr>
        <p:txBody>
          <a:bodyPr>
            <a:noAutofit/>
          </a:bodyPr>
          <a:lstStyle/>
          <a:p>
            <a:br>
              <a:rPr lang="fr-FR" sz="3200" dirty="0">
                <a:solidFill>
                  <a:schemeClr val="tx2">
                    <a:lumMod val="60000"/>
                    <a:lumOff val="40000"/>
                  </a:schemeClr>
                </a:solidFill>
                <a:latin typeface="Comic Sans MS" pitchFamily="66" charset="0"/>
              </a:rPr>
            </a:br>
            <a:br>
              <a:rPr lang="fr-FR" sz="3200" dirty="0">
                <a:solidFill>
                  <a:schemeClr val="tx2">
                    <a:lumMod val="60000"/>
                    <a:lumOff val="40000"/>
                  </a:schemeClr>
                </a:solidFill>
                <a:latin typeface="Comic Sans MS" pitchFamily="66" charset="0"/>
              </a:rPr>
            </a:br>
            <a:br>
              <a:rPr lang="fr-FR" sz="3200" dirty="0">
                <a:solidFill>
                  <a:schemeClr val="tx2">
                    <a:lumMod val="60000"/>
                    <a:lumOff val="40000"/>
                  </a:schemeClr>
                </a:solidFill>
                <a:latin typeface="Comic Sans MS" pitchFamily="66" charset="0"/>
              </a:rPr>
            </a:br>
            <a:br>
              <a:rPr lang="fr-FR" sz="3200" dirty="0">
                <a:solidFill>
                  <a:schemeClr val="tx1"/>
                </a:solidFill>
                <a:effectLst/>
                <a:latin typeface="Comic Sans MS" pitchFamily="66" charset="0"/>
              </a:rPr>
            </a:br>
            <a:br>
              <a:rPr lang="fr-FR" sz="3200" dirty="0">
                <a:solidFill>
                  <a:schemeClr val="tx1"/>
                </a:solidFill>
                <a:effectLst/>
                <a:latin typeface="Comic Sans MS" pitchFamily="66" charset="0"/>
              </a:rPr>
            </a:br>
            <a:br>
              <a:rPr lang="fr-FR" sz="3200" dirty="0">
                <a:solidFill>
                  <a:schemeClr val="tx2">
                    <a:lumMod val="60000"/>
                    <a:lumOff val="40000"/>
                  </a:schemeClr>
                </a:solidFill>
                <a:latin typeface="Comic Sans MS" pitchFamily="66" charset="0"/>
              </a:rPr>
            </a:br>
            <a:endParaRPr lang="fr-BE" sz="3200" dirty="0">
              <a:solidFill>
                <a:schemeClr val="tx2">
                  <a:lumMod val="60000"/>
                  <a:lumOff val="40000"/>
                </a:schemeClr>
              </a:solidFill>
              <a:latin typeface="Comic Sans MS" pitchFamily="66" charset="0"/>
            </a:endParaRPr>
          </a:p>
        </p:txBody>
      </p:sp>
      <p:sp>
        <p:nvSpPr>
          <p:cNvPr id="7" name="Titre 1"/>
          <p:cNvSpPr txBox="1">
            <a:spLocks/>
          </p:cNvSpPr>
          <p:nvPr/>
        </p:nvSpPr>
        <p:spPr>
          <a:xfrm>
            <a:off x="914400" y="66328"/>
            <a:ext cx="7772400" cy="914400"/>
          </a:xfrm>
          <a:prstGeom prst="rect">
            <a:avLst/>
          </a:prstGeom>
        </p:spPr>
        <p:txBody>
          <a:bodyPr vert="horz" anchor="t">
            <a:noAutofit/>
          </a:bodyPr>
          <a:lstStyle>
            <a:lvl1pPr algn="ctr">
              <a:spcBef>
                <a:spcPct val="0"/>
              </a:spcBef>
              <a:buNone/>
              <a:defRPr kumimoji="0" sz="4800" b="1" spc="-100" baseline="0">
                <a:solidFill>
                  <a:srgbClr val="FFFF5B"/>
                </a:solidFill>
                <a:latin typeface="+mj-lt"/>
                <a:ea typeface="+mj-ea"/>
                <a:cs typeface="+mj-cs"/>
              </a:defRPr>
            </a:lvl1pPr>
            <a:extLst/>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BE" sz="4800" b="1" i="0" u="none" strike="noStrike" kern="1200" cap="none" spc="-100" normalizeH="0" baseline="0" noProof="0" dirty="0">
                <a:ln>
                  <a:noFill/>
                </a:ln>
                <a:solidFill>
                  <a:srgbClr val="FFFF5B"/>
                </a:solidFill>
                <a:effectLst/>
                <a:uLnTx/>
                <a:uFillTx/>
                <a:latin typeface="Consolas"/>
                <a:ea typeface="+mj-ea"/>
                <a:cs typeface="+mj-cs"/>
              </a:rPr>
              <a:t>GLORIA</a:t>
            </a:r>
          </a:p>
        </p:txBody>
      </p:sp>
      <p:sp>
        <p:nvSpPr>
          <p:cNvPr id="3" name="Rectangle 2"/>
          <p:cNvSpPr/>
          <p:nvPr/>
        </p:nvSpPr>
        <p:spPr>
          <a:xfrm>
            <a:off x="274390" y="1305744"/>
            <a:ext cx="8435280" cy="415498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44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4/ </a:t>
            </a:r>
            <a:r>
              <a:rPr kumimoji="0" lang="fr-BE" sz="44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Car toi seul es Saint et Seigneur,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44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Toi seul es le Très Haut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44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Jésus Christ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44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Avec le Saint Esprit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44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dans la gloire du Père.</a:t>
            </a:r>
            <a:endParaRPr kumimoji="0" lang="fr-FR" sz="44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endParaRPr>
          </a:p>
        </p:txBody>
      </p:sp>
    </p:spTree>
    <p:extLst>
      <p:ext uri="{BB962C8B-B14F-4D97-AF65-F5344CB8AC3E}">
        <p14:creationId xmlns:p14="http://schemas.microsoft.com/office/powerpoint/2010/main" val="30736451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ctrTitle"/>
          </p:nvPr>
        </p:nvSpPr>
        <p:spPr>
          <a:xfrm>
            <a:off x="616732" y="124633"/>
            <a:ext cx="7704856" cy="1152128"/>
          </a:xfrm>
        </p:spPr>
        <p:txBody>
          <a:bodyPr>
            <a:noAutofit/>
          </a:bodyPr>
          <a:lstStyle/>
          <a:p>
            <a:br>
              <a:rPr lang="fr-FR" sz="3200" dirty="0">
                <a:solidFill>
                  <a:schemeClr val="tx2">
                    <a:lumMod val="60000"/>
                    <a:lumOff val="40000"/>
                  </a:schemeClr>
                </a:solidFill>
                <a:latin typeface="Comic Sans MS" pitchFamily="66" charset="0"/>
              </a:rPr>
            </a:br>
            <a:br>
              <a:rPr lang="fr-FR" sz="3200" dirty="0">
                <a:solidFill>
                  <a:schemeClr val="tx2">
                    <a:lumMod val="60000"/>
                    <a:lumOff val="40000"/>
                  </a:schemeClr>
                </a:solidFill>
                <a:latin typeface="Comic Sans MS" pitchFamily="66" charset="0"/>
              </a:rPr>
            </a:br>
            <a:br>
              <a:rPr lang="fr-FR" sz="3200" dirty="0">
                <a:solidFill>
                  <a:schemeClr val="tx2">
                    <a:lumMod val="60000"/>
                    <a:lumOff val="40000"/>
                  </a:schemeClr>
                </a:solidFill>
                <a:latin typeface="Comic Sans MS" pitchFamily="66" charset="0"/>
              </a:rPr>
            </a:br>
            <a:br>
              <a:rPr lang="fr-FR" sz="3200" dirty="0">
                <a:solidFill>
                  <a:schemeClr val="tx1"/>
                </a:solidFill>
                <a:effectLst/>
                <a:latin typeface="Comic Sans MS" pitchFamily="66" charset="0"/>
              </a:rPr>
            </a:br>
            <a:br>
              <a:rPr lang="fr-FR" sz="3200" dirty="0">
                <a:solidFill>
                  <a:schemeClr val="tx1"/>
                </a:solidFill>
                <a:effectLst/>
                <a:latin typeface="Comic Sans MS" pitchFamily="66" charset="0"/>
              </a:rPr>
            </a:br>
            <a:br>
              <a:rPr lang="fr-FR" sz="3200" dirty="0">
                <a:solidFill>
                  <a:schemeClr val="tx2">
                    <a:lumMod val="60000"/>
                    <a:lumOff val="40000"/>
                  </a:schemeClr>
                </a:solidFill>
                <a:latin typeface="Comic Sans MS" pitchFamily="66" charset="0"/>
              </a:rPr>
            </a:br>
            <a:endParaRPr lang="fr-BE" sz="3200" dirty="0">
              <a:solidFill>
                <a:schemeClr val="tx2">
                  <a:lumMod val="60000"/>
                  <a:lumOff val="40000"/>
                </a:schemeClr>
              </a:solidFill>
              <a:latin typeface="Comic Sans MS" pitchFamily="66" charset="0"/>
            </a:endParaRPr>
          </a:p>
        </p:txBody>
      </p:sp>
      <p:sp>
        <p:nvSpPr>
          <p:cNvPr id="7" name="Titre 1"/>
          <p:cNvSpPr txBox="1">
            <a:spLocks/>
          </p:cNvSpPr>
          <p:nvPr/>
        </p:nvSpPr>
        <p:spPr>
          <a:xfrm>
            <a:off x="650268" y="124633"/>
            <a:ext cx="7772400" cy="914400"/>
          </a:xfrm>
          <a:prstGeom prst="rect">
            <a:avLst/>
          </a:prstGeom>
        </p:spPr>
        <p:txBody>
          <a:bodyPr vert="horz" anchor="t">
            <a:noAutofit/>
          </a:bodyPr>
          <a:lstStyle>
            <a:lvl1pPr algn="ctr">
              <a:spcBef>
                <a:spcPct val="0"/>
              </a:spcBef>
              <a:buNone/>
              <a:defRPr kumimoji="0" sz="4800" b="1" spc="-100" baseline="0">
                <a:solidFill>
                  <a:srgbClr val="FFFF5B"/>
                </a:solidFill>
                <a:latin typeface="+mj-lt"/>
                <a:ea typeface="+mj-ea"/>
                <a:cs typeface="+mj-cs"/>
              </a:defRPr>
            </a:lvl1pPr>
            <a:extLst/>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BE" sz="4800" b="1" i="0" u="none" strike="noStrike" kern="1200" cap="none" spc="-100" normalizeH="0" baseline="0" noProof="0" dirty="0">
                <a:ln>
                  <a:noFill/>
                </a:ln>
                <a:solidFill>
                  <a:srgbClr val="FFFF5B"/>
                </a:solidFill>
                <a:effectLst/>
                <a:uLnTx/>
                <a:uFillTx/>
                <a:latin typeface="Consolas"/>
                <a:ea typeface="+mj-ea"/>
                <a:cs typeface="+mj-cs"/>
              </a:rPr>
              <a:t>GLORIA</a:t>
            </a:r>
          </a:p>
        </p:txBody>
      </p:sp>
      <p:sp>
        <p:nvSpPr>
          <p:cNvPr id="3" name="Rectangle 2"/>
          <p:cNvSpPr/>
          <p:nvPr/>
        </p:nvSpPr>
        <p:spPr>
          <a:xfrm>
            <a:off x="583618" y="1286683"/>
            <a:ext cx="8435280" cy="550920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44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R/ </a:t>
            </a:r>
            <a:r>
              <a:rPr kumimoji="0" lang="fr-BE" sz="4400" b="1"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Gloire à Dieu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4400" b="1"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au plus haut des cieux,</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4400" b="1"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Et paix sur la terre aux hommes qu'il aime !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4400" b="1"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Gloire à Dieu</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4400" b="1"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au plus haut des cieux.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4400" b="1"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Gloire, Gloire, Gloire à Dieu !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4400" b="1"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 </a:t>
            </a:r>
            <a:endParaRPr kumimoji="0" lang="fr-FR" sz="4400" b="1"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endParaRPr>
          </a:p>
        </p:txBody>
      </p:sp>
    </p:spTree>
    <p:extLst>
      <p:ext uri="{BB962C8B-B14F-4D97-AF65-F5344CB8AC3E}">
        <p14:creationId xmlns:p14="http://schemas.microsoft.com/office/powerpoint/2010/main" val="10007852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angle 3"/>
          <p:cNvSpPr/>
          <p:nvPr/>
        </p:nvSpPr>
        <p:spPr>
          <a:xfrm>
            <a:off x="1813956" y="243487"/>
            <a:ext cx="5277407" cy="769441"/>
          </a:xfrm>
          <a:prstGeom prst="rect">
            <a:avLst/>
          </a:prstGeom>
        </p:spPr>
        <p:txBody>
          <a:bodyPr wrap="none">
            <a:sp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BE" sz="4400" b="1" i="0" u="none" strike="noStrike" kern="1200" cap="none" spc="0" normalizeH="0" baseline="0" noProof="0" dirty="0">
                <a:ln>
                  <a:noFill/>
                </a:ln>
                <a:solidFill>
                  <a:srgbClr val="FFFF00"/>
                </a:solidFill>
                <a:effectLst/>
                <a:uLnTx/>
                <a:uFillTx/>
                <a:latin typeface="Corbel"/>
                <a:ea typeface="+mn-ea"/>
                <a:cs typeface="+mn-cs"/>
              </a:rPr>
              <a:t>PREMIERE LECTURE</a:t>
            </a:r>
          </a:p>
        </p:txBody>
      </p:sp>
      <p:pic>
        <p:nvPicPr>
          <p:cNvPr id="3" name="Imag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7544" y="2132856"/>
            <a:ext cx="3369974" cy="2808312"/>
          </a:xfrm>
          <a:prstGeom prst="rect">
            <a:avLst/>
          </a:prstGeom>
        </p:spPr>
      </p:pic>
      <p:sp>
        <p:nvSpPr>
          <p:cNvPr id="2" name="Rectangle 1"/>
          <p:cNvSpPr/>
          <p:nvPr/>
        </p:nvSpPr>
        <p:spPr>
          <a:xfrm>
            <a:off x="4211960" y="1484784"/>
            <a:ext cx="4713452" cy="517064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30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La Première Lecture propose un texte de l'Ancien Testament, c'est-à-dire de l'histoire du peuple Juif avant la naissance de Jésus.</a:t>
            </a:r>
            <a:br>
              <a:rPr kumimoji="0" lang="fr-BE" sz="30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br>
            <a:br>
              <a:rPr kumimoji="0" lang="fr-BE" sz="30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br>
            <a:r>
              <a:rPr kumimoji="0" lang="fr-BE" sz="30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Ce livre révèle l‘Alliance que Dieu établit avec son peuple.</a:t>
            </a:r>
            <a:br>
              <a:rPr kumimoji="0" lang="fr-BE" sz="30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br>
            <a:endParaRPr kumimoji="0" lang="en-US" sz="3000" b="0" i="0" u="none" strike="noStrike" kern="1200" cap="none" spc="0" normalizeH="0" baseline="0" noProof="0" dirty="0">
              <a:ln>
                <a:noFill/>
              </a:ln>
              <a:solidFill>
                <a:prstClr val="white"/>
              </a:solidFill>
              <a:effectLst/>
              <a:uLnTx/>
              <a:uFillTx/>
              <a:latin typeface="Corbel"/>
              <a:ea typeface="+mn-ea"/>
              <a:cs typeface="+mn-cs"/>
            </a:endParaRPr>
          </a:p>
        </p:txBody>
      </p:sp>
    </p:spTree>
    <p:extLst>
      <p:ext uri="{BB962C8B-B14F-4D97-AF65-F5344CB8AC3E}">
        <p14:creationId xmlns:p14="http://schemas.microsoft.com/office/powerpoint/2010/main" val="35279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323528" y="3645024"/>
            <a:ext cx="8798804" cy="2276871"/>
          </a:xfrm>
        </p:spPr>
        <p:txBody>
          <a:bodyPr anchor="ctr">
            <a:noAutofit/>
          </a:bodyPr>
          <a:lstStyle/>
          <a:p>
            <a:pPr>
              <a:spcBef>
                <a:spcPct val="0"/>
              </a:spcBef>
            </a:pPr>
            <a:r>
              <a:rPr lang="fr-BE" sz="3000" dirty="0">
                <a:latin typeface="Lucida Bright" panose="02040602050505020304" pitchFamily="18" charset="0"/>
              </a:rPr>
              <a:t>Les Psaumes sont un livre particulier de l’Ancien Testament ; ils sont principalement un recueil de prières chantées.</a:t>
            </a:r>
          </a:p>
          <a:p>
            <a:pPr>
              <a:spcBef>
                <a:spcPct val="0"/>
              </a:spcBef>
            </a:pPr>
            <a:r>
              <a:rPr lang="fr-BE" sz="3000" dirty="0">
                <a:latin typeface="Lucida Bright" panose="02040602050505020304" pitchFamily="18" charset="0"/>
              </a:rPr>
              <a:t>Jésus a prié les psaumes.</a:t>
            </a:r>
          </a:p>
        </p:txBody>
      </p:sp>
      <p:sp>
        <p:nvSpPr>
          <p:cNvPr id="4" name="Rectangle 3"/>
          <p:cNvSpPr/>
          <p:nvPr/>
        </p:nvSpPr>
        <p:spPr>
          <a:xfrm>
            <a:off x="3252649" y="243487"/>
            <a:ext cx="2400016" cy="769441"/>
          </a:xfrm>
          <a:prstGeom prst="rect">
            <a:avLst/>
          </a:prstGeom>
        </p:spPr>
        <p:txBody>
          <a:bodyPr wrap="none">
            <a:sp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BE" sz="4400" b="1" i="0" u="none" strike="noStrike" kern="1200" cap="none" spc="0" normalizeH="0" baseline="0" noProof="0" dirty="0">
                <a:ln>
                  <a:noFill/>
                </a:ln>
                <a:solidFill>
                  <a:srgbClr val="FFFF00"/>
                </a:solidFill>
                <a:effectLst/>
                <a:uLnTx/>
                <a:uFillTx/>
                <a:latin typeface="Corbel"/>
                <a:ea typeface="+mn-ea"/>
                <a:cs typeface="+mn-cs"/>
              </a:rPr>
              <a:t>PSAUME</a:t>
            </a:r>
          </a:p>
        </p:txBody>
      </p:sp>
      <p:pic>
        <p:nvPicPr>
          <p:cNvPr id="4098" name="Picture 2" descr="Résultat de recherche d'images pour &quot;écouter les autres&quot;"/>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915816" y="1196752"/>
            <a:ext cx="3312368" cy="26498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0554267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txBox="1">
            <a:spLocks/>
          </p:cNvSpPr>
          <p:nvPr/>
        </p:nvSpPr>
        <p:spPr>
          <a:xfrm>
            <a:off x="904056" y="-99392"/>
            <a:ext cx="7772400" cy="1584176"/>
          </a:xfrm>
          <a:prstGeom prst="rect">
            <a:avLst/>
          </a:prstGeom>
        </p:spPr>
        <p:txBody>
          <a:bodyPr vert="horz" anchor="t">
            <a:noAutofit/>
          </a:bodyPr>
          <a:lstStyle>
            <a:lvl1pPr algn="ctr">
              <a:spcBef>
                <a:spcPct val="0"/>
              </a:spcBef>
              <a:buNone/>
              <a:defRPr kumimoji="0" sz="4800" b="1" spc="-100" baseline="0">
                <a:solidFill>
                  <a:srgbClr val="FFFF5B"/>
                </a:solidFill>
                <a:latin typeface="+mj-lt"/>
                <a:ea typeface="+mj-ea"/>
                <a:cs typeface="+mj-cs"/>
              </a:defRPr>
            </a:lvl1pPr>
            <a:extLst/>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BE" sz="4800" b="1" i="0" u="none" strike="noStrike" kern="1200" cap="none" spc="-100" normalizeH="0" baseline="0" noProof="0" dirty="0">
                <a:ln>
                  <a:noFill/>
                </a:ln>
                <a:solidFill>
                  <a:srgbClr val="FFFF5B"/>
                </a:solidFill>
                <a:effectLst/>
                <a:uLnTx/>
                <a:uFillTx/>
                <a:latin typeface="Gill Sans MT" panose="020B0502020104020203" pitchFamily="34" charset="0"/>
                <a:ea typeface="+mj-ea"/>
                <a:cs typeface="+mj-cs"/>
              </a:rPr>
              <a:t>Infiniment Grand</a:t>
            </a:r>
          </a:p>
        </p:txBody>
      </p:sp>
      <p:sp>
        <p:nvSpPr>
          <p:cNvPr id="4" name="Titre 1">
            <a:extLst>
              <a:ext uri="{FF2B5EF4-FFF2-40B4-BE49-F238E27FC236}">
                <a16:creationId xmlns:a16="http://schemas.microsoft.com/office/drawing/2014/main" id="{DDD6635C-A6F6-4B9B-AA7A-972D16E03B26}"/>
              </a:ext>
            </a:extLst>
          </p:cNvPr>
          <p:cNvSpPr txBox="1">
            <a:spLocks/>
          </p:cNvSpPr>
          <p:nvPr/>
        </p:nvSpPr>
        <p:spPr>
          <a:xfrm>
            <a:off x="467544" y="3429000"/>
            <a:ext cx="7924125" cy="1470025"/>
          </a:xfrm>
          <a:prstGeom prst="rect">
            <a:avLst/>
          </a:prstGeom>
        </p:spPr>
        <p:txBody>
          <a:bodyPr vert="horz" lIns="91440" tIns="45720" rIns="91440" bIns="45720" rtlCol="0" anchor="ctr">
            <a:noAutofit/>
          </a:bodyPr>
          <a:lstStyle/>
          <a:p>
            <a:r>
              <a:rPr lang="fr-BE" sz="4400" dirty="0">
                <a:latin typeface="Lucida Bright" panose="02040602050505020304" pitchFamily="18" charset="0"/>
              </a:rPr>
              <a:t>1/  Quand je sonde l’univers</a:t>
            </a:r>
          </a:p>
          <a:p>
            <a:r>
              <a:rPr lang="fr-BE" sz="4400" dirty="0">
                <a:latin typeface="Lucida Bright" panose="02040602050505020304" pitchFamily="18" charset="0"/>
              </a:rPr>
              <a:t>Les astres que Tu as créés</a:t>
            </a:r>
          </a:p>
          <a:p>
            <a:r>
              <a:rPr lang="fr-BE" sz="4400" dirty="0">
                <a:latin typeface="Lucida Bright" panose="02040602050505020304" pitchFamily="18" charset="0"/>
              </a:rPr>
              <a:t>Les océans les mers</a:t>
            </a:r>
          </a:p>
          <a:p>
            <a:r>
              <a:rPr lang="fr-BE" sz="4400" dirty="0">
                <a:latin typeface="Lucida Bright" panose="02040602050505020304" pitchFamily="18" charset="0"/>
              </a:rPr>
              <a:t>Tout me révèle Ta majesté</a:t>
            </a:r>
            <a:endParaRPr lang="fr-BE" sz="4400" dirty="0">
              <a:latin typeface="Calibri Light" panose="020F0302020204030204" pitchFamily="34" charset="0"/>
            </a:endParaRPr>
          </a:p>
          <a:p>
            <a:pPr>
              <a:spcBef>
                <a:spcPct val="0"/>
              </a:spcBef>
            </a:pPr>
            <a:br>
              <a:rPr kumimoji="0" lang="fr-BE" sz="4400" b="0" i="0" u="none" strike="noStrike" kern="1200" cap="none" spc="0" normalizeH="0" baseline="0" noProof="0" dirty="0">
                <a:ln>
                  <a:noFill/>
                </a:ln>
                <a:solidFill>
                  <a:schemeClr val="accent5">
                    <a:lumMod val="75000"/>
                  </a:schemeClr>
                </a:solidFill>
                <a:effectLst/>
                <a:uLnTx/>
                <a:uFillTx/>
                <a:latin typeface="Comic Sans MS" pitchFamily="66" charset="0"/>
                <a:ea typeface="+mj-ea"/>
                <a:cs typeface="+mj-cs"/>
              </a:rPr>
            </a:br>
            <a:br>
              <a:rPr kumimoji="0" lang="fr-BE" sz="4400" b="0" i="0" u="none" strike="noStrike" kern="1200" cap="none" spc="0" normalizeH="0" baseline="0" noProof="0" dirty="0">
                <a:ln>
                  <a:noFill/>
                </a:ln>
                <a:solidFill>
                  <a:schemeClr val="accent5">
                    <a:lumMod val="75000"/>
                  </a:schemeClr>
                </a:solidFill>
                <a:effectLst/>
                <a:uLnTx/>
                <a:uFillTx/>
                <a:latin typeface="Comic Sans MS" pitchFamily="66" charset="0"/>
                <a:ea typeface="+mj-ea"/>
                <a:cs typeface="+mj-cs"/>
              </a:rPr>
            </a:br>
            <a:r>
              <a:rPr kumimoji="0" lang="fr-BE" sz="4400" b="0" i="0" u="none" strike="noStrike" kern="1200" cap="none" spc="0" normalizeH="0" baseline="0" noProof="0" dirty="0">
                <a:ln>
                  <a:noFill/>
                </a:ln>
                <a:solidFill>
                  <a:schemeClr val="accent5">
                    <a:lumMod val="75000"/>
                  </a:schemeClr>
                </a:solidFill>
                <a:effectLst/>
                <a:uLnTx/>
                <a:uFillTx/>
                <a:latin typeface="Comic Sans MS" pitchFamily="66" charset="0"/>
                <a:ea typeface="+mj-ea"/>
                <a:cs typeface="+mj-cs"/>
              </a:rPr>
              <a:t>    </a:t>
            </a:r>
          </a:p>
        </p:txBody>
      </p:sp>
    </p:spTree>
    <p:extLst>
      <p:ext uri="{BB962C8B-B14F-4D97-AF65-F5344CB8AC3E}">
        <p14:creationId xmlns:p14="http://schemas.microsoft.com/office/powerpoint/2010/main" val="4946790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txBox="1">
            <a:spLocks/>
          </p:cNvSpPr>
          <p:nvPr/>
        </p:nvSpPr>
        <p:spPr>
          <a:xfrm>
            <a:off x="904056" y="-99392"/>
            <a:ext cx="7772400" cy="1584176"/>
          </a:xfrm>
          <a:prstGeom prst="rect">
            <a:avLst/>
          </a:prstGeom>
        </p:spPr>
        <p:txBody>
          <a:bodyPr vert="horz" anchor="t">
            <a:noAutofit/>
          </a:bodyPr>
          <a:lstStyle>
            <a:lvl1pPr algn="ctr">
              <a:spcBef>
                <a:spcPct val="0"/>
              </a:spcBef>
              <a:buNone/>
              <a:defRPr kumimoji="0" sz="4800" b="1" spc="-100" baseline="0">
                <a:solidFill>
                  <a:srgbClr val="FFFF5B"/>
                </a:solidFill>
                <a:latin typeface="+mj-lt"/>
                <a:ea typeface="+mj-ea"/>
                <a:cs typeface="+mj-cs"/>
              </a:defRPr>
            </a:lvl1pPr>
            <a:extLst/>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BE" sz="4800" b="1" i="0" u="none" strike="noStrike" kern="1200" cap="none" spc="-100" normalizeH="0" baseline="0" noProof="0" dirty="0">
                <a:ln>
                  <a:noFill/>
                </a:ln>
                <a:solidFill>
                  <a:srgbClr val="FFFF5B"/>
                </a:solidFill>
                <a:effectLst/>
                <a:uLnTx/>
                <a:uFillTx/>
                <a:latin typeface="Gill Sans MT" panose="020B0502020104020203" pitchFamily="34" charset="0"/>
                <a:ea typeface="+mj-ea"/>
                <a:cs typeface="+mj-cs"/>
              </a:rPr>
              <a:t>Infiniment Grand</a:t>
            </a:r>
          </a:p>
        </p:txBody>
      </p:sp>
      <p:sp>
        <p:nvSpPr>
          <p:cNvPr id="4" name="Titre 1">
            <a:extLst>
              <a:ext uri="{FF2B5EF4-FFF2-40B4-BE49-F238E27FC236}">
                <a16:creationId xmlns:a16="http://schemas.microsoft.com/office/drawing/2014/main" id="{DDD6635C-A6F6-4B9B-AA7A-972D16E03B26}"/>
              </a:ext>
            </a:extLst>
          </p:cNvPr>
          <p:cNvSpPr txBox="1">
            <a:spLocks/>
          </p:cNvSpPr>
          <p:nvPr/>
        </p:nvSpPr>
        <p:spPr>
          <a:xfrm>
            <a:off x="467544" y="3429000"/>
            <a:ext cx="7924125" cy="1470025"/>
          </a:xfrm>
          <a:prstGeom prst="rect">
            <a:avLst/>
          </a:prstGeom>
        </p:spPr>
        <p:txBody>
          <a:bodyPr vert="horz" lIns="91440" tIns="45720" rIns="91440" bIns="45720" rtlCol="0" anchor="ctr">
            <a:noAutofit/>
          </a:bodyPr>
          <a:lstStyle/>
          <a:p>
            <a:r>
              <a:rPr lang="fr-BE" sz="4400" dirty="0">
                <a:latin typeface="Lucida Bright" panose="02040602050505020304" pitchFamily="18" charset="0"/>
              </a:rPr>
              <a:t>1 bis / Alors mon âme veut s’écrier</a:t>
            </a:r>
          </a:p>
          <a:p>
            <a:r>
              <a:rPr lang="fr-BE" sz="4400" dirty="0">
                <a:latin typeface="Lucida Bright" panose="02040602050505020304" pitchFamily="18" charset="0"/>
              </a:rPr>
              <a:t>De tout mon cœur je veux chanter</a:t>
            </a:r>
          </a:p>
          <a:p>
            <a:r>
              <a:rPr lang="fr-BE" sz="4400" dirty="0">
                <a:latin typeface="Lucida Bright" panose="02040602050505020304" pitchFamily="18" charset="0"/>
              </a:rPr>
              <a:t>(BIS ALL)</a:t>
            </a:r>
            <a:endParaRPr lang="fr-BE" sz="4400" dirty="0">
              <a:latin typeface="Calibri Light" panose="020F0302020204030204" pitchFamily="34" charset="0"/>
            </a:endParaRPr>
          </a:p>
          <a:p>
            <a:pPr>
              <a:spcBef>
                <a:spcPct val="0"/>
              </a:spcBef>
            </a:pPr>
            <a:br>
              <a:rPr kumimoji="0" lang="fr-BE" sz="4400" b="0" i="0" u="none" strike="noStrike" kern="1200" cap="none" spc="0" normalizeH="0" baseline="0" noProof="0" dirty="0">
                <a:ln>
                  <a:noFill/>
                </a:ln>
                <a:solidFill>
                  <a:schemeClr val="accent5">
                    <a:lumMod val="75000"/>
                  </a:schemeClr>
                </a:solidFill>
                <a:effectLst/>
                <a:uLnTx/>
                <a:uFillTx/>
                <a:latin typeface="Comic Sans MS" pitchFamily="66" charset="0"/>
                <a:ea typeface="+mj-ea"/>
                <a:cs typeface="+mj-cs"/>
              </a:rPr>
            </a:br>
            <a:br>
              <a:rPr kumimoji="0" lang="fr-BE" sz="4400" b="0" i="0" u="none" strike="noStrike" kern="1200" cap="none" spc="0" normalizeH="0" baseline="0" noProof="0" dirty="0">
                <a:ln>
                  <a:noFill/>
                </a:ln>
                <a:solidFill>
                  <a:schemeClr val="accent5">
                    <a:lumMod val="75000"/>
                  </a:schemeClr>
                </a:solidFill>
                <a:effectLst/>
                <a:uLnTx/>
                <a:uFillTx/>
                <a:latin typeface="Comic Sans MS" pitchFamily="66" charset="0"/>
                <a:ea typeface="+mj-ea"/>
                <a:cs typeface="+mj-cs"/>
              </a:rPr>
            </a:br>
            <a:r>
              <a:rPr kumimoji="0" lang="fr-BE" sz="4400" b="0" i="0" u="none" strike="noStrike" kern="1200" cap="none" spc="0" normalizeH="0" baseline="0" noProof="0" dirty="0">
                <a:ln>
                  <a:noFill/>
                </a:ln>
                <a:solidFill>
                  <a:schemeClr val="accent5">
                    <a:lumMod val="75000"/>
                  </a:schemeClr>
                </a:solidFill>
                <a:effectLst/>
                <a:uLnTx/>
                <a:uFillTx/>
                <a:latin typeface="Comic Sans MS" pitchFamily="66" charset="0"/>
                <a:ea typeface="+mj-ea"/>
                <a:cs typeface="+mj-cs"/>
              </a:rPr>
              <a:t>    </a:t>
            </a:r>
          </a:p>
        </p:txBody>
      </p:sp>
    </p:spTree>
    <p:extLst>
      <p:ext uri="{BB962C8B-B14F-4D97-AF65-F5344CB8AC3E}">
        <p14:creationId xmlns:p14="http://schemas.microsoft.com/office/powerpoint/2010/main" val="153019060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txBox="1">
            <a:spLocks/>
          </p:cNvSpPr>
          <p:nvPr/>
        </p:nvSpPr>
        <p:spPr>
          <a:xfrm>
            <a:off x="904056" y="-99392"/>
            <a:ext cx="7772400" cy="1584176"/>
          </a:xfrm>
          <a:prstGeom prst="rect">
            <a:avLst/>
          </a:prstGeom>
        </p:spPr>
        <p:txBody>
          <a:bodyPr vert="horz" anchor="t">
            <a:noAutofit/>
          </a:bodyPr>
          <a:lstStyle>
            <a:lvl1pPr algn="ctr">
              <a:spcBef>
                <a:spcPct val="0"/>
              </a:spcBef>
              <a:buNone/>
              <a:defRPr kumimoji="0" sz="4800" b="1" spc="-100" baseline="0">
                <a:solidFill>
                  <a:srgbClr val="FFFF5B"/>
                </a:solidFill>
                <a:latin typeface="+mj-lt"/>
                <a:ea typeface="+mj-ea"/>
                <a:cs typeface="+mj-cs"/>
              </a:defRPr>
            </a:lvl1pPr>
            <a:extLst/>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BE" sz="4800" b="1" i="0" u="none" strike="noStrike" kern="1200" cap="none" spc="-100" normalizeH="0" baseline="0" noProof="0" dirty="0">
                <a:ln>
                  <a:noFill/>
                </a:ln>
                <a:solidFill>
                  <a:srgbClr val="FFFF5B"/>
                </a:solidFill>
                <a:effectLst/>
                <a:uLnTx/>
                <a:uFillTx/>
                <a:latin typeface="Gill Sans MT" panose="020B0502020104020203" pitchFamily="34" charset="0"/>
                <a:ea typeface="+mj-ea"/>
                <a:cs typeface="+mj-cs"/>
              </a:rPr>
              <a:t>Infiniment Grand</a:t>
            </a:r>
          </a:p>
        </p:txBody>
      </p:sp>
      <p:sp>
        <p:nvSpPr>
          <p:cNvPr id="4" name="Titre 1">
            <a:extLst>
              <a:ext uri="{FF2B5EF4-FFF2-40B4-BE49-F238E27FC236}">
                <a16:creationId xmlns:a16="http://schemas.microsoft.com/office/drawing/2014/main" id="{DDD6635C-A6F6-4B9B-AA7A-972D16E03B26}"/>
              </a:ext>
            </a:extLst>
          </p:cNvPr>
          <p:cNvSpPr txBox="1">
            <a:spLocks/>
          </p:cNvSpPr>
          <p:nvPr/>
        </p:nvSpPr>
        <p:spPr>
          <a:xfrm>
            <a:off x="1" y="4509120"/>
            <a:ext cx="8534062" cy="1470025"/>
          </a:xfrm>
          <a:prstGeom prst="rect">
            <a:avLst/>
          </a:prstGeom>
        </p:spPr>
        <p:txBody>
          <a:bodyPr vert="horz" lIns="91440" tIns="45720" rIns="91440" bIns="45720" rtlCol="0" anchor="ctr">
            <a:noAutofit/>
          </a:bodyPr>
          <a:lstStyle/>
          <a:p>
            <a:r>
              <a:rPr lang="fr-BE" sz="4400" dirty="0">
                <a:latin typeface="Lucida Bright" panose="02040602050505020304" pitchFamily="18" charset="0"/>
              </a:rPr>
              <a:t>R/ Oh Dieu Tu es infiniment grand</a:t>
            </a:r>
          </a:p>
          <a:p>
            <a:r>
              <a:rPr lang="fr-BE" sz="4400" dirty="0">
                <a:latin typeface="Lucida Bright" panose="02040602050505020304" pitchFamily="18" charset="0"/>
              </a:rPr>
              <a:t>Eternel puissant </a:t>
            </a:r>
          </a:p>
          <a:p>
            <a:r>
              <a:rPr lang="fr-BE" sz="4400" dirty="0">
                <a:latin typeface="Lucida Bright" panose="02040602050505020304" pitchFamily="18" charset="0"/>
              </a:rPr>
              <a:t>Roi </a:t>
            </a:r>
            <a:r>
              <a:rPr lang="fr-BE" sz="4400" dirty="0" err="1">
                <a:latin typeface="Lucida Bright" panose="02040602050505020304" pitchFamily="18" charset="0"/>
              </a:rPr>
              <a:t>majesteux</a:t>
            </a:r>
            <a:endParaRPr lang="fr-BE" sz="4400" dirty="0">
              <a:latin typeface="Lucida Bright" panose="02040602050505020304" pitchFamily="18" charset="0"/>
            </a:endParaRPr>
          </a:p>
          <a:p>
            <a:r>
              <a:rPr lang="fr-BE" sz="4400" dirty="0">
                <a:latin typeface="Lucida Bright" panose="02040602050505020304" pitchFamily="18" charset="0"/>
              </a:rPr>
              <a:t>Oh Dieu tu es infiniment grand</a:t>
            </a:r>
          </a:p>
          <a:p>
            <a:r>
              <a:rPr lang="fr-BE" sz="4400" dirty="0">
                <a:latin typeface="Lucida Bright" panose="02040602050505020304" pitchFamily="18" charset="0"/>
              </a:rPr>
              <a:t>Eternel puissant </a:t>
            </a:r>
          </a:p>
          <a:p>
            <a:r>
              <a:rPr lang="fr-BE" sz="4400" dirty="0">
                <a:latin typeface="Lucida Bright" panose="02040602050505020304" pitchFamily="18" charset="0"/>
              </a:rPr>
              <a:t>Roi </a:t>
            </a:r>
            <a:r>
              <a:rPr lang="fr-BE" sz="4400" dirty="0" err="1">
                <a:latin typeface="Lucida Bright" panose="02040602050505020304" pitchFamily="18" charset="0"/>
              </a:rPr>
              <a:t>majesteux</a:t>
            </a:r>
            <a:endParaRPr lang="fr-BE" sz="4400" dirty="0">
              <a:latin typeface="Lucida Bright" panose="02040602050505020304" pitchFamily="18" charset="0"/>
            </a:endParaRPr>
          </a:p>
          <a:p>
            <a:endParaRPr lang="fr-BE" sz="4400" dirty="0">
              <a:latin typeface="Lucida Bright" panose="02040602050505020304" pitchFamily="18" charset="0"/>
            </a:endParaRPr>
          </a:p>
          <a:p>
            <a:endParaRPr lang="fr-BE" sz="4400" dirty="0">
              <a:latin typeface="Calibri Light" panose="020F0302020204030204" pitchFamily="34" charset="0"/>
            </a:endParaRPr>
          </a:p>
          <a:p>
            <a:pPr>
              <a:spcBef>
                <a:spcPct val="0"/>
              </a:spcBef>
            </a:pPr>
            <a:br>
              <a:rPr kumimoji="0" lang="fr-BE" sz="4400" b="0" i="0" u="none" strike="noStrike" kern="1200" cap="none" spc="0" normalizeH="0" baseline="0" noProof="0" dirty="0">
                <a:ln>
                  <a:noFill/>
                </a:ln>
                <a:solidFill>
                  <a:schemeClr val="accent5">
                    <a:lumMod val="75000"/>
                  </a:schemeClr>
                </a:solidFill>
                <a:effectLst/>
                <a:uLnTx/>
                <a:uFillTx/>
                <a:latin typeface="Comic Sans MS" pitchFamily="66" charset="0"/>
                <a:ea typeface="+mj-ea"/>
                <a:cs typeface="+mj-cs"/>
              </a:rPr>
            </a:br>
            <a:br>
              <a:rPr kumimoji="0" lang="fr-BE" sz="4400" b="0" i="0" u="none" strike="noStrike" kern="1200" cap="none" spc="0" normalizeH="0" baseline="0" noProof="0" dirty="0">
                <a:ln>
                  <a:noFill/>
                </a:ln>
                <a:solidFill>
                  <a:schemeClr val="accent5">
                    <a:lumMod val="75000"/>
                  </a:schemeClr>
                </a:solidFill>
                <a:effectLst/>
                <a:uLnTx/>
                <a:uFillTx/>
                <a:latin typeface="Comic Sans MS" pitchFamily="66" charset="0"/>
                <a:ea typeface="+mj-ea"/>
                <a:cs typeface="+mj-cs"/>
              </a:rPr>
            </a:br>
            <a:r>
              <a:rPr kumimoji="0" lang="fr-BE" sz="4400" b="0" i="0" u="none" strike="noStrike" kern="1200" cap="none" spc="0" normalizeH="0" baseline="0" noProof="0" dirty="0">
                <a:ln>
                  <a:noFill/>
                </a:ln>
                <a:solidFill>
                  <a:schemeClr val="accent5">
                    <a:lumMod val="75000"/>
                  </a:schemeClr>
                </a:solidFill>
                <a:effectLst/>
                <a:uLnTx/>
                <a:uFillTx/>
                <a:latin typeface="Comic Sans MS" pitchFamily="66" charset="0"/>
                <a:ea typeface="+mj-ea"/>
                <a:cs typeface="+mj-cs"/>
              </a:rPr>
              <a:t>    </a:t>
            </a:r>
          </a:p>
        </p:txBody>
      </p:sp>
    </p:spTree>
    <p:extLst>
      <p:ext uri="{BB962C8B-B14F-4D97-AF65-F5344CB8AC3E}">
        <p14:creationId xmlns:p14="http://schemas.microsoft.com/office/powerpoint/2010/main" val="273412861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txBox="1">
            <a:spLocks/>
          </p:cNvSpPr>
          <p:nvPr/>
        </p:nvSpPr>
        <p:spPr>
          <a:xfrm>
            <a:off x="904056" y="-99392"/>
            <a:ext cx="7772400" cy="1584176"/>
          </a:xfrm>
          <a:prstGeom prst="rect">
            <a:avLst/>
          </a:prstGeom>
        </p:spPr>
        <p:txBody>
          <a:bodyPr vert="horz" anchor="t">
            <a:noAutofit/>
          </a:bodyPr>
          <a:lstStyle>
            <a:lvl1pPr algn="ctr">
              <a:spcBef>
                <a:spcPct val="0"/>
              </a:spcBef>
              <a:buNone/>
              <a:defRPr kumimoji="0" sz="4800" b="1" spc="-100" baseline="0">
                <a:solidFill>
                  <a:srgbClr val="FFFF5B"/>
                </a:solidFill>
                <a:latin typeface="+mj-lt"/>
                <a:ea typeface="+mj-ea"/>
                <a:cs typeface="+mj-cs"/>
              </a:defRPr>
            </a:lvl1pPr>
            <a:extLst/>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BE" sz="4800" b="1" i="0" u="none" strike="noStrike" kern="1200" cap="none" spc="-100" normalizeH="0" baseline="0" noProof="0" dirty="0">
                <a:ln>
                  <a:noFill/>
                </a:ln>
                <a:solidFill>
                  <a:srgbClr val="FFFF5B"/>
                </a:solidFill>
                <a:effectLst/>
                <a:uLnTx/>
                <a:uFillTx/>
                <a:latin typeface="Gill Sans MT" panose="020B0502020104020203" pitchFamily="34" charset="0"/>
                <a:ea typeface="+mj-ea"/>
                <a:cs typeface="+mj-cs"/>
              </a:rPr>
              <a:t>Infiniment Grand</a:t>
            </a:r>
          </a:p>
        </p:txBody>
      </p:sp>
      <p:sp>
        <p:nvSpPr>
          <p:cNvPr id="4" name="Titre 1">
            <a:extLst>
              <a:ext uri="{FF2B5EF4-FFF2-40B4-BE49-F238E27FC236}">
                <a16:creationId xmlns:a16="http://schemas.microsoft.com/office/drawing/2014/main" id="{DDD6635C-A6F6-4B9B-AA7A-972D16E03B26}"/>
              </a:ext>
            </a:extLst>
          </p:cNvPr>
          <p:cNvSpPr txBox="1">
            <a:spLocks/>
          </p:cNvSpPr>
          <p:nvPr/>
        </p:nvSpPr>
        <p:spPr>
          <a:xfrm>
            <a:off x="467544" y="3429000"/>
            <a:ext cx="7924125" cy="1470025"/>
          </a:xfrm>
          <a:prstGeom prst="rect">
            <a:avLst/>
          </a:prstGeom>
        </p:spPr>
        <p:txBody>
          <a:bodyPr vert="horz" lIns="91440" tIns="45720" rIns="91440" bIns="45720" rtlCol="0" anchor="ctr">
            <a:noAutofit/>
          </a:bodyPr>
          <a:lstStyle/>
          <a:p>
            <a:r>
              <a:rPr lang="fr-BE" sz="4400" dirty="0">
                <a:latin typeface="Lucida Bright" panose="02040602050505020304" pitchFamily="18" charset="0"/>
              </a:rPr>
              <a:t>2/  Quand je songe que Tu m’as fait</a:t>
            </a:r>
          </a:p>
          <a:p>
            <a:r>
              <a:rPr kumimoji="0" lang="fr-BE" sz="4400" b="0" i="0" u="none" strike="noStrike" kern="1200" cap="none" spc="0" normalizeH="0" baseline="0" noProof="0" dirty="0">
                <a:ln>
                  <a:noFill/>
                </a:ln>
                <a:effectLst/>
                <a:uLnTx/>
                <a:uFillTx/>
                <a:latin typeface="Lucida Bright" panose="02040602050505020304" pitchFamily="18" charset="0"/>
                <a:ea typeface="+mj-ea"/>
                <a:cs typeface="+mj-cs"/>
              </a:rPr>
              <a:t>Que Tu t ‘es révélé à moi</a:t>
            </a:r>
          </a:p>
          <a:p>
            <a:r>
              <a:rPr lang="fr-BE" sz="4400" dirty="0">
                <a:latin typeface="Lucida Bright" panose="02040602050505020304" pitchFamily="18" charset="0"/>
                <a:ea typeface="+mj-ea"/>
                <a:cs typeface="+mj-cs"/>
              </a:rPr>
              <a:t>Que pour moi Tu as tout créé</a:t>
            </a:r>
          </a:p>
          <a:p>
            <a:r>
              <a:rPr kumimoji="0" lang="fr-BE" sz="4400" b="0" i="0" u="none" strike="noStrike" kern="1200" cap="none" spc="0" normalizeH="0" baseline="0" noProof="0" dirty="0">
                <a:ln>
                  <a:noFill/>
                </a:ln>
                <a:effectLst/>
                <a:uLnTx/>
                <a:uFillTx/>
                <a:latin typeface="Lucida Bright" panose="02040602050505020304" pitchFamily="18" charset="0"/>
                <a:ea typeface="+mj-ea"/>
                <a:cs typeface="+mj-cs"/>
              </a:rPr>
              <a:t>Tout me ré</a:t>
            </a:r>
            <a:r>
              <a:rPr lang="fr-BE" sz="4400" dirty="0" err="1">
                <a:latin typeface="Lucida Bright" panose="02040602050505020304" pitchFamily="18" charset="0"/>
                <a:ea typeface="+mj-ea"/>
                <a:cs typeface="+mj-cs"/>
              </a:rPr>
              <a:t>vèle</a:t>
            </a:r>
            <a:r>
              <a:rPr lang="fr-BE" sz="4400" dirty="0">
                <a:latin typeface="Lucida Bright" panose="02040602050505020304" pitchFamily="18" charset="0"/>
                <a:ea typeface="+mj-ea"/>
                <a:cs typeface="+mj-cs"/>
              </a:rPr>
              <a:t> Ta bonté</a:t>
            </a:r>
            <a:br>
              <a:rPr kumimoji="0" lang="fr-BE" sz="4400" b="0" i="0" u="none" strike="noStrike" kern="1200" cap="none" spc="0" normalizeH="0" baseline="0" noProof="0" dirty="0">
                <a:ln>
                  <a:noFill/>
                </a:ln>
                <a:solidFill>
                  <a:schemeClr val="accent5">
                    <a:lumMod val="75000"/>
                  </a:schemeClr>
                </a:solidFill>
                <a:effectLst/>
                <a:uLnTx/>
                <a:uFillTx/>
                <a:latin typeface="Comic Sans MS" pitchFamily="66" charset="0"/>
                <a:ea typeface="+mj-ea"/>
                <a:cs typeface="+mj-cs"/>
              </a:rPr>
            </a:br>
            <a:br>
              <a:rPr kumimoji="0" lang="fr-BE" sz="4400" b="0" i="0" u="none" strike="noStrike" kern="1200" cap="none" spc="0" normalizeH="0" baseline="0" noProof="0" dirty="0">
                <a:ln>
                  <a:noFill/>
                </a:ln>
                <a:solidFill>
                  <a:schemeClr val="accent5">
                    <a:lumMod val="75000"/>
                  </a:schemeClr>
                </a:solidFill>
                <a:effectLst/>
                <a:uLnTx/>
                <a:uFillTx/>
                <a:latin typeface="Comic Sans MS" pitchFamily="66" charset="0"/>
                <a:ea typeface="+mj-ea"/>
                <a:cs typeface="+mj-cs"/>
              </a:rPr>
            </a:br>
            <a:r>
              <a:rPr kumimoji="0" lang="fr-BE" sz="4400" b="0" i="0" u="none" strike="noStrike" kern="1200" cap="none" spc="0" normalizeH="0" baseline="0" noProof="0" dirty="0">
                <a:ln>
                  <a:noFill/>
                </a:ln>
                <a:solidFill>
                  <a:schemeClr val="accent5">
                    <a:lumMod val="75000"/>
                  </a:schemeClr>
                </a:solidFill>
                <a:effectLst/>
                <a:uLnTx/>
                <a:uFillTx/>
                <a:latin typeface="Comic Sans MS" pitchFamily="66" charset="0"/>
                <a:ea typeface="+mj-ea"/>
                <a:cs typeface="+mj-cs"/>
              </a:rPr>
              <a:t>    </a:t>
            </a:r>
          </a:p>
        </p:txBody>
      </p:sp>
    </p:spTree>
    <p:extLst>
      <p:ext uri="{BB962C8B-B14F-4D97-AF65-F5344CB8AC3E}">
        <p14:creationId xmlns:p14="http://schemas.microsoft.com/office/powerpoint/2010/main" val="91043490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txBox="1">
            <a:spLocks/>
          </p:cNvSpPr>
          <p:nvPr/>
        </p:nvSpPr>
        <p:spPr>
          <a:xfrm>
            <a:off x="904056" y="-99392"/>
            <a:ext cx="7772400" cy="1584176"/>
          </a:xfrm>
          <a:prstGeom prst="rect">
            <a:avLst/>
          </a:prstGeom>
        </p:spPr>
        <p:txBody>
          <a:bodyPr vert="horz" anchor="t">
            <a:noAutofit/>
          </a:bodyPr>
          <a:lstStyle>
            <a:lvl1pPr algn="ctr">
              <a:spcBef>
                <a:spcPct val="0"/>
              </a:spcBef>
              <a:buNone/>
              <a:defRPr kumimoji="0" sz="4800" b="1" spc="-100" baseline="0">
                <a:solidFill>
                  <a:srgbClr val="FFFF5B"/>
                </a:solidFill>
                <a:latin typeface="+mj-lt"/>
                <a:ea typeface="+mj-ea"/>
                <a:cs typeface="+mj-cs"/>
              </a:defRPr>
            </a:lvl1pPr>
            <a:extLst/>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BE" sz="4800" b="1" i="0" u="none" strike="noStrike" kern="1200" cap="none" spc="-100" normalizeH="0" baseline="0" noProof="0" dirty="0">
                <a:ln>
                  <a:noFill/>
                </a:ln>
                <a:solidFill>
                  <a:srgbClr val="FFFF5B"/>
                </a:solidFill>
                <a:effectLst/>
                <a:uLnTx/>
                <a:uFillTx/>
                <a:latin typeface="Gill Sans MT" panose="020B0502020104020203" pitchFamily="34" charset="0"/>
                <a:ea typeface="+mj-ea"/>
                <a:cs typeface="+mj-cs"/>
              </a:rPr>
              <a:t>Infiniment Grand</a:t>
            </a:r>
          </a:p>
        </p:txBody>
      </p:sp>
      <p:sp>
        <p:nvSpPr>
          <p:cNvPr id="4" name="Titre 1">
            <a:extLst>
              <a:ext uri="{FF2B5EF4-FFF2-40B4-BE49-F238E27FC236}">
                <a16:creationId xmlns:a16="http://schemas.microsoft.com/office/drawing/2014/main" id="{DDD6635C-A6F6-4B9B-AA7A-972D16E03B26}"/>
              </a:ext>
            </a:extLst>
          </p:cNvPr>
          <p:cNvSpPr txBox="1">
            <a:spLocks/>
          </p:cNvSpPr>
          <p:nvPr/>
        </p:nvSpPr>
        <p:spPr>
          <a:xfrm>
            <a:off x="467544" y="3429000"/>
            <a:ext cx="7924125" cy="1470025"/>
          </a:xfrm>
          <a:prstGeom prst="rect">
            <a:avLst/>
          </a:prstGeom>
        </p:spPr>
        <p:txBody>
          <a:bodyPr vert="horz" lIns="91440" tIns="45720" rIns="91440" bIns="45720" rtlCol="0" anchor="ctr">
            <a:noAutofit/>
          </a:bodyPr>
          <a:lstStyle/>
          <a:p>
            <a:r>
              <a:rPr lang="fr-BE" sz="4400" dirty="0">
                <a:latin typeface="Lucida Bright" panose="02040602050505020304" pitchFamily="18" charset="0"/>
              </a:rPr>
              <a:t>1 bis / Alors mon âme veut s’écrier</a:t>
            </a:r>
          </a:p>
          <a:p>
            <a:r>
              <a:rPr lang="fr-BE" sz="4400" dirty="0">
                <a:latin typeface="Lucida Bright" panose="02040602050505020304" pitchFamily="18" charset="0"/>
              </a:rPr>
              <a:t>De tout mon cœur je veux chanter</a:t>
            </a:r>
          </a:p>
          <a:p>
            <a:r>
              <a:rPr lang="fr-BE" sz="4400" dirty="0">
                <a:latin typeface="Lucida Bright" panose="02040602050505020304" pitchFamily="18" charset="0"/>
              </a:rPr>
              <a:t>(BIS ALL)</a:t>
            </a:r>
            <a:endParaRPr lang="fr-BE" sz="4400" dirty="0">
              <a:latin typeface="Calibri Light" panose="020F0302020204030204" pitchFamily="34" charset="0"/>
            </a:endParaRPr>
          </a:p>
          <a:p>
            <a:pPr>
              <a:spcBef>
                <a:spcPct val="0"/>
              </a:spcBef>
            </a:pPr>
            <a:br>
              <a:rPr kumimoji="0" lang="fr-BE" sz="4400" b="0" i="0" u="none" strike="noStrike" kern="1200" cap="none" spc="0" normalizeH="0" baseline="0" noProof="0" dirty="0">
                <a:ln>
                  <a:noFill/>
                </a:ln>
                <a:solidFill>
                  <a:schemeClr val="accent5">
                    <a:lumMod val="75000"/>
                  </a:schemeClr>
                </a:solidFill>
                <a:effectLst/>
                <a:uLnTx/>
                <a:uFillTx/>
                <a:latin typeface="Comic Sans MS" pitchFamily="66" charset="0"/>
                <a:ea typeface="+mj-ea"/>
                <a:cs typeface="+mj-cs"/>
              </a:rPr>
            </a:br>
            <a:br>
              <a:rPr kumimoji="0" lang="fr-BE" sz="4400" b="0" i="0" u="none" strike="noStrike" kern="1200" cap="none" spc="0" normalizeH="0" baseline="0" noProof="0" dirty="0">
                <a:ln>
                  <a:noFill/>
                </a:ln>
                <a:solidFill>
                  <a:schemeClr val="accent5">
                    <a:lumMod val="75000"/>
                  </a:schemeClr>
                </a:solidFill>
                <a:effectLst/>
                <a:uLnTx/>
                <a:uFillTx/>
                <a:latin typeface="Comic Sans MS" pitchFamily="66" charset="0"/>
                <a:ea typeface="+mj-ea"/>
                <a:cs typeface="+mj-cs"/>
              </a:rPr>
            </a:br>
            <a:r>
              <a:rPr kumimoji="0" lang="fr-BE" sz="4400" b="0" i="0" u="none" strike="noStrike" kern="1200" cap="none" spc="0" normalizeH="0" baseline="0" noProof="0" dirty="0">
                <a:ln>
                  <a:noFill/>
                </a:ln>
                <a:solidFill>
                  <a:schemeClr val="accent5">
                    <a:lumMod val="75000"/>
                  </a:schemeClr>
                </a:solidFill>
                <a:effectLst/>
                <a:uLnTx/>
                <a:uFillTx/>
                <a:latin typeface="Comic Sans MS" pitchFamily="66" charset="0"/>
                <a:ea typeface="+mj-ea"/>
                <a:cs typeface="+mj-cs"/>
              </a:rPr>
              <a:t>    </a:t>
            </a:r>
          </a:p>
        </p:txBody>
      </p:sp>
    </p:spTree>
    <p:extLst>
      <p:ext uri="{BB962C8B-B14F-4D97-AF65-F5344CB8AC3E}">
        <p14:creationId xmlns:p14="http://schemas.microsoft.com/office/powerpoint/2010/main" val="60918053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txBox="1">
            <a:spLocks/>
          </p:cNvSpPr>
          <p:nvPr/>
        </p:nvSpPr>
        <p:spPr>
          <a:xfrm>
            <a:off x="904056" y="-99392"/>
            <a:ext cx="7772400" cy="1584176"/>
          </a:xfrm>
          <a:prstGeom prst="rect">
            <a:avLst/>
          </a:prstGeom>
        </p:spPr>
        <p:txBody>
          <a:bodyPr vert="horz" anchor="t">
            <a:noAutofit/>
          </a:bodyPr>
          <a:lstStyle>
            <a:lvl1pPr algn="ctr">
              <a:spcBef>
                <a:spcPct val="0"/>
              </a:spcBef>
              <a:buNone/>
              <a:defRPr kumimoji="0" sz="4800" b="1" spc="-100" baseline="0">
                <a:solidFill>
                  <a:srgbClr val="FFFF5B"/>
                </a:solidFill>
                <a:latin typeface="+mj-lt"/>
                <a:ea typeface="+mj-ea"/>
                <a:cs typeface="+mj-cs"/>
              </a:defRPr>
            </a:lvl1pPr>
            <a:extLst/>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BE" sz="4800" b="1" i="0" u="none" strike="noStrike" kern="1200" cap="none" spc="-100" normalizeH="0" baseline="0" noProof="0" dirty="0">
                <a:ln>
                  <a:noFill/>
                </a:ln>
                <a:solidFill>
                  <a:srgbClr val="FFFF5B"/>
                </a:solidFill>
                <a:effectLst/>
                <a:uLnTx/>
                <a:uFillTx/>
                <a:latin typeface="Gill Sans MT" panose="020B0502020104020203" pitchFamily="34" charset="0"/>
                <a:ea typeface="+mj-ea"/>
                <a:cs typeface="+mj-cs"/>
              </a:rPr>
              <a:t>Infiniment Grand</a:t>
            </a:r>
          </a:p>
        </p:txBody>
      </p:sp>
      <p:sp>
        <p:nvSpPr>
          <p:cNvPr id="4" name="Titre 1">
            <a:extLst>
              <a:ext uri="{FF2B5EF4-FFF2-40B4-BE49-F238E27FC236}">
                <a16:creationId xmlns:a16="http://schemas.microsoft.com/office/drawing/2014/main" id="{DDD6635C-A6F6-4B9B-AA7A-972D16E03B26}"/>
              </a:ext>
            </a:extLst>
          </p:cNvPr>
          <p:cNvSpPr txBox="1">
            <a:spLocks/>
          </p:cNvSpPr>
          <p:nvPr/>
        </p:nvSpPr>
        <p:spPr>
          <a:xfrm>
            <a:off x="1" y="4509120"/>
            <a:ext cx="8534062" cy="1470025"/>
          </a:xfrm>
          <a:prstGeom prst="rect">
            <a:avLst/>
          </a:prstGeom>
        </p:spPr>
        <p:txBody>
          <a:bodyPr vert="horz" lIns="91440" tIns="45720" rIns="91440" bIns="45720" rtlCol="0" anchor="ctr">
            <a:noAutofit/>
          </a:bodyPr>
          <a:lstStyle/>
          <a:p>
            <a:r>
              <a:rPr lang="fr-BE" sz="4400" dirty="0">
                <a:latin typeface="Lucida Bright" panose="02040602050505020304" pitchFamily="18" charset="0"/>
              </a:rPr>
              <a:t>R/ Oh Dieu Tu es infiniment grand</a:t>
            </a:r>
          </a:p>
          <a:p>
            <a:r>
              <a:rPr lang="fr-BE" sz="4400" dirty="0">
                <a:latin typeface="Lucida Bright" panose="02040602050505020304" pitchFamily="18" charset="0"/>
              </a:rPr>
              <a:t>Eternel puissant </a:t>
            </a:r>
          </a:p>
          <a:p>
            <a:r>
              <a:rPr lang="fr-BE" sz="4400" dirty="0">
                <a:latin typeface="Lucida Bright" panose="02040602050505020304" pitchFamily="18" charset="0"/>
              </a:rPr>
              <a:t>Roi </a:t>
            </a:r>
            <a:r>
              <a:rPr lang="fr-BE" sz="4400" dirty="0" err="1">
                <a:latin typeface="Lucida Bright" panose="02040602050505020304" pitchFamily="18" charset="0"/>
              </a:rPr>
              <a:t>majesteux</a:t>
            </a:r>
            <a:endParaRPr lang="fr-BE" sz="4400" dirty="0">
              <a:latin typeface="Lucida Bright" panose="02040602050505020304" pitchFamily="18" charset="0"/>
            </a:endParaRPr>
          </a:p>
          <a:p>
            <a:r>
              <a:rPr lang="fr-BE" sz="4400" dirty="0">
                <a:latin typeface="Lucida Bright" panose="02040602050505020304" pitchFamily="18" charset="0"/>
              </a:rPr>
              <a:t>Oh Dieu tu es infiniment grand</a:t>
            </a:r>
          </a:p>
          <a:p>
            <a:r>
              <a:rPr lang="fr-BE" sz="4400" dirty="0">
                <a:latin typeface="Lucida Bright" panose="02040602050505020304" pitchFamily="18" charset="0"/>
              </a:rPr>
              <a:t>Eternel puissant </a:t>
            </a:r>
          </a:p>
          <a:p>
            <a:r>
              <a:rPr lang="fr-BE" sz="4400" dirty="0">
                <a:latin typeface="Lucida Bright" panose="02040602050505020304" pitchFamily="18" charset="0"/>
              </a:rPr>
              <a:t>Roi </a:t>
            </a:r>
            <a:r>
              <a:rPr lang="fr-BE" sz="4400" dirty="0" err="1">
                <a:latin typeface="Lucida Bright" panose="02040602050505020304" pitchFamily="18" charset="0"/>
              </a:rPr>
              <a:t>majesteux</a:t>
            </a:r>
            <a:endParaRPr lang="fr-BE" sz="4400" dirty="0">
              <a:latin typeface="Lucida Bright" panose="02040602050505020304" pitchFamily="18" charset="0"/>
            </a:endParaRPr>
          </a:p>
          <a:p>
            <a:endParaRPr lang="fr-BE" sz="4400" dirty="0">
              <a:latin typeface="Lucida Bright" panose="02040602050505020304" pitchFamily="18" charset="0"/>
            </a:endParaRPr>
          </a:p>
          <a:p>
            <a:endParaRPr lang="fr-BE" sz="4400" dirty="0">
              <a:latin typeface="Calibri Light" panose="020F0302020204030204" pitchFamily="34" charset="0"/>
            </a:endParaRPr>
          </a:p>
          <a:p>
            <a:pPr>
              <a:spcBef>
                <a:spcPct val="0"/>
              </a:spcBef>
            </a:pPr>
            <a:br>
              <a:rPr kumimoji="0" lang="fr-BE" sz="4400" b="0" i="0" u="none" strike="noStrike" kern="1200" cap="none" spc="0" normalizeH="0" baseline="0" noProof="0" dirty="0">
                <a:ln>
                  <a:noFill/>
                </a:ln>
                <a:solidFill>
                  <a:schemeClr val="accent5">
                    <a:lumMod val="75000"/>
                  </a:schemeClr>
                </a:solidFill>
                <a:effectLst/>
                <a:uLnTx/>
                <a:uFillTx/>
                <a:latin typeface="Comic Sans MS" pitchFamily="66" charset="0"/>
                <a:ea typeface="+mj-ea"/>
                <a:cs typeface="+mj-cs"/>
              </a:rPr>
            </a:br>
            <a:br>
              <a:rPr kumimoji="0" lang="fr-BE" sz="4400" b="0" i="0" u="none" strike="noStrike" kern="1200" cap="none" spc="0" normalizeH="0" baseline="0" noProof="0" dirty="0">
                <a:ln>
                  <a:noFill/>
                </a:ln>
                <a:solidFill>
                  <a:schemeClr val="accent5">
                    <a:lumMod val="75000"/>
                  </a:schemeClr>
                </a:solidFill>
                <a:effectLst/>
                <a:uLnTx/>
                <a:uFillTx/>
                <a:latin typeface="Comic Sans MS" pitchFamily="66" charset="0"/>
                <a:ea typeface="+mj-ea"/>
                <a:cs typeface="+mj-cs"/>
              </a:rPr>
            </a:br>
            <a:r>
              <a:rPr kumimoji="0" lang="fr-BE" sz="4400" b="0" i="0" u="none" strike="noStrike" kern="1200" cap="none" spc="0" normalizeH="0" baseline="0" noProof="0" dirty="0">
                <a:ln>
                  <a:noFill/>
                </a:ln>
                <a:solidFill>
                  <a:schemeClr val="accent5">
                    <a:lumMod val="75000"/>
                  </a:schemeClr>
                </a:solidFill>
                <a:effectLst/>
                <a:uLnTx/>
                <a:uFillTx/>
                <a:latin typeface="Comic Sans MS" pitchFamily="66" charset="0"/>
                <a:ea typeface="+mj-ea"/>
                <a:cs typeface="+mj-cs"/>
              </a:rPr>
              <a:t>    </a:t>
            </a:r>
          </a:p>
        </p:txBody>
      </p:sp>
    </p:spTree>
    <p:extLst>
      <p:ext uri="{BB962C8B-B14F-4D97-AF65-F5344CB8AC3E}">
        <p14:creationId xmlns:p14="http://schemas.microsoft.com/office/powerpoint/2010/main" val="155257408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angle 3"/>
          <p:cNvSpPr/>
          <p:nvPr/>
        </p:nvSpPr>
        <p:spPr>
          <a:xfrm>
            <a:off x="2778967" y="243487"/>
            <a:ext cx="3347390" cy="769441"/>
          </a:xfrm>
          <a:prstGeom prst="rect">
            <a:avLst/>
          </a:prstGeom>
        </p:spPr>
        <p:txBody>
          <a:bodyPr wrap="none">
            <a:sp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BE" sz="4400" b="1" i="0" u="none" strike="noStrike" kern="1200" cap="none" spc="0" normalizeH="0" baseline="0" noProof="0" dirty="0">
                <a:ln>
                  <a:noFill/>
                </a:ln>
                <a:solidFill>
                  <a:srgbClr val="FFFF00"/>
                </a:solidFill>
                <a:effectLst/>
                <a:uLnTx/>
                <a:uFillTx/>
                <a:latin typeface="Corbel"/>
                <a:ea typeface="+mn-ea"/>
                <a:cs typeface="+mn-cs"/>
              </a:rPr>
              <a:t>2</a:t>
            </a:r>
            <a:r>
              <a:rPr kumimoji="0" lang="fr-BE" sz="4400" b="1" i="0" u="none" strike="noStrike" kern="1200" cap="none" spc="0" normalizeH="0" baseline="30000" noProof="0" dirty="0">
                <a:ln>
                  <a:noFill/>
                </a:ln>
                <a:solidFill>
                  <a:srgbClr val="FFFF00"/>
                </a:solidFill>
                <a:effectLst/>
                <a:uLnTx/>
                <a:uFillTx/>
                <a:latin typeface="Corbel"/>
                <a:ea typeface="+mn-ea"/>
                <a:cs typeface="+mn-cs"/>
              </a:rPr>
              <a:t>nd</a:t>
            </a:r>
            <a:r>
              <a:rPr kumimoji="0" lang="fr-BE" sz="4400" b="1" i="0" u="none" strike="noStrike" kern="1200" cap="none" spc="0" normalizeH="0" baseline="0" noProof="0" dirty="0">
                <a:ln>
                  <a:noFill/>
                </a:ln>
                <a:solidFill>
                  <a:srgbClr val="FFFF00"/>
                </a:solidFill>
                <a:effectLst/>
                <a:uLnTx/>
                <a:uFillTx/>
                <a:latin typeface="Corbel"/>
                <a:ea typeface="+mn-ea"/>
                <a:cs typeface="+mn-cs"/>
              </a:rPr>
              <a:t> LECTURE</a:t>
            </a:r>
          </a:p>
        </p:txBody>
      </p:sp>
      <p:sp>
        <p:nvSpPr>
          <p:cNvPr id="5" name="Rectangle 4"/>
          <p:cNvSpPr/>
          <p:nvPr/>
        </p:nvSpPr>
        <p:spPr>
          <a:xfrm>
            <a:off x="0" y="3140968"/>
            <a:ext cx="9144000" cy="3046988"/>
          </a:xfrm>
          <a:prstGeom prst="rect">
            <a:avLst/>
          </a:prstGeom>
        </p:spPr>
        <p:txBody>
          <a:bodyPr wrap="square">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32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Ce sont les premières communautés chrétiennes qui s'expriment, avec leurs doutes, leurs réflexions de leur époque, mais c'est toujours une parole qui reste d'actualité; À toi de voir comment elle peut t'aider dans la vie de tous les jours…</a:t>
            </a:r>
            <a:endParaRPr kumimoji="0" lang="en-US" sz="3200" b="0" i="0" u="none" strike="noStrike" kern="1200" cap="none" spc="0" normalizeH="0" baseline="0" noProof="0" dirty="0">
              <a:ln>
                <a:noFill/>
              </a:ln>
              <a:solidFill>
                <a:prstClr val="white"/>
              </a:solidFill>
              <a:effectLst/>
              <a:uLnTx/>
              <a:uFillTx/>
              <a:latin typeface="Corbel"/>
              <a:ea typeface="+mn-ea"/>
              <a:cs typeface="+mn-cs"/>
            </a:endParaRPr>
          </a:p>
        </p:txBody>
      </p:sp>
      <p:pic>
        <p:nvPicPr>
          <p:cNvPr id="114690" name="Picture 2" descr="Résultat de recherche d'images pour &quot;première communauté chrétienne&quot;">
            <a:hlinkClick r:id="rId2"/>
          </p:cNvPr>
          <p:cNvPicPr>
            <a:picLocks noChangeAspect="1" noChangeArrowheads="1"/>
          </p:cNvPicPr>
          <p:nvPr/>
        </p:nvPicPr>
        <p:blipFill>
          <a:blip r:embed="rId3" cstate="print"/>
          <a:srcRect/>
          <a:stretch>
            <a:fillRect/>
          </a:stretch>
        </p:blipFill>
        <p:spPr bwMode="auto">
          <a:xfrm>
            <a:off x="2267744" y="1196752"/>
            <a:ext cx="4762500" cy="1924051"/>
          </a:xfrm>
          <a:prstGeom prst="rect">
            <a:avLst/>
          </a:prstGeom>
          <a:noFill/>
        </p:spPr>
      </p:pic>
    </p:spTree>
    <p:extLst>
      <p:ext uri="{BB962C8B-B14F-4D97-AF65-F5344CB8AC3E}">
        <p14:creationId xmlns:p14="http://schemas.microsoft.com/office/powerpoint/2010/main" val="273239839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172598" y="2708920"/>
            <a:ext cx="8798804" cy="2276871"/>
          </a:xfrm>
        </p:spPr>
        <p:txBody>
          <a:bodyPr anchor="ctr">
            <a:noAutofit/>
          </a:bodyPr>
          <a:lstStyle/>
          <a:p>
            <a:pPr>
              <a:spcBef>
                <a:spcPct val="0"/>
              </a:spcBef>
            </a:pPr>
            <a:r>
              <a:rPr lang="fr-BE" sz="4800" dirty="0" err="1">
                <a:latin typeface="Lucida Bright" panose="02040602050505020304" pitchFamily="18" charset="0"/>
              </a:rPr>
              <a:t>Alleluia</a:t>
            </a:r>
            <a:r>
              <a:rPr lang="fr-BE" sz="4800" dirty="0">
                <a:latin typeface="Lucida Bright" panose="02040602050505020304" pitchFamily="18" charset="0"/>
              </a:rPr>
              <a:t>  X2</a:t>
            </a:r>
          </a:p>
          <a:p>
            <a:pPr>
              <a:spcBef>
                <a:spcPct val="0"/>
              </a:spcBef>
            </a:pPr>
            <a:r>
              <a:rPr lang="fr-BE" sz="4800" dirty="0">
                <a:latin typeface="Lucida Bright" panose="02040602050505020304" pitchFamily="18" charset="0"/>
              </a:rPr>
              <a:t>Sur ma vie, un seul Nom</a:t>
            </a:r>
          </a:p>
          <a:p>
            <a:pPr>
              <a:spcBef>
                <a:spcPct val="0"/>
              </a:spcBef>
            </a:pPr>
            <a:r>
              <a:rPr lang="fr-BE" sz="4800" dirty="0">
                <a:latin typeface="Lucida Bright" panose="02040602050505020304" pitchFamily="18" charset="0"/>
              </a:rPr>
              <a:t>C’est lui Jésus Christ</a:t>
            </a:r>
          </a:p>
          <a:p>
            <a:pPr>
              <a:spcBef>
                <a:spcPct val="0"/>
              </a:spcBef>
            </a:pPr>
            <a:endParaRPr lang="fr-BE" sz="4800" dirty="0">
              <a:latin typeface="Lucida Bright" panose="02040602050505020304" pitchFamily="18" charset="0"/>
            </a:endParaRPr>
          </a:p>
          <a:p>
            <a:pPr>
              <a:spcBef>
                <a:spcPct val="0"/>
              </a:spcBef>
            </a:pPr>
            <a:endParaRPr lang="fr-BE" sz="4800" dirty="0">
              <a:latin typeface="Lucida Bright" panose="02040602050505020304" pitchFamily="18" charset="0"/>
            </a:endParaRPr>
          </a:p>
          <a:p>
            <a:pPr>
              <a:spcBef>
                <a:spcPct val="0"/>
              </a:spcBef>
            </a:pPr>
            <a:endParaRPr lang="fr-BE" sz="3000" dirty="0">
              <a:latin typeface="Lucida Bright" panose="02040602050505020304" pitchFamily="18" charset="0"/>
            </a:endParaRPr>
          </a:p>
          <a:p>
            <a:pPr>
              <a:spcBef>
                <a:spcPct val="0"/>
              </a:spcBef>
            </a:pPr>
            <a:endParaRPr lang="fr-BE" sz="3000" dirty="0">
              <a:latin typeface="Lucida Bright" panose="02040602050505020304" pitchFamily="18" charset="0"/>
            </a:endParaRPr>
          </a:p>
        </p:txBody>
      </p:sp>
      <p:sp>
        <p:nvSpPr>
          <p:cNvPr id="4" name="Rectangle 3"/>
          <p:cNvSpPr/>
          <p:nvPr/>
        </p:nvSpPr>
        <p:spPr>
          <a:xfrm>
            <a:off x="3448216" y="243487"/>
            <a:ext cx="2008884" cy="769441"/>
          </a:xfrm>
          <a:prstGeom prst="rect">
            <a:avLst/>
          </a:prstGeom>
        </p:spPr>
        <p:txBody>
          <a:bodyPr wrap="none">
            <a:sp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BE" sz="4400" b="1" i="0" u="none" strike="noStrike" kern="1200" cap="none" spc="0" normalizeH="0" baseline="0" noProof="0" dirty="0" err="1">
                <a:ln>
                  <a:noFill/>
                </a:ln>
                <a:solidFill>
                  <a:srgbClr val="FFFF00"/>
                </a:solidFill>
                <a:effectLst/>
                <a:uLnTx/>
                <a:uFillTx/>
                <a:latin typeface="Corbel"/>
                <a:ea typeface="+mn-ea"/>
                <a:cs typeface="+mn-cs"/>
              </a:rPr>
              <a:t>Alleluia</a:t>
            </a:r>
            <a:endParaRPr kumimoji="0" lang="fr-BE" sz="4400" b="1" i="0" u="none" strike="noStrike" kern="1200" cap="none" spc="0" normalizeH="0" baseline="0" noProof="0" dirty="0">
              <a:ln>
                <a:noFill/>
              </a:ln>
              <a:solidFill>
                <a:srgbClr val="FFFF00"/>
              </a:solidFill>
              <a:effectLst/>
              <a:uLnTx/>
              <a:uFillTx/>
              <a:latin typeface="Corbel"/>
              <a:ea typeface="+mn-ea"/>
              <a:cs typeface="+mn-cs"/>
            </a:endParaRPr>
          </a:p>
        </p:txBody>
      </p:sp>
    </p:spTree>
    <p:extLst>
      <p:ext uri="{BB962C8B-B14F-4D97-AF65-F5344CB8AC3E}">
        <p14:creationId xmlns:p14="http://schemas.microsoft.com/office/powerpoint/2010/main" val="72905612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p:cNvSpPr/>
          <p:nvPr/>
        </p:nvSpPr>
        <p:spPr>
          <a:xfrm>
            <a:off x="3272854" y="25436"/>
            <a:ext cx="2907141" cy="83099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BE" sz="4800" b="1" i="0" u="none" strike="noStrike" kern="1200" cap="none" spc="0" normalizeH="0" baseline="0" noProof="0" dirty="0">
                <a:ln>
                  <a:noFill/>
                </a:ln>
                <a:solidFill>
                  <a:srgbClr val="FFFF00"/>
                </a:solidFill>
                <a:effectLst/>
                <a:uLnTx/>
                <a:uFillTx/>
                <a:latin typeface="Consolas"/>
                <a:ea typeface="+mn-ea"/>
                <a:cs typeface="+mn-cs"/>
              </a:rPr>
              <a:t>ÉVANGILE</a:t>
            </a:r>
          </a:p>
        </p:txBody>
      </p:sp>
      <p:sp>
        <p:nvSpPr>
          <p:cNvPr id="4" name="Titre 1"/>
          <p:cNvSpPr>
            <a:spLocks noGrp="1"/>
          </p:cNvSpPr>
          <p:nvPr>
            <p:ph type="ctrTitle"/>
          </p:nvPr>
        </p:nvSpPr>
        <p:spPr>
          <a:xfrm>
            <a:off x="3995936" y="1052736"/>
            <a:ext cx="4858401" cy="5472608"/>
          </a:xfrm>
        </p:spPr>
        <p:txBody>
          <a:bodyPr>
            <a:noAutofit/>
          </a:bodyPr>
          <a:lstStyle/>
          <a:p>
            <a:pPr algn="ctr"/>
            <a:r>
              <a:rPr lang="fr-BE" sz="2800" b="0" cap="none" dirty="0">
                <a:solidFill>
                  <a:schemeClr val="tx1"/>
                </a:solidFill>
                <a:effectLst/>
                <a:latin typeface="Lucida Bright" panose="02040602050505020304" pitchFamily="18" charset="0"/>
              </a:rPr>
              <a:t>L’Evangile est la partie de la Bible qui raconte la vie de Jésus; nous y voyons combien la bonne nouvelle de l'amour de Dieu n'est pas réservée au peuple d‘Israël.</a:t>
            </a:r>
            <a:br>
              <a:rPr lang="fr-BE" sz="2800" b="0" cap="none" dirty="0">
                <a:solidFill>
                  <a:schemeClr val="tx1"/>
                </a:solidFill>
                <a:effectLst/>
                <a:latin typeface="Lucida Bright" panose="02040602050505020304" pitchFamily="18" charset="0"/>
              </a:rPr>
            </a:br>
            <a:r>
              <a:rPr lang="fr-BE" sz="2800" b="0" cap="none" dirty="0">
                <a:solidFill>
                  <a:schemeClr val="tx1"/>
                </a:solidFill>
                <a:effectLst/>
                <a:latin typeface="Lucida Bright" panose="02040602050505020304" pitchFamily="18" charset="0"/>
              </a:rPr>
              <a:t>Jésus nous dit qu'elle est pour tout être humain et donc aussi pour toi! </a:t>
            </a:r>
            <a:br>
              <a:rPr lang="fr-BE" sz="2800" b="0" cap="none" dirty="0">
                <a:solidFill>
                  <a:schemeClr val="tx1"/>
                </a:solidFill>
                <a:effectLst/>
                <a:latin typeface="Lucida Bright" panose="02040602050505020304" pitchFamily="18" charset="0"/>
              </a:rPr>
            </a:br>
            <a:r>
              <a:rPr lang="fr-BE" sz="2800" b="0" cap="none" dirty="0">
                <a:solidFill>
                  <a:schemeClr val="tx1"/>
                </a:solidFill>
                <a:effectLst/>
                <a:latin typeface="Lucida Bright" panose="02040602050505020304" pitchFamily="18" charset="0"/>
              </a:rPr>
              <a:t>(C'est peut-être un scoop?)</a:t>
            </a:r>
          </a:p>
        </p:txBody>
      </p:sp>
      <p:sp>
        <p:nvSpPr>
          <p:cNvPr id="9" name="AutoShape 16" descr="Résultat de recherche d'images pour &quot;Cierge&quot;"/>
          <p:cNvSpPr>
            <a:spLocks noChangeAspect="1" noChangeArrowheads="1"/>
          </p:cNvSpPr>
          <p:nvPr/>
        </p:nvSpPr>
        <p:spPr bwMode="auto">
          <a:xfrm>
            <a:off x="155575" y="-1889125"/>
            <a:ext cx="2895600" cy="39433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a:ea typeface="+mn-ea"/>
              <a:cs typeface="+mn-cs"/>
            </a:endParaRPr>
          </a:p>
        </p:txBody>
      </p:sp>
      <p:pic>
        <p:nvPicPr>
          <p:cNvPr id="16" name="Image 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7544" y="1340768"/>
            <a:ext cx="3212976" cy="3212976"/>
          </a:xfrm>
          <a:prstGeom prst="rect">
            <a:avLst/>
          </a:prstGeom>
        </p:spPr>
      </p:pic>
    </p:spTree>
    <p:extLst>
      <p:ext uri="{BB962C8B-B14F-4D97-AF65-F5344CB8AC3E}">
        <p14:creationId xmlns:p14="http://schemas.microsoft.com/office/powerpoint/2010/main" val="156508151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p:cNvSpPr/>
          <p:nvPr/>
        </p:nvSpPr>
        <p:spPr>
          <a:xfrm>
            <a:off x="3450275" y="25436"/>
            <a:ext cx="2552302" cy="83099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BE" sz="4800" b="1" i="0" u="none" strike="noStrike" kern="1200" cap="none" spc="0" normalizeH="0" baseline="0" noProof="0" dirty="0">
                <a:ln>
                  <a:noFill/>
                </a:ln>
                <a:solidFill>
                  <a:srgbClr val="FFFF00"/>
                </a:solidFill>
                <a:effectLst/>
                <a:uLnTx/>
                <a:uFillTx/>
                <a:latin typeface="Consolas"/>
                <a:ea typeface="+mn-ea"/>
                <a:cs typeface="+mn-cs"/>
              </a:rPr>
              <a:t>HOMELIE</a:t>
            </a:r>
          </a:p>
        </p:txBody>
      </p:sp>
      <p:sp>
        <p:nvSpPr>
          <p:cNvPr id="4" name="Titre 1"/>
          <p:cNvSpPr>
            <a:spLocks noGrp="1"/>
          </p:cNvSpPr>
          <p:nvPr>
            <p:ph type="ctrTitle"/>
          </p:nvPr>
        </p:nvSpPr>
        <p:spPr>
          <a:xfrm>
            <a:off x="3995936" y="1052736"/>
            <a:ext cx="4858401" cy="5472608"/>
          </a:xfrm>
        </p:spPr>
        <p:txBody>
          <a:bodyPr>
            <a:noAutofit/>
          </a:bodyPr>
          <a:lstStyle/>
          <a:p>
            <a:pPr algn="ctr"/>
            <a:r>
              <a:rPr lang="fr-BE" sz="2800" b="0" cap="none" dirty="0">
                <a:solidFill>
                  <a:schemeClr val="tx1"/>
                </a:solidFill>
                <a:effectLst/>
                <a:latin typeface="Lucida Bright" panose="02040602050505020304" pitchFamily="18" charset="0"/>
              </a:rPr>
              <a:t>Le prêtre explique ce que cette parole de Dieu que tu viens d'entendre (et pas forcément tout à fait comprise) veut dire pour toi aujourd'hui.</a:t>
            </a:r>
            <a:br>
              <a:rPr lang="fr-BE" sz="2800" b="0" cap="none" dirty="0">
                <a:solidFill>
                  <a:schemeClr val="tx1"/>
                </a:solidFill>
                <a:effectLst/>
                <a:latin typeface="Lucida Bright" panose="02040602050505020304" pitchFamily="18" charset="0"/>
              </a:rPr>
            </a:br>
            <a:br>
              <a:rPr lang="fr-BE" sz="2800" b="0" cap="none" dirty="0">
                <a:solidFill>
                  <a:schemeClr val="tx1"/>
                </a:solidFill>
                <a:effectLst/>
                <a:latin typeface="Lucida Bright" panose="02040602050505020304" pitchFamily="18" charset="0"/>
              </a:rPr>
            </a:br>
            <a:r>
              <a:rPr lang="fr-BE" sz="2800" b="0" cap="none" dirty="0">
                <a:solidFill>
                  <a:schemeClr val="tx1"/>
                </a:solidFill>
                <a:effectLst/>
                <a:latin typeface="Lucida Bright" panose="02040602050505020304" pitchFamily="18" charset="0"/>
              </a:rPr>
              <a:t>Quelles idées </a:t>
            </a:r>
            <a:br>
              <a:rPr lang="fr-BE" sz="2800" b="0" cap="none" dirty="0">
                <a:solidFill>
                  <a:schemeClr val="tx1"/>
                </a:solidFill>
                <a:effectLst/>
                <a:latin typeface="Lucida Bright" panose="02040602050505020304" pitchFamily="18" charset="0"/>
              </a:rPr>
            </a:br>
            <a:r>
              <a:rPr lang="fr-BE" sz="2800" b="0" cap="none" dirty="0">
                <a:solidFill>
                  <a:schemeClr val="tx1"/>
                </a:solidFill>
                <a:effectLst/>
                <a:latin typeface="Lucida Bright" panose="02040602050505020304" pitchFamily="18" charset="0"/>
              </a:rPr>
              <a:t>t’a-t-elle données pour ta vie de tous les jours?</a:t>
            </a:r>
          </a:p>
        </p:txBody>
      </p:sp>
      <p:pic>
        <p:nvPicPr>
          <p:cNvPr id="3" name="Image 2"/>
          <p:cNvPicPr>
            <a:picLocks noChangeAspect="1"/>
          </p:cNvPicPr>
          <p:nvPr/>
        </p:nvPicPr>
        <p:blipFill>
          <a:blip r:embed="rId3" cstate="print"/>
          <a:stretch>
            <a:fillRect/>
          </a:stretch>
        </p:blipFill>
        <p:spPr>
          <a:xfrm>
            <a:off x="474863" y="2060848"/>
            <a:ext cx="3170245" cy="2916625"/>
          </a:xfrm>
          <a:prstGeom prst="rect">
            <a:avLst/>
          </a:prstGeom>
        </p:spPr>
      </p:pic>
    </p:spTree>
    <p:extLst>
      <p:ext uri="{BB962C8B-B14F-4D97-AF65-F5344CB8AC3E}">
        <p14:creationId xmlns:p14="http://schemas.microsoft.com/office/powerpoint/2010/main" val="110240561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374451" y="243487"/>
            <a:ext cx="2156360" cy="830997"/>
          </a:xfrm>
          <a:prstGeom prst="rect">
            <a:avLst/>
          </a:prstGeom>
        </p:spPr>
        <p:txBody>
          <a:bodyPr wrap="none">
            <a:spAutoFit/>
          </a:bodyPr>
          <a:lstStyle/>
          <a:p>
            <a:pPr algn="ctr">
              <a:spcBef>
                <a:spcPct val="0"/>
              </a:spcBef>
              <a:defRPr/>
            </a:pPr>
            <a:r>
              <a:rPr lang="fr-BE" sz="4800" b="1" dirty="0">
                <a:solidFill>
                  <a:srgbClr val="FFFF00"/>
                </a:solidFill>
              </a:rPr>
              <a:t>CREDO</a:t>
            </a:r>
          </a:p>
        </p:txBody>
      </p:sp>
      <p:sp>
        <p:nvSpPr>
          <p:cNvPr id="4" name="ZoneTexte 3"/>
          <p:cNvSpPr txBox="1"/>
          <p:nvPr/>
        </p:nvSpPr>
        <p:spPr>
          <a:xfrm>
            <a:off x="528195" y="836712"/>
            <a:ext cx="7848872" cy="6247864"/>
          </a:xfrm>
          <a:prstGeom prst="rect">
            <a:avLst/>
          </a:prstGeom>
          <a:noFill/>
        </p:spPr>
        <p:txBody>
          <a:bodyPr wrap="square" rtlCol="0">
            <a:spAutoFit/>
          </a:bodyPr>
          <a:lstStyle/>
          <a:p>
            <a:pPr algn="ctr"/>
            <a:r>
              <a:rPr lang="fr-BE" sz="4000" dirty="0">
                <a:solidFill>
                  <a:prstClr val="white"/>
                </a:solidFill>
                <a:latin typeface="Lucida Bright" panose="02040602050505020304" pitchFamily="18" charset="0"/>
              </a:rPr>
              <a:t>Je crois en Dieu </a:t>
            </a:r>
          </a:p>
          <a:p>
            <a:pPr algn="ctr"/>
            <a:r>
              <a:rPr lang="fr-BE" sz="4000" dirty="0">
                <a:solidFill>
                  <a:prstClr val="white"/>
                </a:solidFill>
                <a:latin typeface="Lucida Bright" panose="02040602050505020304" pitchFamily="18" charset="0"/>
              </a:rPr>
              <a:t>le Père tout puissant</a:t>
            </a:r>
          </a:p>
          <a:p>
            <a:pPr algn="ctr"/>
            <a:r>
              <a:rPr lang="fr-BE" sz="4000" dirty="0">
                <a:solidFill>
                  <a:prstClr val="white"/>
                </a:solidFill>
                <a:latin typeface="Lucida Bright" panose="02040602050505020304" pitchFamily="18" charset="0"/>
              </a:rPr>
              <a:t>Créateur du ciel et de la terre</a:t>
            </a:r>
          </a:p>
          <a:p>
            <a:pPr algn="ctr"/>
            <a:r>
              <a:rPr lang="fr-BE" sz="4000" dirty="0">
                <a:solidFill>
                  <a:prstClr val="white"/>
                </a:solidFill>
                <a:latin typeface="Lucida Bright" panose="02040602050505020304" pitchFamily="18" charset="0"/>
              </a:rPr>
              <a:t>et en Jésus-Christ, </a:t>
            </a:r>
            <a:br>
              <a:rPr lang="fr-BE" sz="4000" dirty="0">
                <a:solidFill>
                  <a:prstClr val="white"/>
                </a:solidFill>
                <a:latin typeface="Lucida Bright" panose="02040602050505020304" pitchFamily="18" charset="0"/>
              </a:rPr>
            </a:br>
            <a:r>
              <a:rPr lang="fr-BE" sz="4000" dirty="0">
                <a:solidFill>
                  <a:prstClr val="white"/>
                </a:solidFill>
                <a:latin typeface="Lucida Bright" panose="02040602050505020304" pitchFamily="18" charset="0"/>
              </a:rPr>
              <a:t>son Fils unique, </a:t>
            </a:r>
          </a:p>
          <a:p>
            <a:pPr algn="ctr"/>
            <a:r>
              <a:rPr lang="fr-BE" sz="4000" dirty="0">
                <a:solidFill>
                  <a:prstClr val="white"/>
                </a:solidFill>
                <a:latin typeface="Lucida Bright" panose="02040602050505020304" pitchFamily="18" charset="0"/>
              </a:rPr>
              <a:t>notre Seigneur, </a:t>
            </a:r>
            <a:br>
              <a:rPr lang="fr-BE" sz="4000" dirty="0">
                <a:solidFill>
                  <a:prstClr val="white"/>
                </a:solidFill>
                <a:latin typeface="Lucida Bright" panose="02040602050505020304" pitchFamily="18" charset="0"/>
              </a:rPr>
            </a:br>
            <a:r>
              <a:rPr lang="fr-BE" sz="4000" dirty="0">
                <a:solidFill>
                  <a:prstClr val="white"/>
                </a:solidFill>
                <a:latin typeface="Lucida Bright" panose="02040602050505020304" pitchFamily="18" charset="0"/>
              </a:rPr>
              <a:t>qui a été conçu </a:t>
            </a:r>
          </a:p>
          <a:p>
            <a:pPr algn="ctr"/>
            <a:r>
              <a:rPr lang="fr-BE" sz="4000" dirty="0">
                <a:solidFill>
                  <a:prstClr val="white"/>
                </a:solidFill>
                <a:latin typeface="Lucida Bright" panose="02040602050505020304" pitchFamily="18" charset="0"/>
              </a:rPr>
              <a:t>du Saint-Esprit, </a:t>
            </a:r>
            <a:br>
              <a:rPr lang="fr-BE" sz="4000" dirty="0">
                <a:solidFill>
                  <a:prstClr val="white"/>
                </a:solidFill>
                <a:latin typeface="Lucida Bright" panose="02040602050505020304" pitchFamily="18" charset="0"/>
              </a:rPr>
            </a:br>
            <a:r>
              <a:rPr lang="fr-BE" sz="4000" dirty="0">
                <a:solidFill>
                  <a:prstClr val="white"/>
                </a:solidFill>
                <a:latin typeface="Lucida Bright" panose="02040602050505020304" pitchFamily="18" charset="0"/>
              </a:rPr>
              <a:t>est né de la Vierge Marie, </a:t>
            </a:r>
            <a:br>
              <a:rPr lang="fr-BE" sz="4000" b="1" dirty="0">
                <a:solidFill>
                  <a:prstClr val="white"/>
                </a:solidFill>
                <a:latin typeface="Lucida Bright" panose="02040602050505020304" pitchFamily="18" charset="0"/>
              </a:rPr>
            </a:br>
            <a:endParaRPr lang="fr-BE" sz="4000" b="1" dirty="0">
              <a:solidFill>
                <a:prstClr val="white"/>
              </a:solidFill>
              <a:latin typeface="Lucida Bright" panose="02040602050505020304" pitchFamily="18" charset="0"/>
            </a:endParaRPr>
          </a:p>
        </p:txBody>
      </p:sp>
    </p:spTree>
    <p:extLst>
      <p:ext uri="{BB962C8B-B14F-4D97-AF65-F5344CB8AC3E}">
        <p14:creationId xmlns:p14="http://schemas.microsoft.com/office/powerpoint/2010/main" val="247019198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374451" y="243487"/>
            <a:ext cx="2156360" cy="830997"/>
          </a:xfrm>
          <a:prstGeom prst="rect">
            <a:avLst/>
          </a:prstGeom>
        </p:spPr>
        <p:txBody>
          <a:bodyPr wrap="none">
            <a:spAutoFit/>
          </a:bodyPr>
          <a:lstStyle/>
          <a:p>
            <a:pPr algn="ctr">
              <a:spcBef>
                <a:spcPct val="0"/>
              </a:spcBef>
              <a:defRPr/>
            </a:pPr>
            <a:r>
              <a:rPr lang="fr-BE" sz="4800" b="1" dirty="0">
                <a:solidFill>
                  <a:srgbClr val="FFFF00"/>
                </a:solidFill>
              </a:rPr>
              <a:t>CREDO</a:t>
            </a:r>
          </a:p>
        </p:txBody>
      </p:sp>
      <p:sp>
        <p:nvSpPr>
          <p:cNvPr id="4" name="ZoneTexte 3"/>
          <p:cNvSpPr txBox="1"/>
          <p:nvPr/>
        </p:nvSpPr>
        <p:spPr>
          <a:xfrm>
            <a:off x="251520" y="1484784"/>
            <a:ext cx="8352928" cy="4401205"/>
          </a:xfrm>
          <a:prstGeom prst="rect">
            <a:avLst/>
          </a:prstGeom>
          <a:noFill/>
        </p:spPr>
        <p:txBody>
          <a:bodyPr wrap="square" rtlCol="0">
            <a:spAutoFit/>
          </a:bodyPr>
          <a:lstStyle/>
          <a:p>
            <a:pPr algn="ctr"/>
            <a:r>
              <a:rPr lang="fr-BE" sz="4400" dirty="0">
                <a:solidFill>
                  <a:prstClr val="white"/>
                </a:solidFill>
                <a:latin typeface="Lucida Bright" panose="02040602050505020304" pitchFamily="18" charset="0"/>
              </a:rPr>
              <a:t>A souffert sous Ponce Pilate, </a:t>
            </a:r>
            <a:br>
              <a:rPr lang="fr-BE" sz="4400" dirty="0">
                <a:solidFill>
                  <a:prstClr val="white"/>
                </a:solidFill>
                <a:latin typeface="Lucida Bright" panose="02040602050505020304" pitchFamily="18" charset="0"/>
              </a:rPr>
            </a:br>
            <a:r>
              <a:rPr lang="fr-BE" sz="4400" dirty="0">
                <a:solidFill>
                  <a:prstClr val="white"/>
                </a:solidFill>
                <a:latin typeface="Lucida Bright" panose="02040602050505020304" pitchFamily="18" charset="0"/>
              </a:rPr>
              <a:t>a été crucifié, </a:t>
            </a:r>
            <a:br>
              <a:rPr lang="fr-BE" sz="4400" dirty="0">
                <a:solidFill>
                  <a:prstClr val="white"/>
                </a:solidFill>
                <a:latin typeface="Lucida Bright" panose="02040602050505020304" pitchFamily="18" charset="0"/>
              </a:rPr>
            </a:br>
            <a:r>
              <a:rPr lang="fr-BE" sz="4400" dirty="0">
                <a:solidFill>
                  <a:prstClr val="white"/>
                </a:solidFill>
                <a:latin typeface="Lucida Bright" panose="02040602050505020304" pitchFamily="18" charset="0"/>
              </a:rPr>
              <a:t>est mort et a été enseveli, </a:t>
            </a:r>
            <a:br>
              <a:rPr lang="fr-BE" sz="4400" dirty="0">
                <a:solidFill>
                  <a:prstClr val="white"/>
                </a:solidFill>
                <a:latin typeface="Lucida Bright" panose="02040602050505020304" pitchFamily="18" charset="0"/>
              </a:rPr>
            </a:br>
            <a:r>
              <a:rPr lang="fr-BE" sz="4400" dirty="0">
                <a:solidFill>
                  <a:prstClr val="white"/>
                </a:solidFill>
                <a:latin typeface="Lucida Bright" panose="02040602050505020304" pitchFamily="18" charset="0"/>
              </a:rPr>
              <a:t>est descendu aux enfers,</a:t>
            </a:r>
          </a:p>
          <a:p>
            <a:pPr algn="ctr"/>
            <a:r>
              <a:rPr lang="fr-BE" sz="4400" dirty="0">
                <a:solidFill>
                  <a:prstClr val="white"/>
                </a:solidFill>
                <a:latin typeface="Lucida Bright" panose="02040602050505020304" pitchFamily="18" charset="0"/>
              </a:rPr>
              <a:t>le troisième jour est ressuscité des morts</a:t>
            </a:r>
          </a:p>
          <a:p>
            <a:endParaRPr lang="fr-BE" sz="1600" dirty="0">
              <a:solidFill>
                <a:prstClr val="white"/>
              </a:solidFill>
            </a:endParaRPr>
          </a:p>
        </p:txBody>
      </p:sp>
    </p:spTree>
    <p:extLst>
      <p:ext uri="{BB962C8B-B14F-4D97-AF65-F5344CB8AC3E}">
        <p14:creationId xmlns:p14="http://schemas.microsoft.com/office/powerpoint/2010/main" val="141727936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395536" y="1700808"/>
            <a:ext cx="8352928" cy="403187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44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Est monté aux cieux, </a:t>
            </a:r>
            <a:br>
              <a:rPr kumimoji="0" lang="fr-BE" sz="44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br>
            <a:r>
              <a:rPr kumimoji="0" lang="fr-BE" sz="44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Est assis à la droite de Dieu le Père tout-puissant, </a:t>
            </a:r>
            <a:br>
              <a:rPr kumimoji="0" lang="fr-BE" sz="44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br>
            <a:r>
              <a:rPr kumimoji="0" lang="fr-BE" sz="44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d’où il viendra juger les vivants et les morts. </a:t>
            </a:r>
            <a:br>
              <a:rPr kumimoji="0" lang="fr-BE" sz="44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br>
            <a:endParaRPr kumimoji="0" lang="fr-BE" sz="3600" b="1" i="0" u="none" strike="noStrike" kern="1200" cap="none" spc="0" normalizeH="0" baseline="0" noProof="0" dirty="0">
              <a:ln>
                <a:noFill/>
              </a:ln>
              <a:solidFill>
                <a:prstClr val="white"/>
              </a:solidFill>
              <a:effectLst/>
              <a:uLnTx/>
              <a:uFillTx/>
              <a:latin typeface="Corbel"/>
              <a:ea typeface="+mn-ea"/>
              <a:cs typeface="+mn-cs"/>
            </a:endParaRPr>
          </a:p>
        </p:txBody>
      </p:sp>
      <p:sp>
        <p:nvSpPr>
          <p:cNvPr id="3" name="Rectangle 2">
            <a:extLst>
              <a:ext uri="{FF2B5EF4-FFF2-40B4-BE49-F238E27FC236}">
                <a16:creationId xmlns:a16="http://schemas.microsoft.com/office/drawing/2014/main" id="{6C305937-258E-467E-8135-E583D9ED7D7B}"/>
              </a:ext>
            </a:extLst>
          </p:cNvPr>
          <p:cNvSpPr/>
          <p:nvPr/>
        </p:nvSpPr>
        <p:spPr>
          <a:xfrm>
            <a:off x="3374451" y="243487"/>
            <a:ext cx="2156360" cy="830997"/>
          </a:xfrm>
          <a:prstGeom prst="rect">
            <a:avLst/>
          </a:prstGeom>
        </p:spPr>
        <p:txBody>
          <a:bodyPr wrap="none">
            <a:spAutoFit/>
          </a:bodyPr>
          <a:lstStyle/>
          <a:p>
            <a:pPr algn="ctr">
              <a:spcBef>
                <a:spcPct val="0"/>
              </a:spcBef>
              <a:defRPr/>
            </a:pPr>
            <a:r>
              <a:rPr lang="fr-BE" sz="4800" b="1" dirty="0">
                <a:solidFill>
                  <a:srgbClr val="FFFF00"/>
                </a:solidFill>
              </a:rPr>
              <a:t>CREDO</a:t>
            </a:r>
          </a:p>
        </p:txBody>
      </p:sp>
    </p:spTree>
    <p:extLst>
      <p:ext uri="{BB962C8B-B14F-4D97-AF65-F5344CB8AC3E}">
        <p14:creationId xmlns:p14="http://schemas.microsoft.com/office/powerpoint/2010/main" val="128993285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251520" y="980728"/>
            <a:ext cx="8352928" cy="538609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44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Je crois en l’Esprit-Saint, </a:t>
            </a:r>
            <a:br>
              <a:rPr kumimoji="0" lang="fr-BE" sz="44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br>
            <a:r>
              <a:rPr kumimoji="0" lang="fr-BE" sz="44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A la sainte Eglise catholique, </a:t>
            </a:r>
            <a:br>
              <a:rPr kumimoji="0" lang="fr-BE" sz="44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br>
            <a:r>
              <a:rPr kumimoji="0" lang="fr-BE" sz="44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A la communion des saints, </a:t>
            </a:r>
            <a:br>
              <a:rPr kumimoji="0" lang="fr-BE" sz="44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br>
            <a:r>
              <a:rPr kumimoji="0" lang="fr-BE" sz="44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A la rémission des péchés, </a:t>
            </a:r>
            <a:br>
              <a:rPr kumimoji="0" lang="fr-BE" sz="44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br>
            <a:r>
              <a:rPr kumimoji="0" lang="fr-BE" sz="44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A la résurrection de la chair, </a:t>
            </a:r>
            <a:br>
              <a:rPr kumimoji="0" lang="fr-BE" sz="44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br>
            <a:r>
              <a:rPr kumimoji="0" lang="fr-BE" sz="44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A la vie éternelle.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44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Amen. </a:t>
            </a:r>
            <a:br>
              <a:rPr kumimoji="0" lang="fr-BE" sz="44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br>
            <a:endParaRPr kumimoji="0" lang="fr-BE" sz="3600" b="1" i="0" u="none" strike="noStrike" kern="1200" cap="none" spc="0" normalizeH="0" baseline="0" noProof="0" dirty="0">
              <a:ln>
                <a:noFill/>
              </a:ln>
              <a:solidFill>
                <a:prstClr val="white"/>
              </a:solidFill>
              <a:effectLst/>
              <a:uLnTx/>
              <a:uFillTx/>
              <a:latin typeface="Corbel"/>
              <a:ea typeface="+mn-ea"/>
              <a:cs typeface="+mn-cs"/>
            </a:endParaRPr>
          </a:p>
        </p:txBody>
      </p:sp>
    </p:spTree>
    <p:extLst>
      <p:ext uri="{BB962C8B-B14F-4D97-AF65-F5344CB8AC3E}">
        <p14:creationId xmlns:p14="http://schemas.microsoft.com/office/powerpoint/2010/main" val="223277337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Titre 1"/>
          <p:cNvSpPr>
            <a:spLocks noGrp="1"/>
          </p:cNvSpPr>
          <p:nvPr>
            <p:ph type="ctrTitle"/>
          </p:nvPr>
        </p:nvSpPr>
        <p:spPr>
          <a:xfrm>
            <a:off x="4788024" y="1124744"/>
            <a:ext cx="4104456" cy="4421803"/>
          </a:xfrm>
        </p:spPr>
        <p:txBody>
          <a:bodyPr>
            <a:noAutofit/>
          </a:bodyPr>
          <a:lstStyle/>
          <a:p>
            <a:pPr algn="ctr"/>
            <a:r>
              <a:rPr lang="fr-BE" sz="3600" b="0" cap="none" dirty="0">
                <a:solidFill>
                  <a:schemeClr val="tx1"/>
                </a:solidFill>
                <a:effectLst/>
                <a:latin typeface="Lucida Bright" panose="02040602050505020304" pitchFamily="18" charset="0"/>
              </a:rPr>
              <a:t>Tu pries avec toute la communauté qui s’ouvre au monde entier, à l‘Eglise et à tous ceux qui souffrent.</a:t>
            </a:r>
            <a:br>
              <a:rPr lang="fr-BE" sz="3600" b="0" cap="none" dirty="0">
                <a:solidFill>
                  <a:schemeClr val="tx1"/>
                </a:solidFill>
                <a:effectLst/>
                <a:latin typeface="Lucida Bright" panose="02040602050505020304" pitchFamily="18" charset="0"/>
              </a:rPr>
            </a:br>
            <a:br>
              <a:rPr lang="fr-BE" sz="3600" dirty="0">
                <a:solidFill>
                  <a:srgbClr val="FFFF5B"/>
                </a:solidFill>
                <a:latin typeface="Comic Sans MS" pitchFamily="66" charset="0"/>
              </a:rPr>
            </a:br>
            <a:br>
              <a:rPr lang="fr-BE" sz="4000" dirty="0">
                <a:solidFill>
                  <a:schemeClr val="accent5">
                    <a:lumMod val="75000"/>
                  </a:schemeClr>
                </a:solidFill>
                <a:latin typeface="Comic Sans MS" pitchFamily="66" charset="0"/>
              </a:rPr>
            </a:br>
            <a:br>
              <a:rPr lang="fr-BE" sz="4000" dirty="0">
                <a:solidFill>
                  <a:schemeClr val="accent5">
                    <a:lumMod val="75000"/>
                  </a:schemeClr>
                </a:solidFill>
                <a:latin typeface="Comic Sans MS" pitchFamily="66" charset="0"/>
              </a:rPr>
            </a:br>
            <a:br>
              <a:rPr lang="fr-BE" sz="4000" dirty="0">
                <a:solidFill>
                  <a:schemeClr val="accent5">
                    <a:lumMod val="75000"/>
                  </a:schemeClr>
                </a:solidFill>
                <a:latin typeface="Comic Sans MS" pitchFamily="66" charset="0"/>
              </a:rPr>
            </a:br>
            <a:endParaRPr lang="fr-BE" sz="4000" dirty="0">
              <a:solidFill>
                <a:schemeClr val="accent5">
                  <a:lumMod val="75000"/>
                </a:schemeClr>
              </a:solidFill>
              <a:latin typeface="Comic Sans MS" pitchFamily="66" charset="0"/>
            </a:endParaRPr>
          </a:p>
        </p:txBody>
      </p:sp>
      <p:sp>
        <p:nvSpPr>
          <p:cNvPr id="10" name="Rectangle 9"/>
          <p:cNvSpPr/>
          <p:nvPr/>
        </p:nvSpPr>
        <p:spPr>
          <a:xfrm>
            <a:off x="1070141" y="243487"/>
            <a:ext cx="6764993" cy="830997"/>
          </a:xfrm>
          <a:prstGeom prst="rect">
            <a:avLst/>
          </a:prstGeom>
        </p:spPr>
        <p:txBody>
          <a:bodyPr wrap="none">
            <a:spAutoFit/>
          </a:bodyPr>
          <a:lstStyle/>
          <a:p>
            <a:pPr algn="ctr">
              <a:spcBef>
                <a:spcPct val="0"/>
              </a:spcBef>
              <a:defRPr/>
            </a:pPr>
            <a:r>
              <a:rPr lang="fr-BE" sz="4800" b="1" dirty="0">
                <a:solidFill>
                  <a:srgbClr val="FFFF00"/>
                </a:solidFill>
              </a:rPr>
              <a:t>INTENTIONS DE PRIÈRE</a:t>
            </a:r>
          </a:p>
        </p:txBody>
      </p:sp>
      <p:pic>
        <p:nvPicPr>
          <p:cNvPr id="11" name="Imag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9592" y="1297109"/>
            <a:ext cx="2881131" cy="4077072"/>
          </a:xfrm>
          <a:prstGeom prst="rect">
            <a:avLst/>
          </a:prstGeom>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Rectangle 9"/>
          <p:cNvSpPr/>
          <p:nvPr/>
        </p:nvSpPr>
        <p:spPr>
          <a:xfrm>
            <a:off x="1070141" y="243487"/>
            <a:ext cx="6764993" cy="830997"/>
          </a:xfrm>
          <a:prstGeom prst="rect">
            <a:avLst/>
          </a:prstGeom>
        </p:spPr>
        <p:txBody>
          <a:bodyPr wrap="none">
            <a:sp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BE" sz="4800" b="1" i="0" u="none" strike="noStrike" kern="1200" cap="none" spc="0" normalizeH="0" baseline="0" noProof="0" dirty="0">
                <a:ln>
                  <a:noFill/>
                </a:ln>
                <a:solidFill>
                  <a:srgbClr val="FFFF00"/>
                </a:solidFill>
                <a:effectLst/>
                <a:uLnTx/>
                <a:uFillTx/>
                <a:latin typeface="Corbel"/>
                <a:ea typeface="+mn-ea"/>
                <a:cs typeface="+mn-cs"/>
              </a:rPr>
              <a:t>INTENTIONS DE PRIÈRE</a:t>
            </a:r>
          </a:p>
        </p:txBody>
      </p:sp>
      <p:sp>
        <p:nvSpPr>
          <p:cNvPr id="7" name="Rectangle 6"/>
          <p:cNvSpPr/>
          <p:nvPr/>
        </p:nvSpPr>
        <p:spPr>
          <a:xfrm>
            <a:off x="288032" y="3284984"/>
            <a:ext cx="9468544" cy="70788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40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endParaRPr>
          </a:p>
        </p:txBody>
      </p:sp>
      <p:sp>
        <p:nvSpPr>
          <p:cNvPr id="9" name="Rectangle 8"/>
          <p:cNvSpPr/>
          <p:nvPr/>
        </p:nvSpPr>
        <p:spPr>
          <a:xfrm>
            <a:off x="288032" y="1556792"/>
            <a:ext cx="8352928" cy="452431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48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Un mot, une phrase,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48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Une prière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48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Pour Toi Seigneur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48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Un mot, une phrase,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48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Une prière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48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Un cadeau de mon </a:t>
            </a:r>
            <a:r>
              <a:rPr kumimoji="0" lang="fr-BE" sz="4800" b="0" i="0" u="none" strike="noStrike" kern="1200" cap="none" spc="0" normalizeH="0" baseline="0" noProof="0" dirty="0" err="1">
                <a:ln>
                  <a:noFill/>
                </a:ln>
                <a:solidFill>
                  <a:prstClr val="white"/>
                </a:solidFill>
                <a:effectLst/>
                <a:uLnTx/>
                <a:uFillTx/>
                <a:latin typeface="Lucida Bright" panose="02040602050505020304" pitchFamily="18" charset="0"/>
                <a:ea typeface="+mn-ea"/>
                <a:cs typeface="+mn-cs"/>
              </a:rPr>
              <a:t>coeur</a:t>
            </a:r>
            <a:endParaRPr kumimoji="0" lang="fr-BE" sz="48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endParaRPr>
          </a:p>
        </p:txBody>
      </p:sp>
    </p:spTree>
    <p:extLst>
      <p:ext uri="{BB962C8B-B14F-4D97-AF65-F5344CB8AC3E}">
        <p14:creationId xmlns:p14="http://schemas.microsoft.com/office/powerpoint/2010/main" val="245211571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ctrTitle"/>
          </p:nvPr>
        </p:nvSpPr>
        <p:spPr>
          <a:xfrm>
            <a:off x="4572000" y="3327127"/>
            <a:ext cx="4355976" cy="1470025"/>
          </a:xfrm>
        </p:spPr>
        <p:txBody>
          <a:bodyPr>
            <a:noAutofit/>
          </a:bodyPr>
          <a:lstStyle/>
          <a:p>
            <a:r>
              <a:rPr lang="fr-BE" sz="2400" dirty="0">
                <a:solidFill>
                  <a:schemeClr val="accent5">
                    <a:lumMod val="75000"/>
                  </a:schemeClr>
                </a:solidFill>
                <a:latin typeface="Comic Sans MS" pitchFamily="66" charset="0"/>
              </a:rPr>
              <a:t>.</a:t>
            </a:r>
            <a:br>
              <a:rPr lang="fr-BE" sz="2400" dirty="0">
                <a:solidFill>
                  <a:schemeClr val="accent5">
                    <a:lumMod val="75000"/>
                  </a:schemeClr>
                </a:solidFill>
                <a:latin typeface="Comic Sans MS" pitchFamily="66" charset="0"/>
              </a:rPr>
            </a:br>
            <a:br>
              <a:rPr lang="fr-BE" sz="2400" dirty="0">
                <a:solidFill>
                  <a:schemeClr val="accent5">
                    <a:lumMod val="75000"/>
                  </a:schemeClr>
                </a:solidFill>
                <a:latin typeface="Comic Sans MS" pitchFamily="66" charset="0"/>
              </a:rPr>
            </a:br>
            <a:endParaRPr lang="fr-BE" sz="2400" dirty="0">
              <a:solidFill>
                <a:schemeClr val="accent5">
                  <a:lumMod val="75000"/>
                </a:schemeClr>
              </a:solidFill>
              <a:latin typeface="Comic Sans MS" pitchFamily="66" charset="0"/>
            </a:endParaRPr>
          </a:p>
        </p:txBody>
      </p:sp>
      <p:sp>
        <p:nvSpPr>
          <p:cNvPr id="9" name="Titre 1"/>
          <p:cNvSpPr txBox="1">
            <a:spLocks/>
          </p:cNvSpPr>
          <p:nvPr/>
        </p:nvSpPr>
        <p:spPr>
          <a:xfrm>
            <a:off x="4499992" y="3975199"/>
            <a:ext cx="4508376" cy="1470025"/>
          </a:xfrm>
          <a:prstGeom prst="rect">
            <a:avLst/>
          </a:prstGeom>
        </p:spPr>
        <p:txBody>
          <a:bodyPr vert="horz" lIns="91440" tIns="45720" rIns="91440" bIns="45720" rtlCol="0" anchor="ctr">
            <a:noAutofit/>
          </a:bodyPr>
          <a:lstStyle/>
          <a:p>
            <a:pPr algn="ctr"/>
            <a:r>
              <a:rPr lang="fr-BE" sz="3600" dirty="0">
                <a:latin typeface="Lucida Bright" panose="02040602050505020304" pitchFamily="18" charset="0"/>
              </a:rPr>
              <a:t>En apportant le pain et le vin sur l’autel, c’est tout le fruit de la création de Dieu mais aussi de notre travail quotidien que nous offrons à Dieu</a:t>
            </a:r>
            <a:r>
              <a:rPr lang="fr-BE" sz="4000" dirty="0">
                <a:latin typeface="Calibri Light" panose="020F0302020204030204" pitchFamily="34" charset="0"/>
              </a:rPr>
              <a:t>.</a:t>
            </a:r>
          </a:p>
          <a:p>
            <a:pPr>
              <a:spcBef>
                <a:spcPct val="0"/>
              </a:spcBef>
            </a:pPr>
            <a:br>
              <a:rPr kumimoji="0" lang="fr-BE" sz="4000" b="0" i="0" u="none" strike="noStrike" kern="1200" cap="none" spc="0" normalizeH="0" baseline="0" noProof="0" dirty="0">
                <a:ln>
                  <a:noFill/>
                </a:ln>
                <a:solidFill>
                  <a:schemeClr val="accent5">
                    <a:lumMod val="75000"/>
                  </a:schemeClr>
                </a:solidFill>
                <a:effectLst/>
                <a:uLnTx/>
                <a:uFillTx/>
                <a:latin typeface="Comic Sans MS" pitchFamily="66" charset="0"/>
                <a:ea typeface="+mj-ea"/>
                <a:cs typeface="+mj-cs"/>
              </a:rPr>
            </a:br>
            <a:br>
              <a:rPr kumimoji="0" lang="fr-BE" sz="4000" b="0" i="0" u="none" strike="noStrike" kern="1200" cap="none" spc="0" normalizeH="0" baseline="0" noProof="0" dirty="0">
                <a:ln>
                  <a:noFill/>
                </a:ln>
                <a:solidFill>
                  <a:schemeClr val="accent5">
                    <a:lumMod val="75000"/>
                  </a:schemeClr>
                </a:solidFill>
                <a:effectLst/>
                <a:uLnTx/>
                <a:uFillTx/>
                <a:latin typeface="Comic Sans MS" pitchFamily="66" charset="0"/>
                <a:ea typeface="+mj-ea"/>
                <a:cs typeface="+mj-cs"/>
              </a:rPr>
            </a:br>
            <a:endParaRPr kumimoji="0" lang="fr-BE" sz="4000" b="0" i="0" u="none" strike="noStrike" kern="1200" cap="none" spc="0" normalizeH="0" baseline="0" noProof="0" dirty="0">
              <a:ln>
                <a:noFill/>
              </a:ln>
              <a:solidFill>
                <a:schemeClr val="accent5">
                  <a:lumMod val="75000"/>
                </a:schemeClr>
              </a:solidFill>
              <a:effectLst/>
              <a:uLnTx/>
              <a:uFillTx/>
              <a:latin typeface="Comic Sans MS" pitchFamily="66" charset="0"/>
              <a:ea typeface="+mj-ea"/>
              <a:cs typeface="+mj-cs"/>
            </a:endParaRPr>
          </a:p>
        </p:txBody>
      </p:sp>
      <p:sp>
        <p:nvSpPr>
          <p:cNvPr id="7" name="Rectangle 6"/>
          <p:cNvSpPr/>
          <p:nvPr/>
        </p:nvSpPr>
        <p:spPr>
          <a:xfrm>
            <a:off x="455201" y="243487"/>
            <a:ext cx="7994881" cy="769441"/>
          </a:xfrm>
          <a:prstGeom prst="rect">
            <a:avLst/>
          </a:prstGeom>
        </p:spPr>
        <p:txBody>
          <a:bodyPr wrap="none">
            <a:spAutoFit/>
          </a:bodyPr>
          <a:lstStyle/>
          <a:p>
            <a:pPr algn="ctr">
              <a:spcBef>
                <a:spcPct val="0"/>
              </a:spcBef>
              <a:defRPr/>
            </a:pPr>
            <a:r>
              <a:rPr lang="fr-BE" sz="4400" b="1" dirty="0">
                <a:solidFill>
                  <a:srgbClr val="FFFF00"/>
                </a:solidFill>
              </a:rPr>
              <a:t>PROCESSION DES OFFRANDES</a:t>
            </a:r>
          </a:p>
        </p:txBody>
      </p:sp>
      <p:pic>
        <p:nvPicPr>
          <p:cNvPr id="5122" name="Picture 2" descr="RÃ©sultat de recherche d'images pour &quot;procession des offrandes&quo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3568" y="2276872"/>
            <a:ext cx="2981325" cy="26289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p:cNvSpPr/>
          <p:nvPr/>
        </p:nvSpPr>
        <p:spPr>
          <a:xfrm>
            <a:off x="425669" y="243487"/>
            <a:ext cx="8250788" cy="686341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4000" b="1" i="0" u="none" strike="noStrike" kern="1200" cap="none" spc="0" normalizeH="0" baseline="0" noProof="0" dirty="0">
                <a:ln>
                  <a:noFill/>
                </a:ln>
                <a:solidFill>
                  <a:srgbClr val="FFFF00"/>
                </a:solidFill>
                <a:effectLst/>
                <a:uLnTx/>
                <a:uFillTx/>
                <a:latin typeface="Corbel"/>
                <a:ea typeface="+mn-ea"/>
                <a:cs typeface="+mn-cs"/>
              </a:rPr>
              <a:t>Prêtre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4000" b="0" i="0" u="none" strike="noStrike" kern="1200" cap="none" spc="0" normalizeH="0" baseline="0" noProof="0" dirty="0">
                <a:ln>
                  <a:noFill/>
                </a:ln>
                <a:solidFill>
                  <a:prstClr val="white"/>
                </a:solidFill>
                <a:effectLst/>
                <a:uLnTx/>
                <a:uFillTx/>
                <a:latin typeface="Corbel"/>
                <a:ea typeface="+mn-ea"/>
                <a:cs typeface="+mn-cs"/>
              </a:rPr>
              <a:t>Priez, frères et sœurs : que mon sacrifice, qui est aussi le vôtre, soit agréable à Dieu le Père tout-puissant.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4000" b="0" i="0" u="none" strike="noStrike" kern="1200" cap="none" spc="0" normalizeH="0" baseline="0" noProof="0" dirty="0">
              <a:ln>
                <a:noFill/>
              </a:ln>
              <a:solidFill>
                <a:prstClr val="white"/>
              </a:solidFill>
              <a:effectLst/>
              <a:uLnTx/>
              <a:uFillTx/>
              <a:latin typeface="Corbe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4000" b="1" i="0" u="none" strike="noStrike" kern="1200" cap="none" spc="0" normalizeH="0" baseline="0" noProof="0" dirty="0">
                <a:ln>
                  <a:noFill/>
                </a:ln>
                <a:solidFill>
                  <a:srgbClr val="FFFF00"/>
                </a:solidFill>
                <a:effectLst/>
                <a:uLnTx/>
                <a:uFillTx/>
                <a:latin typeface="Corbel"/>
                <a:ea typeface="+mn-ea"/>
                <a:cs typeface="+mn-cs"/>
              </a:rPr>
              <a:t>Assemblée</a:t>
            </a:r>
            <a:r>
              <a:rPr kumimoji="0" lang="fr-BE" sz="4000" b="0" i="0" u="none" strike="noStrike" kern="1200" cap="none" spc="0" normalizeH="0" baseline="0" noProof="0" dirty="0">
                <a:ln>
                  <a:noFill/>
                </a:ln>
                <a:solidFill>
                  <a:prstClr val="white"/>
                </a:solidFill>
                <a:effectLst/>
                <a:uLnTx/>
                <a:uFillTx/>
                <a:latin typeface="Corbel"/>
                <a:ea typeface="+mn-ea"/>
                <a:cs typeface="+mn-cs"/>
              </a:rPr>
              <a:t> : Que le Seigneur reçoive de vos mains ce sacrifice à la louange et à la gloire de son Nom, pour notre bien et celui de toute l’Eglise.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4000" b="1" i="0" u="none" strike="noStrike" kern="1200" cap="none" spc="0" normalizeH="0" baseline="0" noProof="0" dirty="0">
              <a:ln>
                <a:noFill/>
              </a:ln>
              <a:solidFill>
                <a:prstClr val="white"/>
              </a:solidFill>
              <a:effectLst/>
              <a:uLnTx/>
              <a:uFillTx/>
              <a:latin typeface="Corbe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40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 </a:t>
            </a:r>
          </a:p>
        </p:txBody>
      </p:sp>
    </p:spTree>
    <p:extLst>
      <p:ext uri="{BB962C8B-B14F-4D97-AF65-F5344CB8AC3E}">
        <p14:creationId xmlns:p14="http://schemas.microsoft.com/office/powerpoint/2010/main" val="183571942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1"/>
          <p:cNvSpPr>
            <a:spLocks noGrp="1"/>
          </p:cNvSpPr>
          <p:nvPr>
            <p:ph type="ctrTitle"/>
          </p:nvPr>
        </p:nvSpPr>
        <p:spPr>
          <a:xfrm>
            <a:off x="4463480" y="3615159"/>
            <a:ext cx="4716016" cy="1470025"/>
          </a:xfrm>
        </p:spPr>
        <p:txBody>
          <a:bodyPr>
            <a:noAutofit/>
          </a:bodyPr>
          <a:lstStyle/>
          <a:p>
            <a:pPr algn="l"/>
            <a:br>
              <a:rPr lang="fr-BE" sz="3200" dirty="0">
                <a:solidFill>
                  <a:schemeClr val="accent5">
                    <a:lumMod val="75000"/>
                  </a:schemeClr>
                </a:solidFill>
                <a:latin typeface="Comic Sans MS" pitchFamily="66" charset="0"/>
              </a:rPr>
            </a:br>
            <a:endParaRPr lang="fr-BE" sz="3200" dirty="0">
              <a:solidFill>
                <a:schemeClr val="accent5">
                  <a:lumMod val="75000"/>
                </a:schemeClr>
              </a:solidFill>
              <a:latin typeface="Comic Sans MS" pitchFamily="66" charset="0"/>
            </a:endParaRPr>
          </a:p>
        </p:txBody>
      </p:sp>
      <p:sp>
        <p:nvSpPr>
          <p:cNvPr id="4" name="Titre 1"/>
          <p:cNvSpPr txBox="1">
            <a:spLocks/>
          </p:cNvSpPr>
          <p:nvPr/>
        </p:nvSpPr>
        <p:spPr>
          <a:xfrm>
            <a:off x="-36512" y="620688"/>
            <a:ext cx="9252520" cy="424847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br>
              <a:rPr kumimoji="0" lang="fr-BE" sz="3200" b="0" i="0" u="none" strike="noStrike" kern="1200" cap="none" spc="0" normalizeH="0" baseline="0" noProof="0" dirty="0">
                <a:ln>
                  <a:noFill/>
                </a:ln>
                <a:solidFill>
                  <a:srgbClr val="242852">
                    <a:lumMod val="60000"/>
                    <a:lumOff val="40000"/>
                  </a:srgbClr>
                </a:solidFill>
                <a:effectLst/>
                <a:uLnTx/>
                <a:uFillTx/>
                <a:latin typeface="Comic Sans MS" pitchFamily="66" charset="0"/>
                <a:ea typeface="+mj-ea"/>
                <a:cs typeface="+mj-cs"/>
              </a:rPr>
            </a:br>
            <a:br>
              <a:rPr kumimoji="0" lang="fr-BE" sz="3200" b="0" i="0" u="none" strike="noStrike" kern="1200" cap="none" spc="0" normalizeH="0" baseline="0" noProof="0" dirty="0">
                <a:ln>
                  <a:noFill/>
                </a:ln>
                <a:solidFill>
                  <a:srgbClr val="242852">
                    <a:lumMod val="60000"/>
                    <a:lumOff val="40000"/>
                  </a:srgbClr>
                </a:solidFill>
                <a:effectLst/>
                <a:uLnTx/>
                <a:uFillTx/>
                <a:latin typeface="Comic Sans MS" pitchFamily="66" charset="0"/>
                <a:ea typeface="+mj-ea"/>
                <a:cs typeface="+mj-cs"/>
              </a:rPr>
            </a:br>
            <a:br>
              <a:rPr kumimoji="0" lang="fr-BE" sz="3200" b="0" i="0" u="none" strike="noStrike" kern="1200" cap="none" spc="0" normalizeH="0" baseline="0" noProof="0" dirty="0">
                <a:ln>
                  <a:noFill/>
                </a:ln>
                <a:solidFill>
                  <a:srgbClr val="242852">
                    <a:lumMod val="60000"/>
                    <a:lumOff val="40000"/>
                  </a:srgbClr>
                </a:solidFill>
                <a:effectLst/>
                <a:uLnTx/>
                <a:uFillTx/>
                <a:latin typeface="Comic Sans MS" pitchFamily="66" charset="0"/>
                <a:ea typeface="+mj-ea"/>
                <a:cs typeface="+mj-cs"/>
              </a:rPr>
            </a:br>
            <a:br>
              <a:rPr kumimoji="0" lang="fr-BE" sz="3200" b="0" i="0" u="none" strike="noStrike" kern="1200" cap="none" spc="0" normalizeH="0" baseline="0" noProof="0" dirty="0">
                <a:ln>
                  <a:noFill/>
                </a:ln>
                <a:solidFill>
                  <a:srgbClr val="242852">
                    <a:lumMod val="60000"/>
                    <a:lumOff val="40000"/>
                  </a:srgbClr>
                </a:solidFill>
                <a:effectLst/>
                <a:uLnTx/>
                <a:uFillTx/>
                <a:latin typeface="Comic Sans MS" pitchFamily="66" charset="0"/>
                <a:ea typeface="+mj-ea"/>
                <a:cs typeface="+mj-cs"/>
              </a:rPr>
            </a:br>
            <a:r>
              <a:rPr kumimoji="0" lang="fr-BE" sz="4400" b="0" i="0" u="none" strike="noStrike" kern="1200" cap="none" spc="0" normalizeH="0" baseline="0" noProof="0" dirty="0">
                <a:ln>
                  <a:noFill/>
                </a:ln>
                <a:solidFill>
                  <a:prstClr val="white"/>
                </a:solidFill>
                <a:effectLst/>
                <a:uLnTx/>
                <a:uFillTx/>
                <a:latin typeface="Comic Sans MS" pitchFamily="66" charset="0"/>
                <a:ea typeface="+mj-ea"/>
                <a:cs typeface="+mj-cs"/>
              </a:rPr>
              <a:t>1/Voici la voix de mon Roi</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4400" b="0" i="0" u="none" strike="noStrike" kern="1200" cap="none" spc="0" normalizeH="0" baseline="0" noProof="0" dirty="0">
                <a:ln>
                  <a:noFill/>
                </a:ln>
                <a:solidFill>
                  <a:prstClr val="white"/>
                </a:solidFill>
                <a:effectLst/>
                <a:uLnTx/>
                <a:uFillTx/>
                <a:latin typeface="Comic Sans MS" pitchFamily="66" charset="0"/>
                <a:ea typeface="+mj-ea"/>
                <a:cs typeface="+mj-cs"/>
              </a:rPr>
              <a:t>C’est à Lui qu’Il m’appelle</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4400" b="0" i="0" u="none" strike="noStrike" kern="1200" cap="none" spc="0" normalizeH="0" baseline="0" noProof="0" dirty="0">
                <a:ln>
                  <a:noFill/>
                </a:ln>
                <a:solidFill>
                  <a:prstClr val="white"/>
                </a:solidFill>
                <a:effectLst/>
                <a:uLnTx/>
                <a:uFillTx/>
                <a:latin typeface="Comic Sans MS" pitchFamily="66" charset="0"/>
                <a:ea typeface="+mj-ea"/>
                <a:cs typeface="+mj-cs"/>
              </a:rPr>
              <a:t>Je cours avec joie vers Toi</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4400" b="0" i="0" u="none" strike="noStrike" kern="1200" cap="none" spc="0" normalizeH="0" baseline="0" noProof="0" dirty="0">
                <a:ln>
                  <a:noFill/>
                </a:ln>
                <a:solidFill>
                  <a:prstClr val="white"/>
                </a:solidFill>
                <a:effectLst/>
                <a:uLnTx/>
                <a:uFillTx/>
                <a:latin typeface="Comic Sans MS" pitchFamily="66" charset="0"/>
                <a:ea typeface="+mj-ea"/>
                <a:cs typeface="+mj-cs"/>
              </a:rPr>
              <a:t>Sa parole est ma Joie</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4400" b="0" i="0" u="none" strike="noStrike" kern="1200" cap="none" spc="0" normalizeH="0" baseline="0" noProof="0" dirty="0">
                <a:ln>
                  <a:noFill/>
                </a:ln>
                <a:solidFill>
                  <a:prstClr val="white"/>
                </a:solidFill>
                <a:effectLst/>
                <a:uLnTx/>
                <a:uFillTx/>
                <a:latin typeface="Comic Sans MS" pitchFamily="66" charset="0"/>
                <a:ea typeface="+mj-ea"/>
                <a:cs typeface="+mj-cs"/>
              </a:rPr>
              <a:t>Plus douce que le miel</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4400" b="0" i="0" u="none" strike="noStrike" kern="1200" cap="none" spc="0" normalizeH="0" baseline="0" noProof="0" dirty="0">
                <a:ln>
                  <a:noFill/>
                </a:ln>
                <a:solidFill>
                  <a:prstClr val="white"/>
                </a:solidFill>
                <a:effectLst/>
                <a:uLnTx/>
                <a:uFillTx/>
                <a:latin typeface="Comic Sans MS" pitchFamily="66" charset="0"/>
                <a:ea typeface="+mj-ea"/>
                <a:cs typeface="+mj-cs"/>
              </a:rPr>
              <a:t>C’est ma raison et c’est mon choix</a:t>
            </a:r>
            <a:endParaRPr kumimoji="0" lang="fr-BE" sz="4400" b="0" i="0" u="none" strike="noStrike" kern="1200" cap="none" spc="0" normalizeH="0" baseline="0" noProof="0" dirty="0">
              <a:ln>
                <a:noFill/>
              </a:ln>
              <a:solidFill>
                <a:prstClr val="white"/>
              </a:solidFill>
              <a:effectLst/>
              <a:uLnTx/>
              <a:uFillTx/>
              <a:latin typeface="Comic Sans MS" pitchFamily="66" charset="0"/>
              <a:ea typeface="+mj-ea"/>
              <a:cs typeface="+mj-cs"/>
            </a:endParaRPr>
          </a:p>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fr-BE" sz="4400" b="0" i="0" u="none" strike="noStrike" kern="1200" cap="none" spc="0" normalizeH="0" baseline="0" noProof="0" dirty="0">
              <a:ln>
                <a:noFill/>
              </a:ln>
              <a:solidFill>
                <a:prstClr val="white"/>
              </a:solidFill>
              <a:effectLst/>
              <a:uLnTx/>
              <a:uFillTx/>
              <a:latin typeface="Lucida Bright" panose="02040602050505020304" pitchFamily="18" charset="0"/>
              <a:ea typeface="+mj-ea"/>
              <a:cs typeface="+mj-cs"/>
            </a:endParaRPr>
          </a:p>
        </p:txBody>
      </p:sp>
      <p:sp>
        <p:nvSpPr>
          <p:cNvPr id="5" name="Titre 1"/>
          <p:cNvSpPr txBox="1">
            <a:spLocks/>
          </p:cNvSpPr>
          <p:nvPr/>
        </p:nvSpPr>
        <p:spPr>
          <a:xfrm>
            <a:off x="303649" y="-27384"/>
            <a:ext cx="8352928" cy="147002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BE" sz="3600" b="1" i="0" u="none" strike="noStrike" kern="1200" cap="none" spc="-100" normalizeH="0" baseline="0" noProof="0" dirty="0">
                <a:ln>
                  <a:noFill/>
                </a:ln>
                <a:solidFill>
                  <a:srgbClr val="FFFF5B"/>
                </a:solidFill>
                <a:effectLst/>
                <a:uLnTx/>
                <a:uFillTx/>
                <a:latin typeface="Gill Sans MT" panose="020B0502020104020203" pitchFamily="34" charset="0"/>
                <a:ea typeface="+mj-ea"/>
                <a:cs typeface="+mj-cs"/>
              </a:rPr>
              <a:t>Offertoire</a:t>
            </a:r>
          </a:p>
        </p:txBody>
      </p:sp>
    </p:spTree>
    <p:extLst>
      <p:ext uri="{BB962C8B-B14F-4D97-AF65-F5344CB8AC3E}">
        <p14:creationId xmlns:p14="http://schemas.microsoft.com/office/powerpoint/2010/main" val="428788114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1"/>
          <p:cNvSpPr>
            <a:spLocks noGrp="1"/>
          </p:cNvSpPr>
          <p:nvPr>
            <p:ph type="ctrTitle"/>
          </p:nvPr>
        </p:nvSpPr>
        <p:spPr>
          <a:xfrm>
            <a:off x="4463480" y="3615159"/>
            <a:ext cx="4716016" cy="1470025"/>
          </a:xfrm>
        </p:spPr>
        <p:txBody>
          <a:bodyPr>
            <a:noAutofit/>
          </a:bodyPr>
          <a:lstStyle/>
          <a:p>
            <a:pPr algn="l"/>
            <a:br>
              <a:rPr lang="fr-BE" sz="3200" dirty="0">
                <a:solidFill>
                  <a:schemeClr val="accent5">
                    <a:lumMod val="75000"/>
                  </a:schemeClr>
                </a:solidFill>
                <a:latin typeface="Comic Sans MS" pitchFamily="66" charset="0"/>
              </a:rPr>
            </a:br>
            <a:endParaRPr lang="fr-BE" sz="3200" dirty="0">
              <a:solidFill>
                <a:schemeClr val="accent5">
                  <a:lumMod val="75000"/>
                </a:schemeClr>
              </a:solidFill>
              <a:latin typeface="Comic Sans MS" pitchFamily="66" charset="0"/>
            </a:endParaRPr>
          </a:p>
        </p:txBody>
      </p:sp>
      <p:sp>
        <p:nvSpPr>
          <p:cNvPr id="4" name="Titre 1"/>
          <p:cNvSpPr txBox="1">
            <a:spLocks/>
          </p:cNvSpPr>
          <p:nvPr/>
        </p:nvSpPr>
        <p:spPr>
          <a:xfrm>
            <a:off x="-36512" y="620688"/>
            <a:ext cx="9252520" cy="424847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br>
              <a:rPr kumimoji="0" lang="fr-BE" sz="3200" b="0" i="0" u="none" strike="noStrike" kern="1200" cap="none" spc="0" normalizeH="0" baseline="0" noProof="0" dirty="0">
                <a:ln>
                  <a:noFill/>
                </a:ln>
                <a:solidFill>
                  <a:srgbClr val="242852">
                    <a:lumMod val="60000"/>
                    <a:lumOff val="40000"/>
                  </a:srgbClr>
                </a:solidFill>
                <a:effectLst/>
                <a:uLnTx/>
                <a:uFillTx/>
                <a:latin typeface="Comic Sans MS" pitchFamily="66" charset="0"/>
                <a:ea typeface="+mj-ea"/>
                <a:cs typeface="+mj-cs"/>
              </a:rPr>
            </a:br>
            <a:br>
              <a:rPr kumimoji="0" lang="fr-BE" sz="3200" b="0" i="0" u="none" strike="noStrike" kern="1200" cap="none" spc="0" normalizeH="0" baseline="0" noProof="0" dirty="0">
                <a:ln>
                  <a:noFill/>
                </a:ln>
                <a:solidFill>
                  <a:srgbClr val="242852">
                    <a:lumMod val="60000"/>
                    <a:lumOff val="40000"/>
                  </a:srgbClr>
                </a:solidFill>
                <a:effectLst/>
                <a:uLnTx/>
                <a:uFillTx/>
                <a:latin typeface="Comic Sans MS" pitchFamily="66" charset="0"/>
                <a:ea typeface="+mj-ea"/>
                <a:cs typeface="+mj-cs"/>
              </a:rPr>
            </a:br>
            <a:br>
              <a:rPr kumimoji="0" lang="fr-BE" sz="3200" b="0" i="0" u="none" strike="noStrike" kern="1200" cap="none" spc="0" normalizeH="0" baseline="0" noProof="0" dirty="0">
                <a:ln>
                  <a:noFill/>
                </a:ln>
                <a:solidFill>
                  <a:srgbClr val="242852">
                    <a:lumMod val="60000"/>
                    <a:lumOff val="40000"/>
                  </a:srgbClr>
                </a:solidFill>
                <a:effectLst/>
                <a:uLnTx/>
                <a:uFillTx/>
                <a:latin typeface="Comic Sans MS" pitchFamily="66" charset="0"/>
                <a:ea typeface="+mj-ea"/>
                <a:cs typeface="+mj-cs"/>
              </a:rPr>
            </a:br>
            <a:br>
              <a:rPr kumimoji="0" lang="fr-BE" sz="3200" b="0" i="0" u="none" strike="noStrike" kern="1200" cap="none" spc="0" normalizeH="0" baseline="0" noProof="0" dirty="0">
                <a:ln>
                  <a:noFill/>
                </a:ln>
                <a:solidFill>
                  <a:srgbClr val="242852">
                    <a:lumMod val="60000"/>
                    <a:lumOff val="40000"/>
                  </a:srgbClr>
                </a:solidFill>
                <a:effectLst/>
                <a:uLnTx/>
                <a:uFillTx/>
                <a:latin typeface="Comic Sans MS" pitchFamily="66" charset="0"/>
                <a:ea typeface="+mj-ea"/>
                <a:cs typeface="+mj-cs"/>
              </a:rPr>
            </a:br>
            <a:r>
              <a:rPr kumimoji="0" lang="en-US" sz="4400" b="0" i="0" u="none" strike="noStrike" kern="1200" cap="none" spc="0" normalizeH="0" baseline="0" noProof="0" dirty="0">
                <a:ln>
                  <a:noFill/>
                </a:ln>
                <a:solidFill>
                  <a:prstClr val="white"/>
                </a:solidFill>
                <a:effectLst/>
                <a:uLnTx/>
                <a:uFillTx/>
                <a:latin typeface="Comic Sans MS" pitchFamily="66" charset="0"/>
                <a:ea typeface="+mj-ea"/>
                <a:cs typeface="+mj-cs"/>
              </a:rPr>
              <a:t>Il </a:t>
            </a:r>
            <a:r>
              <a:rPr kumimoji="0" lang="en-US" sz="4400" b="0" i="0" u="none" strike="noStrike" kern="1200" cap="none" spc="0" normalizeH="0" baseline="0" noProof="0" dirty="0" err="1">
                <a:ln>
                  <a:noFill/>
                </a:ln>
                <a:solidFill>
                  <a:prstClr val="white"/>
                </a:solidFill>
                <a:effectLst/>
                <a:uLnTx/>
                <a:uFillTx/>
                <a:latin typeface="Comic Sans MS" pitchFamily="66" charset="0"/>
                <a:ea typeface="+mj-ea"/>
                <a:cs typeface="+mj-cs"/>
              </a:rPr>
              <a:t>est</a:t>
            </a:r>
            <a:r>
              <a:rPr kumimoji="0" lang="en-US" sz="4400" b="0" i="0" u="none" strike="noStrike" kern="1200" cap="none" spc="0" normalizeH="0" baseline="0" noProof="0" dirty="0">
                <a:ln>
                  <a:noFill/>
                </a:ln>
                <a:solidFill>
                  <a:prstClr val="white"/>
                </a:solidFill>
                <a:effectLst/>
                <a:uLnTx/>
                <a:uFillTx/>
                <a:latin typeface="Comic Sans MS" pitchFamily="66" charset="0"/>
                <a:ea typeface="+mj-ea"/>
                <a:cs typeface="+mj-cs"/>
              </a:rPr>
              <a:t> la vie Il </a:t>
            </a:r>
            <a:r>
              <a:rPr kumimoji="0" lang="en-US" sz="4400" b="0" i="0" u="none" strike="noStrike" kern="1200" cap="none" spc="0" normalizeH="0" baseline="0" noProof="0" dirty="0" err="1">
                <a:ln>
                  <a:noFill/>
                </a:ln>
                <a:solidFill>
                  <a:prstClr val="white"/>
                </a:solidFill>
                <a:effectLst/>
                <a:uLnTx/>
                <a:uFillTx/>
                <a:latin typeface="Comic Sans MS" pitchFamily="66" charset="0"/>
                <a:ea typeface="+mj-ea"/>
                <a:cs typeface="+mj-cs"/>
              </a:rPr>
              <a:t>est</a:t>
            </a:r>
            <a:r>
              <a:rPr kumimoji="0" lang="en-US" sz="4400" b="0" i="0" u="none" strike="noStrike" kern="1200" cap="none" spc="0" normalizeH="0" baseline="0" noProof="0" dirty="0">
                <a:ln>
                  <a:noFill/>
                </a:ln>
                <a:solidFill>
                  <a:prstClr val="white"/>
                </a:solidFill>
                <a:effectLst/>
                <a:uLnTx/>
                <a:uFillTx/>
                <a:latin typeface="Comic Sans MS" pitchFamily="66" charset="0"/>
                <a:ea typeface="+mj-ea"/>
                <a:cs typeface="+mj-cs"/>
              </a:rPr>
              <a:t> la </a:t>
            </a:r>
            <a:r>
              <a:rPr kumimoji="0" lang="en-US" sz="4400" b="0" i="0" u="none" strike="noStrike" kern="1200" cap="none" spc="0" normalizeH="0" baseline="0" noProof="0" dirty="0" err="1">
                <a:ln>
                  <a:noFill/>
                </a:ln>
                <a:solidFill>
                  <a:prstClr val="white"/>
                </a:solidFill>
                <a:effectLst/>
                <a:uLnTx/>
                <a:uFillTx/>
                <a:latin typeface="Comic Sans MS" pitchFamily="66" charset="0"/>
                <a:ea typeface="+mj-ea"/>
                <a:cs typeface="+mj-cs"/>
              </a:rPr>
              <a:t>Voie</a:t>
            </a:r>
            <a:endParaRPr kumimoji="0" lang="en-US" sz="4400" b="0" i="0" u="none" strike="noStrike" kern="1200" cap="none" spc="0" normalizeH="0" baseline="0" noProof="0" dirty="0">
              <a:ln>
                <a:noFill/>
              </a:ln>
              <a:solidFill>
                <a:prstClr val="white"/>
              </a:solidFill>
              <a:effectLst/>
              <a:uLnTx/>
              <a:uFillTx/>
              <a:latin typeface="Comic Sans MS" pitchFamily="66" charset="0"/>
              <a:ea typeface="+mj-ea"/>
              <a:cs typeface="+mj-cs"/>
            </a:endParaRP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dirty="0" err="1">
                <a:ln>
                  <a:noFill/>
                </a:ln>
                <a:solidFill>
                  <a:prstClr val="white"/>
                </a:solidFill>
                <a:effectLst/>
                <a:uLnTx/>
                <a:uFillTx/>
                <a:latin typeface="Comic Sans MS" pitchFamily="66" charset="0"/>
                <a:ea typeface="+mj-ea"/>
                <a:cs typeface="+mj-cs"/>
              </a:rPr>
              <a:t>Chantons</a:t>
            </a:r>
            <a:r>
              <a:rPr kumimoji="0" lang="en-US" sz="4400" b="0" i="0" u="none" strike="noStrike" kern="1200" cap="none" spc="0" normalizeH="0" baseline="0" noProof="0" dirty="0">
                <a:ln>
                  <a:noFill/>
                </a:ln>
                <a:solidFill>
                  <a:prstClr val="white"/>
                </a:solidFill>
                <a:effectLst/>
                <a:uLnTx/>
                <a:uFillTx/>
                <a:latin typeface="Comic Sans MS" pitchFamily="66" charset="0"/>
                <a:ea typeface="+mj-ea"/>
                <a:cs typeface="+mj-cs"/>
              </a:rPr>
              <a:t> Le sur les </a:t>
            </a:r>
            <a:r>
              <a:rPr kumimoji="0" lang="en-US" sz="4400" b="0" i="0" u="none" strike="noStrike" kern="1200" cap="none" spc="0" normalizeH="0" baseline="0" noProof="0" dirty="0" err="1">
                <a:ln>
                  <a:noFill/>
                </a:ln>
                <a:solidFill>
                  <a:prstClr val="white"/>
                </a:solidFill>
                <a:effectLst/>
                <a:uLnTx/>
                <a:uFillTx/>
                <a:latin typeface="Comic Sans MS" pitchFamily="66" charset="0"/>
                <a:ea typeface="+mj-ea"/>
                <a:cs typeface="+mj-cs"/>
              </a:rPr>
              <a:t>toits</a:t>
            </a:r>
            <a:r>
              <a:rPr kumimoji="0" lang="en-US" sz="4400" b="0" i="0" u="none" strike="noStrike" kern="1200" cap="none" spc="0" normalizeH="0" baseline="0" noProof="0" dirty="0">
                <a:ln>
                  <a:noFill/>
                </a:ln>
                <a:solidFill>
                  <a:prstClr val="white"/>
                </a:solidFill>
                <a:effectLst/>
                <a:uLnTx/>
                <a:uFillTx/>
                <a:latin typeface="Comic Sans MS" pitchFamily="66" charset="0"/>
                <a:ea typeface="+mj-ea"/>
                <a:cs typeface="+mj-cs"/>
              </a:rPr>
              <a:t>!</a:t>
            </a:r>
            <a:endParaRPr kumimoji="0" lang="fr-BE" sz="4400" b="0" i="0" u="none" strike="noStrike" kern="1200" cap="none" spc="0" normalizeH="0" baseline="0" noProof="0" dirty="0">
              <a:ln>
                <a:noFill/>
              </a:ln>
              <a:solidFill>
                <a:prstClr val="white"/>
              </a:solidFill>
              <a:effectLst/>
              <a:uLnTx/>
              <a:uFillTx/>
              <a:latin typeface="Comic Sans MS" pitchFamily="66" charset="0"/>
              <a:ea typeface="+mj-ea"/>
              <a:cs typeface="+mj-cs"/>
            </a:endParaRPr>
          </a:p>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fr-BE" sz="4400" b="0" i="0" u="none" strike="noStrike" kern="1200" cap="none" spc="0" normalizeH="0" baseline="0" noProof="0" dirty="0">
              <a:ln>
                <a:noFill/>
              </a:ln>
              <a:solidFill>
                <a:prstClr val="white"/>
              </a:solidFill>
              <a:effectLst/>
              <a:uLnTx/>
              <a:uFillTx/>
              <a:latin typeface="Lucida Bright" panose="02040602050505020304" pitchFamily="18" charset="0"/>
              <a:ea typeface="+mj-ea"/>
              <a:cs typeface="+mj-cs"/>
            </a:endParaRPr>
          </a:p>
        </p:txBody>
      </p:sp>
      <p:sp>
        <p:nvSpPr>
          <p:cNvPr id="5" name="Titre 1"/>
          <p:cNvSpPr txBox="1">
            <a:spLocks/>
          </p:cNvSpPr>
          <p:nvPr/>
        </p:nvSpPr>
        <p:spPr>
          <a:xfrm>
            <a:off x="303649" y="-27384"/>
            <a:ext cx="8352928" cy="147002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BE" sz="3600" b="1" i="0" u="none" strike="noStrike" kern="1200" cap="none" spc="-100" normalizeH="0" baseline="0" noProof="0" dirty="0">
                <a:ln>
                  <a:noFill/>
                </a:ln>
                <a:solidFill>
                  <a:srgbClr val="FFFF5B"/>
                </a:solidFill>
                <a:effectLst/>
                <a:uLnTx/>
                <a:uFillTx/>
                <a:latin typeface="Gill Sans MT" panose="020B0502020104020203" pitchFamily="34" charset="0"/>
                <a:ea typeface="+mj-ea"/>
                <a:cs typeface="+mj-cs"/>
              </a:rPr>
              <a:t>Offertoire</a:t>
            </a:r>
          </a:p>
        </p:txBody>
      </p:sp>
    </p:spTree>
    <p:extLst>
      <p:ext uri="{BB962C8B-B14F-4D97-AF65-F5344CB8AC3E}">
        <p14:creationId xmlns:p14="http://schemas.microsoft.com/office/powerpoint/2010/main" val="161738029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txBox="1">
            <a:spLocks/>
          </p:cNvSpPr>
          <p:nvPr/>
        </p:nvSpPr>
        <p:spPr>
          <a:xfrm>
            <a:off x="4463480" y="3615159"/>
            <a:ext cx="4716016" cy="1470025"/>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br>
              <a:rPr kumimoji="0" lang="fr-BE" sz="3200" b="0" i="0" u="none" strike="noStrike" kern="1200" cap="none" spc="0" normalizeH="0" baseline="0" noProof="0">
                <a:ln>
                  <a:noFill/>
                </a:ln>
                <a:solidFill>
                  <a:srgbClr val="5AA2AE">
                    <a:lumMod val="75000"/>
                  </a:srgbClr>
                </a:solidFill>
                <a:effectLst/>
                <a:uLnTx/>
                <a:uFillTx/>
                <a:latin typeface="Comic Sans MS" pitchFamily="66" charset="0"/>
                <a:ea typeface="+mj-ea"/>
                <a:cs typeface="+mj-cs"/>
              </a:rPr>
            </a:br>
            <a:endParaRPr kumimoji="0" lang="fr-BE" sz="3200" b="0" i="0" u="none" strike="noStrike" kern="1200" cap="none" spc="0" normalizeH="0" baseline="0" noProof="0" dirty="0">
              <a:ln>
                <a:noFill/>
              </a:ln>
              <a:solidFill>
                <a:srgbClr val="5AA2AE">
                  <a:lumMod val="75000"/>
                </a:srgbClr>
              </a:solidFill>
              <a:effectLst/>
              <a:uLnTx/>
              <a:uFillTx/>
              <a:latin typeface="Comic Sans MS" pitchFamily="66" charset="0"/>
              <a:ea typeface="+mj-ea"/>
              <a:cs typeface="+mj-cs"/>
            </a:endParaRPr>
          </a:p>
        </p:txBody>
      </p:sp>
      <p:sp>
        <p:nvSpPr>
          <p:cNvPr id="3" name="Titre 1"/>
          <p:cNvSpPr txBox="1">
            <a:spLocks/>
          </p:cNvSpPr>
          <p:nvPr/>
        </p:nvSpPr>
        <p:spPr>
          <a:xfrm>
            <a:off x="-36512" y="620688"/>
            <a:ext cx="9252520" cy="424847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br>
              <a:rPr kumimoji="0" lang="fr-BE" sz="3200" b="0" i="0" u="none" strike="noStrike" kern="1200" cap="none" spc="0" normalizeH="0" baseline="0" noProof="0" dirty="0">
                <a:ln>
                  <a:noFill/>
                </a:ln>
                <a:solidFill>
                  <a:srgbClr val="242852">
                    <a:lumMod val="60000"/>
                    <a:lumOff val="40000"/>
                  </a:srgbClr>
                </a:solidFill>
                <a:effectLst/>
                <a:uLnTx/>
                <a:uFillTx/>
                <a:latin typeface="Comic Sans MS" pitchFamily="66" charset="0"/>
                <a:ea typeface="+mj-ea"/>
                <a:cs typeface="+mj-cs"/>
              </a:rPr>
            </a:br>
            <a:br>
              <a:rPr kumimoji="0" lang="fr-BE" sz="3200" b="0" i="0" u="none" strike="noStrike" kern="1200" cap="none" spc="0" normalizeH="0" baseline="0" noProof="0" dirty="0">
                <a:ln>
                  <a:noFill/>
                </a:ln>
                <a:solidFill>
                  <a:srgbClr val="242852">
                    <a:lumMod val="60000"/>
                    <a:lumOff val="40000"/>
                  </a:srgbClr>
                </a:solidFill>
                <a:effectLst/>
                <a:uLnTx/>
                <a:uFillTx/>
                <a:latin typeface="Comic Sans MS" pitchFamily="66" charset="0"/>
                <a:ea typeface="+mj-ea"/>
                <a:cs typeface="+mj-cs"/>
              </a:rPr>
            </a:br>
            <a:br>
              <a:rPr kumimoji="0" lang="fr-BE" sz="3200" b="0" i="0" u="none" strike="noStrike" kern="1200" cap="none" spc="0" normalizeH="0" baseline="0" noProof="0" dirty="0">
                <a:ln>
                  <a:noFill/>
                </a:ln>
                <a:solidFill>
                  <a:srgbClr val="242852">
                    <a:lumMod val="60000"/>
                    <a:lumOff val="40000"/>
                  </a:srgbClr>
                </a:solidFill>
                <a:effectLst/>
                <a:uLnTx/>
                <a:uFillTx/>
                <a:latin typeface="Comic Sans MS" pitchFamily="66" charset="0"/>
                <a:ea typeface="+mj-ea"/>
                <a:cs typeface="+mj-cs"/>
              </a:rPr>
            </a:br>
            <a:br>
              <a:rPr kumimoji="0" lang="fr-BE" sz="3200" b="0" i="0" u="none" strike="noStrike" kern="1200" cap="none" spc="0" normalizeH="0" baseline="0" noProof="0" dirty="0">
                <a:ln>
                  <a:noFill/>
                </a:ln>
                <a:solidFill>
                  <a:srgbClr val="242852">
                    <a:lumMod val="60000"/>
                    <a:lumOff val="40000"/>
                  </a:srgbClr>
                </a:solidFill>
                <a:effectLst/>
                <a:uLnTx/>
                <a:uFillTx/>
                <a:latin typeface="Comic Sans MS" pitchFamily="66" charset="0"/>
                <a:ea typeface="+mj-ea"/>
                <a:cs typeface="+mj-cs"/>
              </a:rPr>
            </a:br>
            <a:r>
              <a:rPr kumimoji="0" lang="fr-FR" sz="4400" b="0" i="0" u="none" strike="noStrike" kern="1200" cap="none" spc="0" normalizeH="0" baseline="0" noProof="0" dirty="0">
                <a:ln>
                  <a:noFill/>
                </a:ln>
                <a:solidFill>
                  <a:prstClr val="white"/>
                </a:solidFill>
                <a:effectLst/>
                <a:uLnTx/>
                <a:uFillTx/>
                <a:latin typeface="Comic Sans MS" pitchFamily="66" charset="0"/>
                <a:ea typeface="+mj-ea"/>
                <a:cs typeface="+mj-cs"/>
              </a:rPr>
              <a:t>Magnifique, Immuable est le Seigneur</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4400" b="0" i="0" u="none" strike="noStrike" kern="1200" cap="none" spc="0" normalizeH="0" baseline="0" noProof="0" dirty="0">
                <a:ln>
                  <a:noFill/>
                </a:ln>
                <a:solidFill>
                  <a:prstClr val="white"/>
                </a:solidFill>
                <a:effectLst/>
                <a:uLnTx/>
                <a:uFillTx/>
                <a:latin typeface="Comic Sans MS" pitchFamily="66" charset="0"/>
                <a:ea typeface="+mj-ea"/>
                <a:cs typeface="+mj-cs"/>
              </a:rPr>
              <a:t>Mon Dieu, mon Père</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4400" b="0" i="0" u="none" strike="noStrike" kern="1200" cap="none" spc="0" normalizeH="0" baseline="0" noProof="0" dirty="0">
                <a:ln>
                  <a:noFill/>
                </a:ln>
                <a:solidFill>
                  <a:prstClr val="white"/>
                </a:solidFill>
                <a:effectLst/>
                <a:uLnTx/>
                <a:uFillTx/>
                <a:latin typeface="Comic Sans MS" pitchFamily="66" charset="0"/>
                <a:ea typeface="+mj-ea"/>
                <a:cs typeface="+mj-cs"/>
              </a:rPr>
              <a:t>A jamais ma vie chantera Ta splendeur</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4400" b="0" i="0" u="none" strike="noStrike" kern="1200" cap="none" spc="0" normalizeH="0" baseline="0" noProof="0" dirty="0">
                <a:ln>
                  <a:noFill/>
                </a:ln>
                <a:solidFill>
                  <a:prstClr val="white"/>
                </a:solidFill>
                <a:effectLst/>
                <a:uLnTx/>
                <a:uFillTx/>
                <a:latin typeface="Comic Sans MS" pitchFamily="66" charset="0"/>
                <a:ea typeface="+mj-ea"/>
                <a:cs typeface="+mj-cs"/>
              </a:rPr>
              <a:t>C’est Toi que mon cœur aime.</a:t>
            </a:r>
            <a:endParaRPr kumimoji="0" lang="fr-BE" sz="4400" b="0" i="0" u="none" strike="noStrike" kern="1200" cap="none" spc="0" normalizeH="0" baseline="0" noProof="0" dirty="0">
              <a:ln>
                <a:noFill/>
              </a:ln>
              <a:solidFill>
                <a:prstClr val="white"/>
              </a:solidFill>
              <a:effectLst/>
              <a:uLnTx/>
              <a:uFillTx/>
              <a:latin typeface="Comic Sans MS" pitchFamily="66" charset="0"/>
              <a:ea typeface="+mj-ea"/>
              <a:cs typeface="+mj-cs"/>
            </a:endParaRPr>
          </a:p>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fr-BE" sz="4400" b="0" i="0" u="none" strike="noStrike" kern="1200" cap="none" spc="0" normalizeH="0" baseline="0" noProof="0" dirty="0">
              <a:ln>
                <a:noFill/>
              </a:ln>
              <a:solidFill>
                <a:prstClr val="white"/>
              </a:solidFill>
              <a:effectLst/>
              <a:uLnTx/>
              <a:uFillTx/>
              <a:latin typeface="Lucida Bright" panose="02040602050505020304" pitchFamily="18" charset="0"/>
              <a:ea typeface="+mj-ea"/>
              <a:cs typeface="+mj-cs"/>
            </a:endParaRPr>
          </a:p>
        </p:txBody>
      </p:sp>
      <p:sp>
        <p:nvSpPr>
          <p:cNvPr id="4" name="Titre 1"/>
          <p:cNvSpPr txBox="1">
            <a:spLocks/>
          </p:cNvSpPr>
          <p:nvPr/>
        </p:nvSpPr>
        <p:spPr>
          <a:xfrm>
            <a:off x="303649" y="-27384"/>
            <a:ext cx="8352928" cy="147002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BE" sz="3600" b="1" i="0" u="none" strike="noStrike" kern="1200" cap="none" spc="-100" normalizeH="0" baseline="0" noProof="0" dirty="0">
                <a:ln>
                  <a:noFill/>
                </a:ln>
                <a:solidFill>
                  <a:srgbClr val="FFFF5B"/>
                </a:solidFill>
                <a:effectLst/>
                <a:uLnTx/>
                <a:uFillTx/>
                <a:latin typeface="Gill Sans MT" panose="020B0502020104020203" pitchFamily="34" charset="0"/>
                <a:ea typeface="+mj-ea"/>
                <a:cs typeface="+mj-cs"/>
              </a:rPr>
              <a:t>Offertoire</a:t>
            </a:r>
          </a:p>
        </p:txBody>
      </p:sp>
    </p:spTree>
    <p:extLst>
      <p:ext uri="{BB962C8B-B14F-4D97-AF65-F5344CB8AC3E}">
        <p14:creationId xmlns:p14="http://schemas.microsoft.com/office/powerpoint/2010/main" val="411374819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p:cNvSpPr txBox="1">
            <a:spLocks/>
          </p:cNvSpPr>
          <p:nvPr/>
        </p:nvSpPr>
        <p:spPr>
          <a:xfrm>
            <a:off x="-36512" y="620688"/>
            <a:ext cx="9252520" cy="424847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br>
              <a:rPr kumimoji="0" lang="fr-BE" sz="3200" b="0" i="0" u="none" strike="noStrike" kern="1200" cap="none" spc="0" normalizeH="0" baseline="0" noProof="0" dirty="0">
                <a:ln>
                  <a:noFill/>
                </a:ln>
                <a:solidFill>
                  <a:srgbClr val="242852">
                    <a:lumMod val="60000"/>
                    <a:lumOff val="40000"/>
                  </a:srgbClr>
                </a:solidFill>
                <a:effectLst/>
                <a:uLnTx/>
                <a:uFillTx/>
                <a:latin typeface="Comic Sans MS" pitchFamily="66" charset="0"/>
                <a:ea typeface="+mj-ea"/>
                <a:cs typeface="+mj-cs"/>
              </a:rPr>
            </a:br>
            <a:br>
              <a:rPr kumimoji="0" lang="fr-BE" sz="3200" b="0" i="0" u="none" strike="noStrike" kern="1200" cap="none" spc="0" normalizeH="0" baseline="0" noProof="0" dirty="0">
                <a:ln>
                  <a:noFill/>
                </a:ln>
                <a:solidFill>
                  <a:srgbClr val="242852">
                    <a:lumMod val="60000"/>
                    <a:lumOff val="40000"/>
                  </a:srgbClr>
                </a:solidFill>
                <a:effectLst/>
                <a:uLnTx/>
                <a:uFillTx/>
                <a:latin typeface="Comic Sans MS" pitchFamily="66" charset="0"/>
                <a:ea typeface="+mj-ea"/>
                <a:cs typeface="+mj-cs"/>
              </a:rPr>
            </a:br>
            <a:br>
              <a:rPr kumimoji="0" lang="fr-BE" sz="3200" b="0" i="0" u="none" strike="noStrike" kern="1200" cap="none" spc="0" normalizeH="0" baseline="0" noProof="0" dirty="0">
                <a:ln>
                  <a:noFill/>
                </a:ln>
                <a:solidFill>
                  <a:srgbClr val="242852">
                    <a:lumMod val="60000"/>
                    <a:lumOff val="40000"/>
                  </a:srgbClr>
                </a:solidFill>
                <a:effectLst/>
                <a:uLnTx/>
                <a:uFillTx/>
                <a:latin typeface="Comic Sans MS" pitchFamily="66" charset="0"/>
                <a:ea typeface="+mj-ea"/>
                <a:cs typeface="+mj-cs"/>
              </a:rPr>
            </a:br>
            <a:br>
              <a:rPr kumimoji="0" lang="fr-BE" sz="3200" b="0" i="0" u="none" strike="noStrike" kern="1200" cap="none" spc="0" normalizeH="0" baseline="0" noProof="0" dirty="0">
                <a:ln>
                  <a:noFill/>
                </a:ln>
                <a:solidFill>
                  <a:srgbClr val="242852">
                    <a:lumMod val="60000"/>
                    <a:lumOff val="40000"/>
                  </a:srgbClr>
                </a:solidFill>
                <a:effectLst/>
                <a:uLnTx/>
                <a:uFillTx/>
                <a:latin typeface="Comic Sans MS" pitchFamily="66" charset="0"/>
                <a:ea typeface="+mj-ea"/>
                <a:cs typeface="+mj-cs"/>
              </a:rPr>
            </a:br>
            <a:endParaRPr lang="en-US" dirty="0">
              <a:solidFill>
                <a:prstClr val="white"/>
              </a:solidFill>
              <a:latin typeface="Comic Sans MS" pitchFamily="66" charset="0"/>
            </a:endParaRPr>
          </a:p>
          <a:p>
            <a:pPr marL="0" marR="0" lvl="0" indent="0" algn="ctr" defTabSz="914400" rtl="0" eaLnBrk="1" fontAlgn="auto" latinLnBrk="0" hangingPunct="1">
              <a:lnSpc>
                <a:spcPct val="100000"/>
              </a:lnSpc>
              <a:spcBef>
                <a:spcPct val="0"/>
              </a:spcBef>
              <a:spcAft>
                <a:spcPts val="0"/>
              </a:spcAft>
              <a:buClrTx/>
              <a:buSzTx/>
              <a:buFontTx/>
              <a:buNone/>
              <a:tabLst/>
              <a:defRPr/>
            </a:pPr>
            <a:endParaRPr lang="en-US" dirty="0">
              <a:solidFill>
                <a:prstClr val="white"/>
              </a:solidFill>
              <a:latin typeface="Comic Sans MS" pitchFamily="66" charset="0"/>
            </a:endParaRPr>
          </a:p>
          <a:p>
            <a:pPr marL="0" marR="0" lvl="0" indent="0" algn="ctr" defTabSz="914400" rtl="0" eaLnBrk="1" fontAlgn="auto" latinLnBrk="0" hangingPunct="1">
              <a:lnSpc>
                <a:spcPct val="100000"/>
              </a:lnSpc>
              <a:spcBef>
                <a:spcPct val="0"/>
              </a:spcBef>
              <a:spcAft>
                <a:spcPts val="0"/>
              </a:spcAft>
              <a:buClrTx/>
              <a:buSzTx/>
              <a:buFontTx/>
              <a:buNone/>
              <a:tabLst/>
              <a:defRPr/>
            </a:pPr>
            <a:endParaRPr lang="en-US" dirty="0">
              <a:solidFill>
                <a:prstClr val="white"/>
              </a:solidFill>
              <a:latin typeface="Comic Sans MS" pitchFamily="66" charset="0"/>
            </a:endParaRPr>
          </a:p>
          <a:p>
            <a:pPr marL="0" marR="0" lvl="0" indent="0" algn="ctr" defTabSz="914400" rtl="0" eaLnBrk="1" fontAlgn="auto" latinLnBrk="0" hangingPunct="1">
              <a:lnSpc>
                <a:spcPct val="100000"/>
              </a:lnSpc>
              <a:spcBef>
                <a:spcPct val="0"/>
              </a:spcBef>
              <a:spcAft>
                <a:spcPts val="0"/>
              </a:spcAft>
              <a:buClrTx/>
              <a:buSzTx/>
              <a:buFontTx/>
              <a:buNone/>
              <a:tabLst/>
              <a:defRPr/>
            </a:pPr>
            <a:endParaRPr lang="en-US" dirty="0">
              <a:solidFill>
                <a:prstClr val="white"/>
              </a:solidFill>
              <a:latin typeface="Comic Sans MS" pitchFamily="66" charset="0"/>
            </a:endParaRPr>
          </a:p>
          <a:p>
            <a:pPr marL="0" marR="0" lvl="0" indent="0" algn="ctr" defTabSz="914400" rtl="0" eaLnBrk="1" fontAlgn="auto" latinLnBrk="0" hangingPunct="1">
              <a:lnSpc>
                <a:spcPct val="100000"/>
              </a:lnSpc>
              <a:spcBef>
                <a:spcPct val="0"/>
              </a:spcBef>
              <a:spcAft>
                <a:spcPts val="0"/>
              </a:spcAft>
              <a:buClrTx/>
              <a:buSzTx/>
              <a:buFontTx/>
              <a:buNone/>
              <a:tabLst/>
              <a:defRPr/>
            </a:pPr>
            <a:r>
              <a:rPr lang="en-US" dirty="0">
                <a:solidFill>
                  <a:prstClr val="white"/>
                </a:solidFill>
                <a:latin typeface="Comic Sans MS" pitchFamily="66" charset="0"/>
              </a:rPr>
              <a:t>Oh comment </a:t>
            </a:r>
            <a:r>
              <a:rPr lang="en-US" dirty="0" err="1">
                <a:solidFill>
                  <a:prstClr val="white"/>
                </a:solidFill>
                <a:latin typeface="Comic Sans MS" pitchFamily="66" charset="0"/>
              </a:rPr>
              <a:t>pourrais</a:t>
            </a:r>
            <a:r>
              <a:rPr lang="en-US" dirty="0">
                <a:solidFill>
                  <a:prstClr val="white"/>
                </a:solidFill>
                <a:latin typeface="Comic Sans MS" pitchFamily="66" charset="0"/>
              </a:rPr>
              <a:t> je Le </a:t>
            </a:r>
            <a:r>
              <a:rPr lang="en-US" dirty="0" err="1">
                <a:solidFill>
                  <a:prstClr val="white"/>
                </a:solidFill>
                <a:latin typeface="Comic Sans MS" pitchFamily="66" charset="0"/>
              </a:rPr>
              <a:t>fuir</a:t>
            </a:r>
            <a:r>
              <a:rPr lang="en-US" dirty="0">
                <a:solidFill>
                  <a:prstClr val="white"/>
                </a:solidFill>
                <a:latin typeface="Comic Sans MS" pitchFamily="66" charset="0"/>
              </a:rPr>
              <a:t>?</a:t>
            </a:r>
          </a:p>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fr-BE" sz="4400" b="0" i="0" u="none" strike="noStrike" kern="1200" cap="none" spc="0" normalizeH="0" baseline="0" noProof="0" dirty="0">
              <a:ln>
                <a:noFill/>
              </a:ln>
              <a:solidFill>
                <a:prstClr val="white"/>
              </a:solidFill>
              <a:effectLst/>
              <a:uLnTx/>
              <a:uFillTx/>
              <a:latin typeface="Comic Sans MS" pitchFamily="66" charset="0"/>
              <a:ea typeface="+mj-ea"/>
              <a:cs typeface="+mj-cs"/>
            </a:endParaRPr>
          </a:p>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fr-BE" sz="4400" b="0" i="0" u="none" strike="noStrike" kern="1200" cap="none" spc="0" normalizeH="0" baseline="0" noProof="0" dirty="0">
              <a:ln>
                <a:noFill/>
              </a:ln>
              <a:solidFill>
                <a:prstClr val="white"/>
              </a:solidFill>
              <a:effectLst/>
              <a:uLnTx/>
              <a:uFillTx/>
              <a:latin typeface="Lucida Bright" panose="02040602050505020304" pitchFamily="18" charset="0"/>
              <a:ea typeface="+mj-ea"/>
              <a:cs typeface="+mj-cs"/>
            </a:endParaRPr>
          </a:p>
        </p:txBody>
      </p:sp>
      <p:sp>
        <p:nvSpPr>
          <p:cNvPr id="5" name="Titre 1"/>
          <p:cNvSpPr txBox="1">
            <a:spLocks/>
          </p:cNvSpPr>
          <p:nvPr/>
        </p:nvSpPr>
        <p:spPr>
          <a:xfrm>
            <a:off x="303649" y="-27384"/>
            <a:ext cx="8352928" cy="147002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BE" sz="3600" b="1" i="0" u="none" strike="noStrike" kern="1200" cap="none" spc="-100" normalizeH="0" baseline="0" noProof="0" dirty="0">
                <a:ln>
                  <a:noFill/>
                </a:ln>
                <a:solidFill>
                  <a:srgbClr val="FFFF5B"/>
                </a:solidFill>
                <a:effectLst/>
                <a:uLnTx/>
                <a:uFillTx/>
                <a:latin typeface="Gill Sans MT" panose="020B0502020104020203" pitchFamily="34" charset="0"/>
                <a:ea typeface="+mj-ea"/>
                <a:cs typeface="+mj-cs"/>
              </a:rPr>
              <a:t>Offertoire</a:t>
            </a:r>
          </a:p>
        </p:txBody>
      </p:sp>
      <p:sp>
        <p:nvSpPr>
          <p:cNvPr id="3" name="Title 2">
            <a:extLst>
              <a:ext uri="{FF2B5EF4-FFF2-40B4-BE49-F238E27FC236}">
                <a16:creationId xmlns:a16="http://schemas.microsoft.com/office/drawing/2014/main" id="{89257B48-63F5-48C6-A5CE-0ADA6BF7F3CC}"/>
              </a:ext>
            </a:extLst>
          </p:cNvPr>
          <p:cNvSpPr>
            <a:spLocks noGrp="1"/>
          </p:cNvSpPr>
          <p:nvPr>
            <p:ph type="ctrTitle"/>
          </p:nvPr>
        </p:nvSpPr>
        <p:spPr>
          <a:xfrm>
            <a:off x="611560" y="1988841"/>
            <a:ext cx="7846640" cy="1611610"/>
          </a:xfrm>
        </p:spPr>
        <p:txBody>
          <a:bodyPr>
            <a:normAutofit fontScale="90000"/>
          </a:bodyPr>
          <a:lstStyle/>
          <a:p>
            <a:pPr lvl="0">
              <a:defRPr/>
            </a:pPr>
            <a:r>
              <a:rPr lang="fr-BE" dirty="0">
                <a:solidFill>
                  <a:prstClr val="white"/>
                </a:solidFill>
                <a:latin typeface="Comic Sans MS" pitchFamily="66" charset="0"/>
              </a:rPr>
              <a:t>2/</a:t>
            </a:r>
            <a:r>
              <a:rPr lang="en-US" dirty="0">
                <a:solidFill>
                  <a:prstClr val="white"/>
                </a:solidFill>
                <a:latin typeface="Comic Sans MS" pitchFamily="66" charset="0"/>
              </a:rPr>
              <a:t>Christ </a:t>
            </a:r>
            <a:r>
              <a:rPr lang="en-US" dirty="0" err="1">
                <a:solidFill>
                  <a:prstClr val="white"/>
                </a:solidFill>
                <a:latin typeface="Comic Sans MS" pitchFamily="66" charset="0"/>
              </a:rPr>
              <a:t>est</a:t>
            </a:r>
            <a:r>
              <a:rPr lang="en-US" dirty="0">
                <a:solidFill>
                  <a:prstClr val="white"/>
                </a:solidFill>
                <a:latin typeface="Comic Sans MS" pitchFamily="66" charset="0"/>
              </a:rPr>
              <a:t> mon </a:t>
            </a:r>
            <a:r>
              <a:rPr lang="en-US" dirty="0" err="1">
                <a:solidFill>
                  <a:prstClr val="white"/>
                </a:solidFill>
                <a:latin typeface="Comic Sans MS" pitchFamily="66" charset="0"/>
              </a:rPr>
              <a:t>désir</a:t>
            </a:r>
            <a:br>
              <a:rPr lang="en-US" dirty="0">
                <a:solidFill>
                  <a:prstClr val="white"/>
                </a:solidFill>
                <a:latin typeface="Comic Sans MS" pitchFamily="66" charset="0"/>
              </a:rPr>
            </a:br>
            <a:r>
              <a:rPr lang="en-US" dirty="0">
                <a:solidFill>
                  <a:prstClr val="white"/>
                </a:solidFill>
                <a:latin typeface="Comic Sans MS" pitchFamily="66" charset="0"/>
              </a:rPr>
              <a:t>Son regard </a:t>
            </a:r>
            <a:r>
              <a:rPr lang="en-US" dirty="0" err="1">
                <a:solidFill>
                  <a:prstClr val="white"/>
                </a:solidFill>
                <a:latin typeface="Comic Sans MS" pitchFamily="66" charset="0"/>
              </a:rPr>
              <a:t>est</a:t>
            </a:r>
            <a:r>
              <a:rPr lang="en-US" dirty="0">
                <a:solidFill>
                  <a:prstClr val="white"/>
                </a:solidFill>
                <a:latin typeface="Comic Sans MS" pitchFamily="66" charset="0"/>
              </a:rPr>
              <a:t> sur </a:t>
            </a:r>
            <a:r>
              <a:rPr lang="en-US" dirty="0" err="1">
                <a:solidFill>
                  <a:prstClr val="white"/>
                </a:solidFill>
                <a:latin typeface="Comic Sans MS" pitchFamily="66" charset="0"/>
              </a:rPr>
              <a:t>moi</a:t>
            </a:r>
            <a:br>
              <a:rPr lang="en-US" dirty="0">
                <a:solidFill>
                  <a:prstClr val="white"/>
                </a:solidFill>
                <a:latin typeface="Comic Sans MS" pitchFamily="66" charset="0"/>
              </a:rPr>
            </a:br>
            <a:endParaRPr lang="en-US" dirty="0"/>
          </a:p>
        </p:txBody>
      </p:sp>
    </p:spTree>
    <p:extLst>
      <p:ext uri="{BB962C8B-B14F-4D97-AF65-F5344CB8AC3E}">
        <p14:creationId xmlns:p14="http://schemas.microsoft.com/office/powerpoint/2010/main" val="116683424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1"/>
          <p:cNvSpPr>
            <a:spLocks noGrp="1"/>
          </p:cNvSpPr>
          <p:nvPr>
            <p:ph type="ctrTitle"/>
          </p:nvPr>
        </p:nvSpPr>
        <p:spPr>
          <a:xfrm>
            <a:off x="4463480" y="3615159"/>
            <a:ext cx="4716016" cy="1470025"/>
          </a:xfrm>
        </p:spPr>
        <p:txBody>
          <a:bodyPr>
            <a:noAutofit/>
          </a:bodyPr>
          <a:lstStyle/>
          <a:p>
            <a:pPr algn="l"/>
            <a:br>
              <a:rPr lang="fr-BE" sz="3200" dirty="0">
                <a:solidFill>
                  <a:schemeClr val="accent5">
                    <a:lumMod val="75000"/>
                  </a:schemeClr>
                </a:solidFill>
                <a:latin typeface="Comic Sans MS" pitchFamily="66" charset="0"/>
              </a:rPr>
            </a:br>
            <a:endParaRPr lang="fr-BE" sz="3200" dirty="0">
              <a:solidFill>
                <a:schemeClr val="accent5">
                  <a:lumMod val="75000"/>
                </a:schemeClr>
              </a:solidFill>
              <a:latin typeface="Comic Sans MS" pitchFamily="66" charset="0"/>
            </a:endParaRPr>
          </a:p>
        </p:txBody>
      </p:sp>
      <p:sp>
        <p:nvSpPr>
          <p:cNvPr id="4" name="Titre 1"/>
          <p:cNvSpPr txBox="1">
            <a:spLocks/>
          </p:cNvSpPr>
          <p:nvPr/>
        </p:nvSpPr>
        <p:spPr>
          <a:xfrm>
            <a:off x="-36512" y="620688"/>
            <a:ext cx="9252520" cy="424847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br>
              <a:rPr kumimoji="0" lang="fr-BE" sz="3200" b="0" i="0" u="none" strike="noStrike" kern="1200" cap="none" spc="0" normalizeH="0" baseline="0" noProof="0" dirty="0">
                <a:ln>
                  <a:noFill/>
                </a:ln>
                <a:solidFill>
                  <a:srgbClr val="242852">
                    <a:lumMod val="60000"/>
                    <a:lumOff val="40000"/>
                  </a:srgbClr>
                </a:solidFill>
                <a:effectLst/>
                <a:uLnTx/>
                <a:uFillTx/>
                <a:latin typeface="Comic Sans MS" pitchFamily="66" charset="0"/>
                <a:ea typeface="+mj-ea"/>
                <a:cs typeface="+mj-cs"/>
              </a:rPr>
            </a:br>
            <a:br>
              <a:rPr kumimoji="0" lang="fr-BE" sz="3200" b="0" i="0" u="none" strike="noStrike" kern="1200" cap="none" spc="0" normalizeH="0" baseline="0" noProof="0" dirty="0">
                <a:ln>
                  <a:noFill/>
                </a:ln>
                <a:solidFill>
                  <a:srgbClr val="242852">
                    <a:lumMod val="60000"/>
                    <a:lumOff val="40000"/>
                  </a:srgbClr>
                </a:solidFill>
                <a:effectLst/>
                <a:uLnTx/>
                <a:uFillTx/>
                <a:latin typeface="Comic Sans MS" pitchFamily="66" charset="0"/>
                <a:ea typeface="+mj-ea"/>
                <a:cs typeface="+mj-cs"/>
              </a:rPr>
            </a:br>
            <a:br>
              <a:rPr kumimoji="0" lang="fr-BE" sz="3200" b="0" i="0" u="none" strike="noStrike" kern="1200" cap="none" spc="0" normalizeH="0" baseline="0" noProof="0" dirty="0">
                <a:ln>
                  <a:noFill/>
                </a:ln>
                <a:solidFill>
                  <a:srgbClr val="242852">
                    <a:lumMod val="60000"/>
                    <a:lumOff val="40000"/>
                  </a:srgbClr>
                </a:solidFill>
                <a:effectLst/>
                <a:uLnTx/>
                <a:uFillTx/>
                <a:latin typeface="Comic Sans MS" pitchFamily="66" charset="0"/>
                <a:ea typeface="+mj-ea"/>
                <a:cs typeface="+mj-cs"/>
              </a:rPr>
            </a:br>
            <a:br>
              <a:rPr kumimoji="0" lang="fr-BE" sz="3200" b="0" i="0" u="none" strike="noStrike" kern="1200" cap="none" spc="0" normalizeH="0" baseline="0" noProof="0" dirty="0">
                <a:ln>
                  <a:noFill/>
                </a:ln>
                <a:solidFill>
                  <a:srgbClr val="242852">
                    <a:lumMod val="60000"/>
                    <a:lumOff val="40000"/>
                  </a:srgbClr>
                </a:solidFill>
                <a:effectLst/>
                <a:uLnTx/>
                <a:uFillTx/>
                <a:latin typeface="Comic Sans MS" pitchFamily="66" charset="0"/>
                <a:ea typeface="+mj-ea"/>
                <a:cs typeface="+mj-cs"/>
              </a:rPr>
            </a:br>
            <a:r>
              <a:rPr kumimoji="0" lang="en-US" sz="4400" b="0" i="0" u="none" strike="noStrike" kern="1200" cap="none" spc="0" normalizeH="0" baseline="0" noProof="0" dirty="0">
                <a:ln>
                  <a:noFill/>
                </a:ln>
                <a:solidFill>
                  <a:prstClr val="white"/>
                </a:solidFill>
                <a:effectLst/>
                <a:uLnTx/>
                <a:uFillTx/>
                <a:latin typeface="Comic Sans MS" pitchFamily="66" charset="0"/>
                <a:ea typeface="+mj-ea"/>
                <a:cs typeface="+mj-cs"/>
              </a:rPr>
              <a:t>Il </a:t>
            </a:r>
            <a:r>
              <a:rPr kumimoji="0" lang="en-US" sz="4400" b="0" i="0" u="none" strike="noStrike" kern="1200" cap="none" spc="0" normalizeH="0" baseline="0" noProof="0" dirty="0" err="1">
                <a:ln>
                  <a:noFill/>
                </a:ln>
                <a:solidFill>
                  <a:prstClr val="white"/>
                </a:solidFill>
                <a:effectLst/>
                <a:uLnTx/>
                <a:uFillTx/>
                <a:latin typeface="Comic Sans MS" pitchFamily="66" charset="0"/>
                <a:ea typeface="+mj-ea"/>
                <a:cs typeface="+mj-cs"/>
              </a:rPr>
              <a:t>est</a:t>
            </a:r>
            <a:r>
              <a:rPr kumimoji="0" lang="en-US" sz="4400" b="0" i="0" u="none" strike="noStrike" kern="1200" cap="none" spc="0" normalizeH="0" baseline="0" noProof="0" dirty="0">
                <a:ln>
                  <a:noFill/>
                </a:ln>
                <a:solidFill>
                  <a:prstClr val="white"/>
                </a:solidFill>
                <a:effectLst/>
                <a:uLnTx/>
                <a:uFillTx/>
                <a:latin typeface="Comic Sans MS" pitchFamily="66" charset="0"/>
                <a:ea typeface="+mj-ea"/>
                <a:cs typeface="+mj-cs"/>
              </a:rPr>
              <a:t> la vie Il </a:t>
            </a:r>
            <a:r>
              <a:rPr kumimoji="0" lang="en-US" sz="4400" b="0" i="0" u="none" strike="noStrike" kern="1200" cap="none" spc="0" normalizeH="0" baseline="0" noProof="0" dirty="0" err="1">
                <a:ln>
                  <a:noFill/>
                </a:ln>
                <a:solidFill>
                  <a:prstClr val="white"/>
                </a:solidFill>
                <a:effectLst/>
                <a:uLnTx/>
                <a:uFillTx/>
                <a:latin typeface="Comic Sans MS" pitchFamily="66" charset="0"/>
                <a:ea typeface="+mj-ea"/>
                <a:cs typeface="+mj-cs"/>
              </a:rPr>
              <a:t>est</a:t>
            </a:r>
            <a:r>
              <a:rPr kumimoji="0" lang="en-US" sz="4400" b="0" i="0" u="none" strike="noStrike" kern="1200" cap="none" spc="0" normalizeH="0" baseline="0" noProof="0" dirty="0">
                <a:ln>
                  <a:noFill/>
                </a:ln>
                <a:solidFill>
                  <a:prstClr val="white"/>
                </a:solidFill>
                <a:effectLst/>
                <a:uLnTx/>
                <a:uFillTx/>
                <a:latin typeface="Comic Sans MS" pitchFamily="66" charset="0"/>
                <a:ea typeface="+mj-ea"/>
                <a:cs typeface="+mj-cs"/>
              </a:rPr>
              <a:t> la </a:t>
            </a:r>
            <a:r>
              <a:rPr kumimoji="0" lang="en-US" sz="4400" b="0" i="0" u="none" strike="noStrike" kern="1200" cap="none" spc="0" normalizeH="0" baseline="0" noProof="0" dirty="0" err="1">
                <a:ln>
                  <a:noFill/>
                </a:ln>
                <a:solidFill>
                  <a:prstClr val="white"/>
                </a:solidFill>
                <a:effectLst/>
                <a:uLnTx/>
                <a:uFillTx/>
                <a:latin typeface="Comic Sans MS" pitchFamily="66" charset="0"/>
                <a:ea typeface="+mj-ea"/>
                <a:cs typeface="+mj-cs"/>
              </a:rPr>
              <a:t>Voie</a:t>
            </a:r>
            <a:endParaRPr kumimoji="0" lang="en-US" sz="4400" b="0" i="0" u="none" strike="noStrike" kern="1200" cap="none" spc="0" normalizeH="0" baseline="0" noProof="0" dirty="0">
              <a:ln>
                <a:noFill/>
              </a:ln>
              <a:solidFill>
                <a:prstClr val="white"/>
              </a:solidFill>
              <a:effectLst/>
              <a:uLnTx/>
              <a:uFillTx/>
              <a:latin typeface="Comic Sans MS" pitchFamily="66" charset="0"/>
              <a:ea typeface="+mj-ea"/>
              <a:cs typeface="+mj-cs"/>
            </a:endParaRP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dirty="0" err="1">
                <a:ln>
                  <a:noFill/>
                </a:ln>
                <a:solidFill>
                  <a:prstClr val="white"/>
                </a:solidFill>
                <a:effectLst/>
                <a:uLnTx/>
                <a:uFillTx/>
                <a:latin typeface="Comic Sans MS" pitchFamily="66" charset="0"/>
                <a:ea typeface="+mj-ea"/>
                <a:cs typeface="+mj-cs"/>
              </a:rPr>
              <a:t>Chantons</a:t>
            </a:r>
            <a:r>
              <a:rPr kumimoji="0" lang="en-US" sz="4400" b="0" i="0" u="none" strike="noStrike" kern="1200" cap="none" spc="0" normalizeH="0" baseline="0" noProof="0" dirty="0">
                <a:ln>
                  <a:noFill/>
                </a:ln>
                <a:solidFill>
                  <a:prstClr val="white"/>
                </a:solidFill>
                <a:effectLst/>
                <a:uLnTx/>
                <a:uFillTx/>
                <a:latin typeface="Comic Sans MS" pitchFamily="66" charset="0"/>
                <a:ea typeface="+mj-ea"/>
                <a:cs typeface="+mj-cs"/>
              </a:rPr>
              <a:t> Le sur les </a:t>
            </a:r>
            <a:r>
              <a:rPr kumimoji="0" lang="en-US" sz="4400" b="0" i="0" u="none" strike="noStrike" kern="1200" cap="none" spc="0" normalizeH="0" baseline="0" noProof="0" dirty="0" err="1">
                <a:ln>
                  <a:noFill/>
                </a:ln>
                <a:solidFill>
                  <a:prstClr val="white"/>
                </a:solidFill>
                <a:effectLst/>
                <a:uLnTx/>
                <a:uFillTx/>
                <a:latin typeface="Comic Sans MS" pitchFamily="66" charset="0"/>
                <a:ea typeface="+mj-ea"/>
                <a:cs typeface="+mj-cs"/>
              </a:rPr>
              <a:t>toits</a:t>
            </a:r>
            <a:r>
              <a:rPr kumimoji="0" lang="en-US" sz="4400" b="0" i="0" u="none" strike="noStrike" kern="1200" cap="none" spc="0" normalizeH="0" baseline="0" noProof="0" dirty="0">
                <a:ln>
                  <a:noFill/>
                </a:ln>
                <a:solidFill>
                  <a:prstClr val="white"/>
                </a:solidFill>
                <a:effectLst/>
                <a:uLnTx/>
                <a:uFillTx/>
                <a:latin typeface="Comic Sans MS" pitchFamily="66" charset="0"/>
                <a:ea typeface="+mj-ea"/>
                <a:cs typeface="+mj-cs"/>
              </a:rPr>
              <a:t>!</a:t>
            </a:r>
            <a:endParaRPr kumimoji="0" lang="fr-BE" sz="4400" b="0" i="0" u="none" strike="noStrike" kern="1200" cap="none" spc="0" normalizeH="0" baseline="0" noProof="0" dirty="0">
              <a:ln>
                <a:noFill/>
              </a:ln>
              <a:solidFill>
                <a:prstClr val="white"/>
              </a:solidFill>
              <a:effectLst/>
              <a:uLnTx/>
              <a:uFillTx/>
              <a:latin typeface="Comic Sans MS" pitchFamily="66" charset="0"/>
              <a:ea typeface="+mj-ea"/>
              <a:cs typeface="+mj-cs"/>
            </a:endParaRPr>
          </a:p>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fr-BE" sz="4400" b="0" i="0" u="none" strike="noStrike" kern="1200" cap="none" spc="0" normalizeH="0" baseline="0" noProof="0" dirty="0">
              <a:ln>
                <a:noFill/>
              </a:ln>
              <a:solidFill>
                <a:prstClr val="white"/>
              </a:solidFill>
              <a:effectLst/>
              <a:uLnTx/>
              <a:uFillTx/>
              <a:latin typeface="Lucida Bright" panose="02040602050505020304" pitchFamily="18" charset="0"/>
              <a:ea typeface="+mj-ea"/>
              <a:cs typeface="+mj-cs"/>
            </a:endParaRPr>
          </a:p>
        </p:txBody>
      </p:sp>
      <p:sp>
        <p:nvSpPr>
          <p:cNvPr id="5" name="Titre 1"/>
          <p:cNvSpPr txBox="1">
            <a:spLocks/>
          </p:cNvSpPr>
          <p:nvPr/>
        </p:nvSpPr>
        <p:spPr>
          <a:xfrm>
            <a:off x="303649" y="-27384"/>
            <a:ext cx="8352928" cy="147002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BE" sz="3600" b="1" i="0" u="none" strike="noStrike" kern="1200" cap="none" spc="-100" normalizeH="0" baseline="0" noProof="0" dirty="0">
                <a:ln>
                  <a:noFill/>
                </a:ln>
                <a:solidFill>
                  <a:srgbClr val="FFFF5B"/>
                </a:solidFill>
                <a:effectLst/>
                <a:uLnTx/>
                <a:uFillTx/>
                <a:latin typeface="Gill Sans MT" panose="020B0502020104020203" pitchFamily="34" charset="0"/>
                <a:ea typeface="+mj-ea"/>
                <a:cs typeface="+mj-cs"/>
              </a:rPr>
              <a:t>Offertoire</a:t>
            </a:r>
          </a:p>
        </p:txBody>
      </p:sp>
    </p:spTree>
    <p:extLst>
      <p:ext uri="{BB962C8B-B14F-4D97-AF65-F5344CB8AC3E}">
        <p14:creationId xmlns:p14="http://schemas.microsoft.com/office/powerpoint/2010/main" val="83277289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txBox="1">
            <a:spLocks/>
          </p:cNvSpPr>
          <p:nvPr/>
        </p:nvSpPr>
        <p:spPr>
          <a:xfrm>
            <a:off x="4463480" y="3615159"/>
            <a:ext cx="4716016" cy="1470025"/>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br>
              <a:rPr kumimoji="0" lang="fr-BE" sz="3200" b="0" i="0" u="none" strike="noStrike" kern="1200" cap="none" spc="0" normalizeH="0" baseline="0" noProof="0">
                <a:ln>
                  <a:noFill/>
                </a:ln>
                <a:solidFill>
                  <a:srgbClr val="5AA2AE">
                    <a:lumMod val="75000"/>
                  </a:srgbClr>
                </a:solidFill>
                <a:effectLst/>
                <a:uLnTx/>
                <a:uFillTx/>
                <a:latin typeface="Comic Sans MS" pitchFamily="66" charset="0"/>
                <a:ea typeface="+mj-ea"/>
                <a:cs typeface="+mj-cs"/>
              </a:rPr>
            </a:br>
            <a:endParaRPr kumimoji="0" lang="fr-BE" sz="3200" b="0" i="0" u="none" strike="noStrike" kern="1200" cap="none" spc="0" normalizeH="0" baseline="0" noProof="0" dirty="0">
              <a:ln>
                <a:noFill/>
              </a:ln>
              <a:solidFill>
                <a:srgbClr val="5AA2AE">
                  <a:lumMod val="75000"/>
                </a:srgbClr>
              </a:solidFill>
              <a:effectLst/>
              <a:uLnTx/>
              <a:uFillTx/>
              <a:latin typeface="Comic Sans MS" pitchFamily="66" charset="0"/>
              <a:ea typeface="+mj-ea"/>
              <a:cs typeface="+mj-cs"/>
            </a:endParaRPr>
          </a:p>
        </p:txBody>
      </p:sp>
      <p:sp>
        <p:nvSpPr>
          <p:cNvPr id="3" name="Titre 1"/>
          <p:cNvSpPr txBox="1">
            <a:spLocks/>
          </p:cNvSpPr>
          <p:nvPr/>
        </p:nvSpPr>
        <p:spPr>
          <a:xfrm>
            <a:off x="-36512" y="620688"/>
            <a:ext cx="9252520" cy="424847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br>
              <a:rPr kumimoji="0" lang="fr-BE" sz="3200" b="0" i="0" u="none" strike="noStrike" kern="1200" cap="none" spc="0" normalizeH="0" baseline="0" noProof="0" dirty="0">
                <a:ln>
                  <a:noFill/>
                </a:ln>
                <a:solidFill>
                  <a:srgbClr val="242852">
                    <a:lumMod val="60000"/>
                    <a:lumOff val="40000"/>
                  </a:srgbClr>
                </a:solidFill>
                <a:effectLst/>
                <a:uLnTx/>
                <a:uFillTx/>
                <a:latin typeface="Comic Sans MS" pitchFamily="66" charset="0"/>
                <a:ea typeface="+mj-ea"/>
                <a:cs typeface="+mj-cs"/>
              </a:rPr>
            </a:br>
            <a:br>
              <a:rPr kumimoji="0" lang="fr-BE" sz="3200" b="0" i="0" u="none" strike="noStrike" kern="1200" cap="none" spc="0" normalizeH="0" baseline="0" noProof="0" dirty="0">
                <a:ln>
                  <a:noFill/>
                </a:ln>
                <a:solidFill>
                  <a:srgbClr val="242852">
                    <a:lumMod val="60000"/>
                    <a:lumOff val="40000"/>
                  </a:srgbClr>
                </a:solidFill>
                <a:effectLst/>
                <a:uLnTx/>
                <a:uFillTx/>
                <a:latin typeface="Comic Sans MS" pitchFamily="66" charset="0"/>
                <a:ea typeface="+mj-ea"/>
                <a:cs typeface="+mj-cs"/>
              </a:rPr>
            </a:br>
            <a:br>
              <a:rPr kumimoji="0" lang="fr-BE" sz="3200" b="0" i="0" u="none" strike="noStrike" kern="1200" cap="none" spc="0" normalizeH="0" baseline="0" noProof="0" dirty="0">
                <a:ln>
                  <a:noFill/>
                </a:ln>
                <a:solidFill>
                  <a:srgbClr val="242852">
                    <a:lumMod val="60000"/>
                    <a:lumOff val="40000"/>
                  </a:srgbClr>
                </a:solidFill>
                <a:effectLst/>
                <a:uLnTx/>
                <a:uFillTx/>
                <a:latin typeface="Comic Sans MS" pitchFamily="66" charset="0"/>
                <a:ea typeface="+mj-ea"/>
                <a:cs typeface="+mj-cs"/>
              </a:rPr>
            </a:br>
            <a:br>
              <a:rPr kumimoji="0" lang="fr-BE" sz="3200" b="0" i="0" u="none" strike="noStrike" kern="1200" cap="none" spc="0" normalizeH="0" baseline="0" noProof="0" dirty="0">
                <a:ln>
                  <a:noFill/>
                </a:ln>
                <a:solidFill>
                  <a:srgbClr val="242852">
                    <a:lumMod val="60000"/>
                    <a:lumOff val="40000"/>
                  </a:srgbClr>
                </a:solidFill>
                <a:effectLst/>
                <a:uLnTx/>
                <a:uFillTx/>
                <a:latin typeface="Comic Sans MS" pitchFamily="66" charset="0"/>
                <a:ea typeface="+mj-ea"/>
                <a:cs typeface="+mj-cs"/>
              </a:rPr>
            </a:br>
            <a:r>
              <a:rPr kumimoji="0" lang="fr-FR" sz="4400" b="0" i="0" u="none" strike="noStrike" kern="1200" cap="none" spc="0" normalizeH="0" baseline="0" noProof="0" dirty="0">
                <a:ln>
                  <a:noFill/>
                </a:ln>
                <a:solidFill>
                  <a:prstClr val="white"/>
                </a:solidFill>
                <a:effectLst/>
                <a:uLnTx/>
                <a:uFillTx/>
                <a:latin typeface="Comic Sans MS" pitchFamily="66" charset="0"/>
                <a:ea typeface="+mj-ea"/>
                <a:cs typeface="+mj-cs"/>
              </a:rPr>
              <a:t>Magnifique, Immuable est le Seigneur</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4400" b="0" i="0" u="none" strike="noStrike" kern="1200" cap="none" spc="0" normalizeH="0" baseline="0" noProof="0" dirty="0">
                <a:ln>
                  <a:noFill/>
                </a:ln>
                <a:solidFill>
                  <a:prstClr val="white"/>
                </a:solidFill>
                <a:effectLst/>
                <a:uLnTx/>
                <a:uFillTx/>
                <a:latin typeface="Comic Sans MS" pitchFamily="66" charset="0"/>
                <a:ea typeface="+mj-ea"/>
                <a:cs typeface="+mj-cs"/>
              </a:rPr>
              <a:t>Mon Dieu, mon Père</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4400" b="0" i="0" u="none" strike="noStrike" kern="1200" cap="none" spc="0" normalizeH="0" baseline="0" noProof="0" dirty="0">
                <a:ln>
                  <a:noFill/>
                </a:ln>
                <a:solidFill>
                  <a:prstClr val="white"/>
                </a:solidFill>
                <a:effectLst/>
                <a:uLnTx/>
                <a:uFillTx/>
                <a:latin typeface="Comic Sans MS" pitchFamily="66" charset="0"/>
                <a:ea typeface="+mj-ea"/>
                <a:cs typeface="+mj-cs"/>
              </a:rPr>
              <a:t>A jamais ma vie chantera Ta splendeur</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4400" b="0" i="0" u="none" strike="noStrike" kern="1200" cap="none" spc="0" normalizeH="0" baseline="0" noProof="0" dirty="0">
                <a:ln>
                  <a:noFill/>
                </a:ln>
                <a:solidFill>
                  <a:prstClr val="white"/>
                </a:solidFill>
                <a:effectLst/>
                <a:uLnTx/>
                <a:uFillTx/>
                <a:latin typeface="Comic Sans MS" pitchFamily="66" charset="0"/>
                <a:ea typeface="+mj-ea"/>
                <a:cs typeface="+mj-cs"/>
              </a:rPr>
              <a:t>C’est Toi que mon cœur aime.</a:t>
            </a:r>
            <a:endParaRPr kumimoji="0" lang="fr-BE" sz="4400" b="0" i="0" u="none" strike="noStrike" kern="1200" cap="none" spc="0" normalizeH="0" baseline="0" noProof="0" dirty="0">
              <a:ln>
                <a:noFill/>
              </a:ln>
              <a:solidFill>
                <a:prstClr val="white"/>
              </a:solidFill>
              <a:effectLst/>
              <a:uLnTx/>
              <a:uFillTx/>
              <a:latin typeface="Comic Sans MS" pitchFamily="66" charset="0"/>
              <a:ea typeface="+mj-ea"/>
              <a:cs typeface="+mj-cs"/>
            </a:endParaRPr>
          </a:p>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fr-BE" sz="4400" b="0" i="0" u="none" strike="noStrike" kern="1200" cap="none" spc="0" normalizeH="0" baseline="0" noProof="0" dirty="0">
              <a:ln>
                <a:noFill/>
              </a:ln>
              <a:solidFill>
                <a:prstClr val="white"/>
              </a:solidFill>
              <a:effectLst/>
              <a:uLnTx/>
              <a:uFillTx/>
              <a:latin typeface="Lucida Bright" panose="02040602050505020304" pitchFamily="18" charset="0"/>
              <a:ea typeface="+mj-ea"/>
              <a:cs typeface="+mj-cs"/>
            </a:endParaRPr>
          </a:p>
        </p:txBody>
      </p:sp>
      <p:sp>
        <p:nvSpPr>
          <p:cNvPr id="4" name="Titre 1"/>
          <p:cNvSpPr txBox="1">
            <a:spLocks/>
          </p:cNvSpPr>
          <p:nvPr/>
        </p:nvSpPr>
        <p:spPr>
          <a:xfrm>
            <a:off x="303649" y="-27384"/>
            <a:ext cx="8352928" cy="147002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BE" sz="3600" b="1" i="0" u="none" strike="noStrike" kern="1200" cap="none" spc="-100" normalizeH="0" baseline="0" noProof="0" dirty="0">
                <a:ln>
                  <a:noFill/>
                </a:ln>
                <a:solidFill>
                  <a:srgbClr val="FFFF5B"/>
                </a:solidFill>
                <a:effectLst/>
                <a:uLnTx/>
                <a:uFillTx/>
                <a:latin typeface="Gill Sans MT" panose="020B0502020104020203" pitchFamily="34" charset="0"/>
                <a:ea typeface="+mj-ea"/>
                <a:cs typeface="+mj-cs"/>
              </a:rPr>
              <a:t>Offertoire</a:t>
            </a:r>
          </a:p>
        </p:txBody>
      </p:sp>
    </p:spTree>
    <p:extLst>
      <p:ext uri="{BB962C8B-B14F-4D97-AF65-F5344CB8AC3E}">
        <p14:creationId xmlns:p14="http://schemas.microsoft.com/office/powerpoint/2010/main" val="308492413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ctrTitle"/>
          </p:nvPr>
        </p:nvSpPr>
        <p:spPr>
          <a:xfrm>
            <a:off x="4572000" y="3327127"/>
            <a:ext cx="4355976" cy="1470025"/>
          </a:xfrm>
        </p:spPr>
        <p:txBody>
          <a:bodyPr>
            <a:noAutofit/>
          </a:bodyPr>
          <a:lstStyle/>
          <a:p>
            <a:r>
              <a:rPr lang="fr-BE" sz="2400" dirty="0">
                <a:solidFill>
                  <a:schemeClr val="accent5">
                    <a:lumMod val="75000"/>
                  </a:schemeClr>
                </a:solidFill>
                <a:latin typeface="Comic Sans MS" pitchFamily="66" charset="0"/>
              </a:rPr>
              <a:t>.</a:t>
            </a:r>
            <a:br>
              <a:rPr lang="fr-BE" sz="2400" dirty="0">
                <a:solidFill>
                  <a:schemeClr val="accent5">
                    <a:lumMod val="75000"/>
                  </a:schemeClr>
                </a:solidFill>
                <a:latin typeface="Comic Sans MS" pitchFamily="66" charset="0"/>
              </a:rPr>
            </a:br>
            <a:br>
              <a:rPr lang="fr-BE" sz="2400" dirty="0">
                <a:solidFill>
                  <a:schemeClr val="accent5">
                    <a:lumMod val="75000"/>
                  </a:schemeClr>
                </a:solidFill>
                <a:latin typeface="Comic Sans MS" pitchFamily="66" charset="0"/>
              </a:rPr>
            </a:br>
            <a:endParaRPr lang="fr-BE" sz="2400" dirty="0">
              <a:solidFill>
                <a:schemeClr val="accent5">
                  <a:lumMod val="75000"/>
                </a:schemeClr>
              </a:solidFill>
              <a:latin typeface="Comic Sans MS" pitchFamily="66" charset="0"/>
            </a:endParaRPr>
          </a:p>
        </p:txBody>
      </p:sp>
      <p:sp>
        <p:nvSpPr>
          <p:cNvPr id="9" name="Titre 1"/>
          <p:cNvSpPr txBox="1">
            <a:spLocks/>
          </p:cNvSpPr>
          <p:nvPr/>
        </p:nvSpPr>
        <p:spPr>
          <a:xfrm>
            <a:off x="4499992" y="3975199"/>
            <a:ext cx="4508376" cy="1470025"/>
          </a:xfrm>
          <a:prstGeom prst="rect">
            <a:avLst/>
          </a:prstGeom>
        </p:spPr>
        <p:txBody>
          <a:bodyPr vert="horz" lIns="91440" tIns="45720" rIns="91440" bIns="45720" rtlCol="0" anchor="ctr">
            <a:noAutofit/>
          </a:bodyPr>
          <a:lstStyle/>
          <a:p>
            <a:r>
              <a:rPr lang="fr-BE" sz="3600" dirty="0">
                <a:solidFill>
                  <a:prstClr val="white"/>
                </a:solidFill>
                <a:latin typeface="Lucida Bright" panose="02040602050505020304" pitchFamily="18" charset="0"/>
              </a:rPr>
              <a:t>Au nom de tous, le prêtre rappelle la grandeur de Dieu , et ensuite tous ensemble nous chantons que Dieu est Saint.</a:t>
            </a:r>
          </a:p>
          <a:p>
            <a:pPr>
              <a:spcBef>
                <a:spcPct val="0"/>
              </a:spcBef>
            </a:pPr>
            <a:br>
              <a:rPr lang="fr-BE" sz="4000" dirty="0">
                <a:solidFill>
                  <a:srgbClr val="738AC8">
                    <a:lumMod val="75000"/>
                  </a:srgbClr>
                </a:solidFill>
                <a:latin typeface="Comic Sans MS" pitchFamily="66" charset="0"/>
              </a:rPr>
            </a:br>
            <a:br>
              <a:rPr lang="fr-BE" sz="4000" dirty="0">
                <a:solidFill>
                  <a:srgbClr val="738AC8">
                    <a:lumMod val="75000"/>
                  </a:srgbClr>
                </a:solidFill>
                <a:latin typeface="Comic Sans MS" pitchFamily="66" charset="0"/>
              </a:rPr>
            </a:br>
            <a:endParaRPr lang="fr-BE" sz="4000" dirty="0">
              <a:solidFill>
                <a:srgbClr val="738AC8">
                  <a:lumMod val="75000"/>
                </a:srgbClr>
              </a:solidFill>
              <a:latin typeface="Comic Sans MS" pitchFamily="66" charset="0"/>
            </a:endParaRPr>
          </a:p>
        </p:txBody>
      </p:sp>
      <p:sp>
        <p:nvSpPr>
          <p:cNvPr id="7" name="Rectangle 6"/>
          <p:cNvSpPr/>
          <p:nvPr/>
        </p:nvSpPr>
        <p:spPr>
          <a:xfrm>
            <a:off x="963902" y="243487"/>
            <a:ext cx="6977488" cy="769441"/>
          </a:xfrm>
          <a:prstGeom prst="rect">
            <a:avLst/>
          </a:prstGeom>
        </p:spPr>
        <p:txBody>
          <a:bodyPr wrap="none">
            <a:spAutoFit/>
          </a:bodyPr>
          <a:lstStyle/>
          <a:p>
            <a:pPr algn="ctr">
              <a:spcBef>
                <a:spcPct val="0"/>
              </a:spcBef>
              <a:defRPr/>
            </a:pPr>
            <a:r>
              <a:rPr lang="fr-BE" sz="4400" b="1" dirty="0">
                <a:solidFill>
                  <a:srgbClr val="FFFF00"/>
                </a:solidFill>
              </a:rPr>
              <a:t>LA TOUTE GRANDE PRIERE</a:t>
            </a:r>
          </a:p>
        </p:txBody>
      </p:sp>
      <p:pic>
        <p:nvPicPr>
          <p:cNvPr id="6" name="Picture 6" descr="http://thebaut.bertrand.chez-alice.fr/ordination_presbyterale/photos/offrande.jpg">
            <a:hlinkClick r:id="rId3"/>
          </p:cNvPr>
          <p:cNvPicPr>
            <a:picLocks noChangeAspect="1" noChangeArrowheads="1"/>
          </p:cNvPicPr>
          <p:nvPr/>
        </p:nvPicPr>
        <p:blipFill>
          <a:blip r:embed="rId4" cstate="print"/>
          <a:srcRect/>
          <a:stretch>
            <a:fillRect/>
          </a:stretch>
        </p:blipFill>
        <p:spPr bwMode="auto">
          <a:xfrm>
            <a:off x="443521" y="1988840"/>
            <a:ext cx="3967786" cy="3240360"/>
          </a:xfrm>
          <a:prstGeom prst="rect">
            <a:avLst/>
          </a:prstGeom>
          <a:noFill/>
        </p:spPr>
      </p:pic>
    </p:spTree>
    <p:extLst>
      <p:ext uri="{BB962C8B-B14F-4D97-AF65-F5344CB8AC3E}">
        <p14:creationId xmlns:p14="http://schemas.microsoft.com/office/powerpoint/2010/main" val="56328417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Titre 1"/>
          <p:cNvSpPr txBox="1">
            <a:spLocks/>
          </p:cNvSpPr>
          <p:nvPr/>
        </p:nvSpPr>
        <p:spPr>
          <a:xfrm>
            <a:off x="4499992" y="3975199"/>
            <a:ext cx="4508376" cy="1470025"/>
          </a:xfrm>
          <a:prstGeom prst="rect">
            <a:avLst/>
          </a:prstGeom>
        </p:spPr>
        <p:txBody>
          <a:bodyPr vert="horz" lIns="91440" tIns="45720" rIns="91440" bIns="45720" rtlCol="0" anchor="ctr">
            <a:noAutofit/>
          </a:bodyPr>
          <a:lstStyle/>
          <a:p>
            <a:pPr>
              <a:spcBef>
                <a:spcPct val="0"/>
              </a:spcBef>
            </a:pPr>
            <a:br>
              <a:rPr lang="fr-BE" sz="4000" dirty="0">
                <a:solidFill>
                  <a:srgbClr val="738AC8">
                    <a:lumMod val="75000"/>
                  </a:srgbClr>
                </a:solidFill>
                <a:latin typeface="Comic Sans MS" pitchFamily="66" charset="0"/>
              </a:rPr>
            </a:br>
            <a:br>
              <a:rPr lang="fr-BE" sz="4000" dirty="0">
                <a:solidFill>
                  <a:srgbClr val="738AC8">
                    <a:lumMod val="75000"/>
                  </a:srgbClr>
                </a:solidFill>
                <a:latin typeface="Comic Sans MS" pitchFamily="66" charset="0"/>
              </a:rPr>
            </a:br>
            <a:endParaRPr lang="fr-BE" sz="4000" dirty="0">
              <a:solidFill>
                <a:srgbClr val="738AC8">
                  <a:lumMod val="75000"/>
                </a:srgbClr>
              </a:solidFill>
              <a:latin typeface="Comic Sans MS" pitchFamily="66" charset="0"/>
            </a:endParaRPr>
          </a:p>
        </p:txBody>
      </p:sp>
      <p:sp>
        <p:nvSpPr>
          <p:cNvPr id="7" name="Rectangle 6"/>
          <p:cNvSpPr/>
          <p:nvPr/>
        </p:nvSpPr>
        <p:spPr>
          <a:xfrm>
            <a:off x="3121189" y="243487"/>
            <a:ext cx="2662908" cy="769441"/>
          </a:xfrm>
          <a:prstGeom prst="rect">
            <a:avLst/>
          </a:prstGeom>
        </p:spPr>
        <p:txBody>
          <a:bodyPr wrap="none">
            <a:spAutoFit/>
          </a:bodyPr>
          <a:lstStyle/>
          <a:p>
            <a:pPr algn="ctr">
              <a:spcBef>
                <a:spcPct val="0"/>
              </a:spcBef>
              <a:defRPr/>
            </a:pPr>
            <a:r>
              <a:rPr lang="fr-BE" sz="4400" b="1" dirty="0">
                <a:solidFill>
                  <a:srgbClr val="FFFF00"/>
                </a:solidFill>
              </a:rPr>
              <a:t>SANCTUS</a:t>
            </a:r>
          </a:p>
        </p:txBody>
      </p:sp>
      <p:sp>
        <p:nvSpPr>
          <p:cNvPr id="2" name="Rectangle 1"/>
          <p:cNvSpPr/>
          <p:nvPr/>
        </p:nvSpPr>
        <p:spPr>
          <a:xfrm>
            <a:off x="251520" y="1556792"/>
            <a:ext cx="8756848" cy="5078313"/>
          </a:xfrm>
          <a:prstGeom prst="rect">
            <a:avLst/>
          </a:prstGeom>
        </p:spPr>
        <p:txBody>
          <a:bodyPr wrap="square">
            <a:spAutoFit/>
          </a:bodyPr>
          <a:lstStyle/>
          <a:p>
            <a:r>
              <a:rPr lang="fr-BE" sz="3600" dirty="0">
                <a:solidFill>
                  <a:prstClr val="white"/>
                </a:solidFill>
                <a:latin typeface="Lucida Bright" panose="02040602050505020304" pitchFamily="18" charset="0"/>
              </a:rPr>
              <a:t>Saint </a:t>
            </a:r>
            <a:r>
              <a:rPr lang="fr-BE" sz="3600" dirty="0" err="1">
                <a:solidFill>
                  <a:prstClr val="white"/>
                </a:solidFill>
                <a:latin typeface="Lucida Bright" panose="02040602050505020304" pitchFamily="18" charset="0"/>
              </a:rPr>
              <a:t>Saint</a:t>
            </a:r>
            <a:r>
              <a:rPr lang="fr-BE" sz="3600" dirty="0">
                <a:solidFill>
                  <a:prstClr val="white"/>
                </a:solidFill>
                <a:latin typeface="Lucida Bright" panose="02040602050505020304" pitchFamily="18" charset="0"/>
              </a:rPr>
              <a:t> </a:t>
            </a:r>
            <a:r>
              <a:rPr lang="fr-BE" sz="3600" dirty="0" err="1">
                <a:solidFill>
                  <a:prstClr val="white"/>
                </a:solidFill>
                <a:latin typeface="Lucida Bright" panose="02040602050505020304" pitchFamily="18" charset="0"/>
              </a:rPr>
              <a:t>Saint</a:t>
            </a:r>
            <a:r>
              <a:rPr lang="fr-BE" sz="3600" dirty="0">
                <a:solidFill>
                  <a:prstClr val="white"/>
                </a:solidFill>
                <a:latin typeface="Lucida Bright" panose="02040602050505020304" pitchFamily="18" charset="0"/>
              </a:rPr>
              <a:t> le Seigneur, </a:t>
            </a:r>
          </a:p>
          <a:p>
            <a:r>
              <a:rPr lang="fr-BE" sz="3600" dirty="0">
                <a:solidFill>
                  <a:prstClr val="white"/>
                </a:solidFill>
                <a:latin typeface="Lucida Bright" panose="02040602050505020304" pitchFamily="18" charset="0"/>
              </a:rPr>
              <a:t>Le Dieu de l’univers</a:t>
            </a:r>
          </a:p>
          <a:p>
            <a:r>
              <a:rPr lang="fr-BE" sz="3600" dirty="0">
                <a:solidFill>
                  <a:prstClr val="white"/>
                </a:solidFill>
                <a:latin typeface="Lucida Bright" panose="02040602050505020304" pitchFamily="18" charset="0"/>
              </a:rPr>
              <a:t>Saint </a:t>
            </a:r>
            <a:r>
              <a:rPr lang="fr-BE" sz="3600" dirty="0" err="1">
                <a:solidFill>
                  <a:prstClr val="white"/>
                </a:solidFill>
                <a:latin typeface="Lucida Bright" panose="02040602050505020304" pitchFamily="18" charset="0"/>
              </a:rPr>
              <a:t>Saint</a:t>
            </a:r>
            <a:r>
              <a:rPr lang="fr-BE" sz="3600" dirty="0">
                <a:solidFill>
                  <a:prstClr val="white"/>
                </a:solidFill>
                <a:latin typeface="Lucida Bright" panose="02040602050505020304" pitchFamily="18" charset="0"/>
              </a:rPr>
              <a:t> </a:t>
            </a:r>
            <a:r>
              <a:rPr lang="fr-BE" sz="3600" dirty="0" err="1">
                <a:solidFill>
                  <a:prstClr val="white"/>
                </a:solidFill>
                <a:latin typeface="Lucida Bright" panose="02040602050505020304" pitchFamily="18" charset="0"/>
              </a:rPr>
              <a:t>Saint</a:t>
            </a:r>
            <a:r>
              <a:rPr lang="fr-BE" sz="3600" dirty="0">
                <a:solidFill>
                  <a:prstClr val="white"/>
                </a:solidFill>
                <a:latin typeface="Lucida Bright" panose="02040602050505020304" pitchFamily="18" charset="0"/>
              </a:rPr>
              <a:t> le Seigneur, </a:t>
            </a:r>
          </a:p>
          <a:p>
            <a:r>
              <a:rPr lang="fr-BE" sz="3600" dirty="0">
                <a:solidFill>
                  <a:prstClr val="white"/>
                </a:solidFill>
                <a:latin typeface="Lucida Bright" panose="02040602050505020304" pitchFamily="18" charset="0"/>
              </a:rPr>
              <a:t>Le Dieu de l’univers</a:t>
            </a:r>
          </a:p>
          <a:p>
            <a:endParaRPr lang="fr-FR" sz="3600" dirty="0">
              <a:solidFill>
                <a:prstClr val="white"/>
              </a:solidFill>
              <a:latin typeface="Lucida Bright" panose="02040602050505020304" pitchFamily="18" charset="0"/>
            </a:endParaRPr>
          </a:p>
          <a:p>
            <a:r>
              <a:rPr lang="fr-FR" sz="3600" dirty="0">
                <a:solidFill>
                  <a:prstClr val="white"/>
                </a:solidFill>
                <a:latin typeface="Lucida Bright" panose="02040602050505020304" pitchFamily="18" charset="0"/>
              </a:rPr>
              <a:t>(BIS ALL)</a:t>
            </a:r>
            <a:endParaRPr lang="fr-BE" sz="3600" dirty="0">
              <a:solidFill>
                <a:prstClr val="white"/>
              </a:solidFill>
              <a:latin typeface="Lucida Bright" panose="02040602050505020304" pitchFamily="18" charset="0"/>
            </a:endParaRPr>
          </a:p>
          <a:p>
            <a:endParaRPr lang="fr-BE" sz="3600" dirty="0">
              <a:solidFill>
                <a:prstClr val="white"/>
              </a:solidFill>
              <a:latin typeface="Lucida Bright" panose="02040602050505020304" pitchFamily="18" charset="0"/>
            </a:endParaRPr>
          </a:p>
          <a:p>
            <a:endParaRPr lang="fr-BE" sz="3600" dirty="0">
              <a:solidFill>
                <a:prstClr val="white"/>
              </a:solidFill>
              <a:latin typeface="Lucida Bright" panose="02040602050505020304" pitchFamily="18" charset="0"/>
            </a:endParaRPr>
          </a:p>
          <a:p>
            <a:endParaRPr lang="fr-BE" sz="3600" dirty="0">
              <a:solidFill>
                <a:prstClr val="white"/>
              </a:solidFill>
              <a:latin typeface="Lucida Bright" panose="02040602050505020304" pitchFamily="18" charset="0"/>
            </a:endParaRPr>
          </a:p>
        </p:txBody>
      </p:sp>
    </p:spTree>
    <p:extLst>
      <p:ext uri="{BB962C8B-B14F-4D97-AF65-F5344CB8AC3E}">
        <p14:creationId xmlns:p14="http://schemas.microsoft.com/office/powerpoint/2010/main" val="104889796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Titre 1"/>
          <p:cNvSpPr txBox="1">
            <a:spLocks/>
          </p:cNvSpPr>
          <p:nvPr/>
        </p:nvSpPr>
        <p:spPr>
          <a:xfrm>
            <a:off x="4499992" y="3975199"/>
            <a:ext cx="4508376" cy="1470025"/>
          </a:xfrm>
          <a:prstGeom prst="rect">
            <a:avLst/>
          </a:prstGeom>
        </p:spPr>
        <p:txBody>
          <a:bodyPr vert="horz" lIns="91440" tIns="45720" rIns="91440" bIns="45720" rtlCol="0" anchor="ctr">
            <a:noAutofit/>
          </a:bodyPr>
          <a:lstStyle/>
          <a:p>
            <a:pPr>
              <a:spcBef>
                <a:spcPct val="0"/>
              </a:spcBef>
            </a:pPr>
            <a:br>
              <a:rPr lang="fr-BE" sz="4000" dirty="0">
                <a:solidFill>
                  <a:srgbClr val="738AC8">
                    <a:lumMod val="75000"/>
                  </a:srgbClr>
                </a:solidFill>
                <a:latin typeface="Comic Sans MS" pitchFamily="66" charset="0"/>
              </a:rPr>
            </a:br>
            <a:br>
              <a:rPr lang="fr-BE" sz="4000" dirty="0">
                <a:solidFill>
                  <a:srgbClr val="738AC8">
                    <a:lumMod val="75000"/>
                  </a:srgbClr>
                </a:solidFill>
                <a:latin typeface="Comic Sans MS" pitchFamily="66" charset="0"/>
              </a:rPr>
            </a:br>
            <a:endParaRPr lang="fr-BE" sz="4000" dirty="0">
              <a:solidFill>
                <a:srgbClr val="738AC8">
                  <a:lumMod val="75000"/>
                </a:srgbClr>
              </a:solidFill>
              <a:latin typeface="Comic Sans MS" pitchFamily="66" charset="0"/>
            </a:endParaRPr>
          </a:p>
        </p:txBody>
      </p:sp>
      <p:sp>
        <p:nvSpPr>
          <p:cNvPr id="7" name="Rectangle 6"/>
          <p:cNvSpPr/>
          <p:nvPr/>
        </p:nvSpPr>
        <p:spPr>
          <a:xfrm>
            <a:off x="3121189" y="243487"/>
            <a:ext cx="2662908" cy="769441"/>
          </a:xfrm>
          <a:prstGeom prst="rect">
            <a:avLst/>
          </a:prstGeom>
        </p:spPr>
        <p:txBody>
          <a:bodyPr wrap="none">
            <a:spAutoFit/>
          </a:bodyPr>
          <a:lstStyle/>
          <a:p>
            <a:pPr algn="ctr">
              <a:spcBef>
                <a:spcPct val="0"/>
              </a:spcBef>
              <a:defRPr/>
            </a:pPr>
            <a:r>
              <a:rPr lang="fr-BE" sz="4400" b="1" dirty="0">
                <a:solidFill>
                  <a:srgbClr val="FFFF00"/>
                </a:solidFill>
              </a:rPr>
              <a:t>SANCTUS</a:t>
            </a:r>
          </a:p>
        </p:txBody>
      </p:sp>
      <p:sp>
        <p:nvSpPr>
          <p:cNvPr id="6" name="Rectangle 5"/>
          <p:cNvSpPr/>
          <p:nvPr/>
        </p:nvSpPr>
        <p:spPr>
          <a:xfrm>
            <a:off x="251520" y="1556792"/>
            <a:ext cx="8756848" cy="2862322"/>
          </a:xfrm>
          <a:prstGeom prst="rect">
            <a:avLst/>
          </a:prstGeom>
        </p:spPr>
        <p:txBody>
          <a:bodyPr wrap="square">
            <a:spAutoFit/>
          </a:bodyPr>
          <a:lstStyle/>
          <a:p>
            <a:r>
              <a:rPr lang="fr-BE" sz="3600" dirty="0">
                <a:solidFill>
                  <a:prstClr val="white"/>
                </a:solidFill>
                <a:latin typeface="Lucida Bright" panose="02040602050505020304" pitchFamily="18" charset="0"/>
              </a:rPr>
              <a:t>Le ciel et la terre sont remplis</a:t>
            </a:r>
          </a:p>
          <a:p>
            <a:r>
              <a:rPr lang="fr-BE" sz="3600" dirty="0">
                <a:solidFill>
                  <a:prstClr val="white"/>
                </a:solidFill>
                <a:latin typeface="Lucida Bright" panose="02040602050505020304" pitchFamily="18" charset="0"/>
              </a:rPr>
              <a:t>de Ta gloire,</a:t>
            </a:r>
          </a:p>
          <a:p>
            <a:r>
              <a:rPr lang="fr-BE" sz="3600" dirty="0">
                <a:solidFill>
                  <a:prstClr val="white"/>
                </a:solidFill>
                <a:latin typeface="Lucida Bright" panose="02040602050505020304" pitchFamily="18" charset="0"/>
              </a:rPr>
              <a:t> </a:t>
            </a:r>
          </a:p>
          <a:p>
            <a:endParaRPr lang="fr-BE" sz="3600" dirty="0">
              <a:solidFill>
                <a:prstClr val="white"/>
              </a:solidFill>
              <a:latin typeface="Lucida Bright" panose="02040602050505020304" pitchFamily="18" charset="0"/>
            </a:endParaRPr>
          </a:p>
          <a:p>
            <a:endParaRPr lang="fr-BE" sz="3600" dirty="0">
              <a:solidFill>
                <a:prstClr val="white"/>
              </a:solidFill>
              <a:latin typeface="Lucida Bright" panose="02040602050505020304" pitchFamily="18" charset="0"/>
            </a:endParaRPr>
          </a:p>
        </p:txBody>
      </p:sp>
    </p:spTree>
    <p:extLst>
      <p:ext uri="{BB962C8B-B14F-4D97-AF65-F5344CB8AC3E}">
        <p14:creationId xmlns:p14="http://schemas.microsoft.com/office/powerpoint/2010/main" val="196311787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Titre 1"/>
          <p:cNvSpPr txBox="1">
            <a:spLocks/>
          </p:cNvSpPr>
          <p:nvPr/>
        </p:nvSpPr>
        <p:spPr>
          <a:xfrm>
            <a:off x="4499992" y="3975199"/>
            <a:ext cx="4508376" cy="1470025"/>
          </a:xfrm>
          <a:prstGeom prst="rect">
            <a:avLst/>
          </a:prstGeom>
        </p:spPr>
        <p:txBody>
          <a:bodyPr vert="horz" lIns="91440" tIns="45720" rIns="91440" bIns="45720" rtlCol="0" anchor="ctr">
            <a:noAutofit/>
          </a:bodyPr>
          <a:lstStyle/>
          <a:p>
            <a:pPr>
              <a:spcBef>
                <a:spcPct val="0"/>
              </a:spcBef>
            </a:pPr>
            <a:br>
              <a:rPr lang="fr-BE" sz="4000" dirty="0">
                <a:solidFill>
                  <a:srgbClr val="738AC8">
                    <a:lumMod val="75000"/>
                  </a:srgbClr>
                </a:solidFill>
                <a:latin typeface="Comic Sans MS" pitchFamily="66" charset="0"/>
              </a:rPr>
            </a:br>
            <a:br>
              <a:rPr lang="fr-BE" sz="4000" dirty="0">
                <a:solidFill>
                  <a:srgbClr val="738AC8">
                    <a:lumMod val="75000"/>
                  </a:srgbClr>
                </a:solidFill>
                <a:latin typeface="Comic Sans MS" pitchFamily="66" charset="0"/>
              </a:rPr>
            </a:br>
            <a:endParaRPr lang="fr-BE" sz="4000" dirty="0">
              <a:solidFill>
                <a:srgbClr val="738AC8">
                  <a:lumMod val="75000"/>
                </a:srgbClr>
              </a:solidFill>
              <a:latin typeface="Comic Sans MS" pitchFamily="66" charset="0"/>
            </a:endParaRPr>
          </a:p>
        </p:txBody>
      </p:sp>
      <p:sp>
        <p:nvSpPr>
          <p:cNvPr id="7" name="Rectangle 6"/>
          <p:cNvSpPr/>
          <p:nvPr/>
        </p:nvSpPr>
        <p:spPr>
          <a:xfrm>
            <a:off x="3121189" y="243487"/>
            <a:ext cx="2662908" cy="769441"/>
          </a:xfrm>
          <a:prstGeom prst="rect">
            <a:avLst/>
          </a:prstGeom>
        </p:spPr>
        <p:txBody>
          <a:bodyPr wrap="none">
            <a:spAutoFit/>
          </a:bodyPr>
          <a:lstStyle/>
          <a:p>
            <a:pPr algn="ctr">
              <a:spcBef>
                <a:spcPct val="0"/>
              </a:spcBef>
              <a:defRPr/>
            </a:pPr>
            <a:r>
              <a:rPr lang="fr-BE" sz="4400" b="1" dirty="0">
                <a:solidFill>
                  <a:srgbClr val="FFFF00"/>
                </a:solidFill>
              </a:rPr>
              <a:t>SANCTUS</a:t>
            </a:r>
          </a:p>
        </p:txBody>
      </p:sp>
      <p:sp>
        <p:nvSpPr>
          <p:cNvPr id="6" name="Rectangle 5"/>
          <p:cNvSpPr/>
          <p:nvPr/>
        </p:nvSpPr>
        <p:spPr>
          <a:xfrm>
            <a:off x="251520" y="1556792"/>
            <a:ext cx="8756848" cy="3416320"/>
          </a:xfrm>
          <a:prstGeom prst="rect">
            <a:avLst/>
          </a:prstGeom>
        </p:spPr>
        <p:txBody>
          <a:bodyPr wrap="square">
            <a:spAutoFit/>
          </a:bodyPr>
          <a:lstStyle/>
          <a:p>
            <a:endParaRPr lang="fr-BE" sz="3600" dirty="0">
              <a:solidFill>
                <a:prstClr val="white"/>
              </a:solidFill>
              <a:latin typeface="Lucida Bright" panose="02040602050505020304" pitchFamily="18" charset="0"/>
            </a:endParaRPr>
          </a:p>
          <a:p>
            <a:r>
              <a:rPr lang="fr-BE" sz="3600" dirty="0">
                <a:solidFill>
                  <a:prstClr val="white"/>
                </a:solidFill>
                <a:latin typeface="Lucida Bright" panose="02040602050505020304" pitchFamily="18" charset="0"/>
              </a:rPr>
              <a:t>R/ Hosanna, Hosanna au plus haut des cieux</a:t>
            </a:r>
          </a:p>
          <a:p>
            <a:r>
              <a:rPr lang="fr-BE" sz="3600" dirty="0">
                <a:solidFill>
                  <a:prstClr val="white"/>
                </a:solidFill>
                <a:latin typeface="Lucida Bright" panose="02040602050505020304" pitchFamily="18" charset="0"/>
              </a:rPr>
              <a:t>Hosanna au plus haut des cieux</a:t>
            </a:r>
          </a:p>
          <a:p>
            <a:endParaRPr lang="fr-FR" sz="3600" dirty="0">
              <a:solidFill>
                <a:prstClr val="white"/>
              </a:solidFill>
              <a:latin typeface="Lucida Bright" panose="02040602050505020304" pitchFamily="18" charset="0"/>
            </a:endParaRPr>
          </a:p>
          <a:p>
            <a:r>
              <a:rPr lang="fr-FR" sz="3600" dirty="0">
                <a:solidFill>
                  <a:prstClr val="white"/>
                </a:solidFill>
                <a:latin typeface="Lucida Bright" panose="02040602050505020304" pitchFamily="18" charset="0"/>
              </a:rPr>
              <a:t>(BIS ALL)</a:t>
            </a:r>
            <a:endParaRPr lang="fr-BE" sz="3600" dirty="0">
              <a:solidFill>
                <a:prstClr val="white"/>
              </a:solidFill>
              <a:latin typeface="Lucida Bright" panose="02040602050505020304" pitchFamily="18" charset="0"/>
            </a:endParaRPr>
          </a:p>
        </p:txBody>
      </p:sp>
    </p:spTree>
    <p:extLst>
      <p:ext uri="{BB962C8B-B14F-4D97-AF65-F5344CB8AC3E}">
        <p14:creationId xmlns:p14="http://schemas.microsoft.com/office/powerpoint/2010/main" val="196311787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Titre 1"/>
          <p:cNvSpPr txBox="1">
            <a:spLocks/>
          </p:cNvSpPr>
          <p:nvPr/>
        </p:nvSpPr>
        <p:spPr>
          <a:xfrm>
            <a:off x="4499992" y="3975199"/>
            <a:ext cx="4508376" cy="1470025"/>
          </a:xfrm>
          <a:prstGeom prst="rect">
            <a:avLst/>
          </a:prstGeom>
        </p:spPr>
        <p:txBody>
          <a:bodyPr vert="horz" lIns="91440" tIns="45720" rIns="91440" bIns="45720" rtlCol="0" anchor="ctr">
            <a:noAutofit/>
          </a:bodyPr>
          <a:lstStyle/>
          <a:p>
            <a:pPr>
              <a:spcBef>
                <a:spcPct val="0"/>
              </a:spcBef>
            </a:pPr>
            <a:br>
              <a:rPr lang="fr-BE" sz="4000" dirty="0">
                <a:solidFill>
                  <a:srgbClr val="738AC8">
                    <a:lumMod val="75000"/>
                  </a:srgbClr>
                </a:solidFill>
                <a:latin typeface="Comic Sans MS" pitchFamily="66" charset="0"/>
              </a:rPr>
            </a:br>
            <a:br>
              <a:rPr lang="fr-BE" sz="4000" dirty="0">
                <a:solidFill>
                  <a:srgbClr val="738AC8">
                    <a:lumMod val="75000"/>
                  </a:srgbClr>
                </a:solidFill>
                <a:latin typeface="Comic Sans MS" pitchFamily="66" charset="0"/>
              </a:rPr>
            </a:br>
            <a:endParaRPr lang="fr-BE" sz="4000" dirty="0">
              <a:solidFill>
                <a:srgbClr val="738AC8">
                  <a:lumMod val="75000"/>
                </a:srgbClr>
              </a:solidFill>
              <a:latin typeface="Comic Sans MS" pitchFamily="66" charset="0"/>
            </a:endParaRPr>
          </a:p>
        </p:txBody>
      </p:sp>
      <p:sp>
        <p:nvSpPr>
          <p:cNvPr id="7" name="Rectangle 6"/>
          <p:cNvSpPr/>
          <p:nvPr/>
        </p:nvSpPr>
        <p:spPr>
          <a:xfrm>
            <a:off x="3121189" y="243487"/>
            <a:ext cx="2662908" cy="769441"/>
          </a:xfrm>
          <a:prstGeom prst="rect">
            <a:avLst/>
          </a:prstGeom>
        </p:spPr>
        <p:txBody>
          <a:bodyPr wrap="none">
            <a:spAutoFit/>
          </a:bodyPr>
          <a:lstStyle/>
          <a:p>
            <a:pPr algn="ctr">
              <a:spcBef>
                <a:spcPct val="0"/>
              </a:spcBef>
              <a:defRPr/>
            </a:pPr>
            <a:r>
              <a:rPr lang="fr-BE" sz="4400" b="1" dirty="0">
                <a:solidFill>
                  <a:srgbClr val="FFFF00"/>
                </a:solidFill>
              </a:rPr>
              <a:t>SANCTUS</a:t>
            </a:r>
          </a:p>
        </p:txBody>
      </p:sp>
      <p:sp>
        <p:nvSpPr>
          <p:cNvPr id="6" name="Rectangle 5"/>
          <p:cNvSpPr/>
          <p:nvPr/>
        </p:nvSpPr>
        <p:spPr>
          <a:xfrm>
            <a:off x="251520" y="1556792"/>
            <a:ext cx="8756848" cy="2862322"/>
          </a:xfrm>
          <a:prstGeom prst="rect">
            <a:avLst/>
          </a:prstGeom>
        </p:spPr>
        <p:txBody>
          <a:bodyPr wrap="square">
            <a:spAutoFit/>
          </a:bodyPr>
          <a:lstStyle/>
          <a:p>
            <a:r>
              <a:rPr lang="fr-BE" sz="3600" dirty="0">
                <a:solidFill>
                  <a:prstClr val="white"/>
                </a:solidFill>
                <a:latin typeface="Lucida Bright" panose="02040602050505020304" pitchFamily="18" charset="0"/>
              </a:rPr>
              <a:t>Béni soit celui qui vient / </a:t>
            </a:r>
          </a:p>
          <a:p>
            <a:r>
              <a:rPr lang="fr-BE" sz="3600" dirty="0">
                <a:solidFill>
                  <a:prstClr val="white"/>
                </a:solidFill>
                <a:latin typeface="Lucida Bright" panose="02040602050505020304" pitchFamily="18" charset="0"/>
              </a:rPr>
              <a:t>au nom du Seigneur</a:t>
            </a:r>
          </a:p>
          <a:p>
            <a:r>
              <a:rPr lang="fr-BE" sz="3600" dirty="0">
                <a:solidFill>
                  <a:prstClr val="white"/>
                </a:solidFill>
                <a:latin typeface="Lucida Bright" panose="02040602050505020304" pitchFamily="18" charset="0"/>
              </a:rPr>
              <a:t> </a:t>
            </a:r>
          </a:p>
          <a:p>
            <a:endParaRPr lang="fr-BE" sz="3600" dirty="0">
              <a:solidFill>
                <a:prstClr val="white"/>
              </a:solidFill>
              <a:latin typeface="Lucida Bright" panose="02040602050505020304" pitchFamily="18" charset="0"/>
            </a:endParaRPr>
          </a:p>
          <a:p>
            <a:endParaRPr lang="fr-BE" sz="3600" dirty="0">
              <a:solidFill>
                <a:prstClr val="white"/>
              </a:solidFill>
              <a:latin typeface="Lucida Bright" panose="02040602050505020304" pitchFamily="18" charset="0"/>
            </a:endParaRPr>
          </a:p>
        </p:txBody>
      </p:sp>
    </p:spTree>
    <p:extLst>
      <p:ext uri="{BB962C8B-B14F-4D97-AF65-F5344CB8AC3E}">
        <p14:creationId xmlns:p14="http://schemas.microsoft.com/office/powerpoint/2010/main" val="13301292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Titre 1"/>
          <p:cNvSpPr txBox="1">
            <a:spLocks/>
          </p:cNvSpPr>
          <p:nvPr/>
        </p:nvSpPr>
        <p:spPr>
          <a:xfrm>
            <a:off x="4499992" y="3975199"/>
            <a:ext cx="4508376" cy="1470025"/>
          </a:xfrm>
          <a:prstGeom prst="rect">
            <a:avLst/>
          </a:prstGeom>
        </p:spPr>
        <p:txBody>
          <a:bodyPr vert="horz" lIns="91440" tIns="45720" rIns="91440" bIns="45720" rtlCol="0" anchor="ctr">
            <a:noAutofit/>
          </a:bodyPr>
          <a:lstStyle/>
          <a:p>
            <a:pPr>
              <a:spcBef>
                <a:spcPct val="0"/>
              </a:spcBef>
            </a:pPr>
            <a:br>
              <a:rPr lang="fr-BE" sz="4000" dirty="0">
                <a:solidFill>
                  <a:srgbClr val="738AC8">
                    <a:lumMod val="75000"/>
                  </a:srgbClr>
                </a:solidFill>
                <a:latin typeface="Comic Sans MS" pitchFamily="66" charset="0"/>
              </a:rPr>
            </a:br>
            <a:br>
              <a:rPr lang="fr-BE" sz="4000" dirty="0">
                <a:solidFill>
                  <a:srgbClr val="738AC8">
                    <a:lumMod val="75000"/>
                  </a:srgbClr>
                </a:solidFill>
                <a:latin typeface="Comic Sans MS" pitchFamily="66" charset="0"/>
              </a:rPr>
            </a:br>
            <a:endParaRPr lang="fr-BE" sz="4000" dirty="0">
              <a:solidFill>
                <a:srgbClr val="738AC8">
                  <a:lumMod val="75000"/>
                </a:srgbClr>
              </a:solidFill>
              <a:latin typeface="Comic Sans MS" pitchFamily="66" charset="0"/>
            </a:endParaRPr>
          </a:p>
        </p:txBody>
      </p:sp>
      <p:sp>
        <p:nvSpPr>
          <p:cNvPr id="7" name="Rectangle 6"/>
          <p:cNvSpPr/>
          <p:nvPr/>
        </p:nvSpPr>
        <p:spPr>
          <a:xfrm>
            <a:off x="3121189" y="243487"/>
            <a:ext cx="2662908" cy="769441"/>
          </a:xfrm>
          <a:prstGeom prst="rect">
            <a:avLst/>
          </a:prstGeom>
        </p:spPr>
        <p:txBody>
          <a:bodyPr wrap="none">
            <a:spAutoFit/>
          </a:bodyPr>
          <a:lstStyle/>
          <a:p>
            <a:pPr algn="ctr">
              <a:spcBef>
                <a:spcPct val="0"/>
              </a:spcBef>
              <a:defRPr/>
            </a:pPr>
            <a:r>
              <a:rPr lang="fr-BE" sz="4400" b="1" dirty="0">
                <a:solidFill>
                  <a:srgbClr val="FFFF00"/>
                </a:solidFill>
              </a:rPr>
              <a:t>SANCTUS</a:t>
            </a:r>
          </a:p>
        </p:txBody>
      </p:sp>
      <p:sp>
        <p:nvSpPr>
          <p:cNvPr id="6" name="Rectangle 5"/>
          <p:cNvSpPr/>
          <p:nvPr/>
        </p:nvSpPr>
        <p:spPr>
          <a:xfrm>
            <a:off x="251520" y="1556792"/>
            <a:ext cx="8756848" cy="3416320"/>
          </a:xfrm>
          <a:prstGeom prst="rect">
            <a:avLst/>
          </a:prstGeom>
        </p:spPr>
        <p:txBody>
          <a:bodyPr wrap="square">
            <a:spAutoFit/>
          </a:bodyPr>
          <a:lstStyle/>
          <a:p>
            <a:endParaRPr lang="fr-BE" sz="3600" dirty="0">
              <a:solidFill>
                <a:prstClr val="white"/>
              </a:solidFill>
              <a:latin typeface="Lucida Bright" panose="02040602050505020304" pitchFamily="18" charset="0"/>
            </a:endParaRPr>
          </a:p>
          <a:p>
            <a:r>
              <a:rPr lang="fr-BE" sz="3600" dirty="0">
                <a:solidFill>
                  <a:prstClr val="white"/>
                </a:solidFill>
                <a:latin typeface="Lucida Bright" panose="02040602050505020304" pitchFamily="18" charset="0"/>
              </a:rPr>
              <a:t>R/ Hosanna, Hosanna au plus haut des cieux</a:t>
            </a:r>
          </a:p>
          <a:p>
            <a:r>
              <a:rPr lang="fr-BE" sz="3600" dirty="0">
                <a:solidFill>
                  <a:prstClr val="white"/>
                </a:solidFill>
                <a:latin typeface="Lucida Bright" panose="02040602050505020304" pitchFamily="18" charset="0"/>
              </a:rPr>
              <a:t>Hosanna au plus haut des cieux</a:t>
            </a:r>
          </a:p>
          <a:p>
            <a:endParaRPr lang="fr-FR" sz="3600" dirty="0">
              <a:solidFill>
                <a:prstClr val="white"/>
              </a:solidFill>
              <a:latin typeface="Lucida Bright" panose="02040602050505020304" pitchFamily="18" charset="0"/>
            </a:endParaRPr>
          </a:p>
          <a:p>
            <a:r>
              <a:rPr lang="fr-FR" sz="3600" dirty="0">
                <a:solidFill>
                  <a:prstClr val="white"/>
                </a:solidFill>
                <a:latin typeface="Lucida Bright" panose="02040602050505020304" pitchFamily="18" charset="0"/>
              </a:rPr>
              <a:t>(BIS ALL)</a:t>
            </a:r>
            <a:endParaRPr lang="fr-BE" sz="3600" dirty="0">
              <a:solidFill>
                <a:prstClr val="white"/>
              </a:solidFill>
              <a:latin typeface="Lucida Bright" panose="02040602050505020304" pitchFamily="18" charset="0"/>
            </a:endParaRPr>
          </a:p>
        </p:txBody>
      </p:sp>
    </p:spTree>
    <p:extLst>
      <p:ext uri="{BB962C8B-B14F-4D97-AF65-F5344CB8AC3E}">
        <p14:creationId xmlns:p14="http://schemas.microsoft.com/office/powerpoint/2010/main" val="290849413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Rectangle 6"/>
          <p:cNvSpPr/>
          <p:nvPr/>
        </p:nvSpPr>
        <p:spPr>
          <a:xfrm>
            <a:off x="1911470" y="243487"/>
            <a:ext cx="5082353" cy="769441"/>
          </a:xfrm>
          <a:prstGeom prst="rect">
            <a:avLst/>
          </a:prstGeom>
        </p:spPr>
        <p:txBody>
          <a:bodyPr wrap="none">
            <a:spAutoFit/>
          </a:bodyPr>
          <a:lstStyle/>
          <a:p>
            <a:pPr algn="ctr">
              <a:spcBef>
                <a:spcPct val="0"/>
              </a:spcBef>
              <a:defRPr/>
            </a:pPr>
            <a:r>
              <a:rPr lang="fr-BE" sz="4400" b="1" dirty="0">
                <a:solidFill>
                  <a:srgbClr val="FFFF00"/>
                </a:solidFill>
              </a:rPr>
              <a:t>LA CONSECRATION</a:t>
            </a:r>
          </a:p>
        </p:txBody>
      </p:sp>
      <p:sp>
        <p:nvSpPr>
          <p:cNvPr id="2" name="Rectangle 1"/>
          <p:cNvSpPr/>
          <p:nvPr/>
        </p:nvSpPr>
        <p:spPr>
          <a:xfrm>
            <a:off x="6012160" y="1268760"/>
            <a:ext cx="2934072" cy="3970318"/>
          </a:xfrm>
          <a:prstGeom prst="rect">
            <a:avLst/>
          </a:prstGeom>
        </p:spPr>
        <p:txBody>
          <a:bodyPr wrap="square">
            <a:spAutoFit/>
          </a:bodyPr>
          <a:lstStyle/>
          <a:p>
            <a:r>
              <a:rPr lang="fr-BE" sz="3600" dirty="0">
                <a:solidFill>
                  <a:prstClr val="white"/>
                </a:solidFill>
                <a:latin typeface="Lucida Bright" panose="02040602050505020304" pitchFamily="18" charset="0"/>
              </a:rPr>
              <a:t>Écoute les paroles que dit le prêtre.</a:t>
            </a:r>
          </a:p>
          <a:p>
            <a:r>
              <a:rPr lang="fr-BE" sz="3600" dirty="0">
                <a:solidFill>
                  <a:prstClr val="white"/>
                </a:solidFill>
                <a:latin typeface="Lucida Bright" panose="02040602050505020304" pitchFamily="18" charset="0"/>
              </a:rPr>
              <a:t>Ce n’est pas un vague souvenir,.</a:t>
            </a:r>
          </a:p>
        </p:txBody>
      </p:sp>
      <p:pic>
        <p:nvPicPr>
          <p:cNvPr id="68610" name="Picture 2" descr="24 juin"/>
          <p:cNvPicPr>
            <a:picLocks noChangeAspect="1" noChangeArrowheads="1"/>
          </p:cNvPicPr>
          <p:nvPr/>
        </p:nvPicPr>
        <p:blipFill>
          <a:blip r:embed="rId3" cstate="print"/>
          <a:srcRect/>
          <a:stretch>
            <a:fillRect/>
          </a:stretch>
        </p:blipFill>
        <p:spPr bwMode="auto">
          <a:xfrm>
            <a:off x="251520" y="1340768"/>
            <a:ext cx="5616625" cy="3744416"/>
          </a:xfrm>
          <a:prstGeom prst="rect">
            <a:avLst/>
          </a:prstGeom>
          <a:noFill/>
        </p:spPr>
      </p:pic>
      <p:sp>
        <p:nvSpPr>
          <p:cNvPr id="6" name="Rectangle 5"/>
          <p:cNvSpPr/>
          <p:nvPr/>
        </p:nvSpPr>
        <p:spPr>
          <a:xfrm>
            <a:off x="0" y="5301208"/>
            <a:ext cx="9144000" cy="1446550"/>
          </a:xfrm>
          <a:prstGeom prst="rect">
            <a:avLst/>
          </a:prstGeom>
        </p:spPr>
        <p:txBody>
          <a:bodyPr wrap="square">
            <a:spAutoFit/>
          </a:bodyPr>
          <a:lstStyle/>
          <a:p>
            <a:pPr algn="ctr"/>
            <a:r>
              <a:rPr lang="fr-BE" sz="4400" dirty="0">
                <a:solidFill>
                  <a:prstClr val="white"/>
                </a:solidFill>
                <a:latin typeface="Lucida Bright" panose="02040602050505020304" pitchFamily="18" charset="0"/>
              </a:rPr>
              <a:t>c’est Jésus qui AUJOURD’HUI se donne pour toi, pour tous</a:t>
            </a:r>
            <a:endParaRPr lang="fr-BE" sz="4400" dirty="0"/>
          </a:p>
        </p:txBody>
      </p:sp>
    </p:spTree>
    <p:extLst>
      <p:ext uri="{BB962C8B-B14F-4D97-AF65-F5344CB8AC3E}">
        <p14:creationId xmlns:p14="http://schemas.microsoft.com/office/powerpoint/2010/main" val="303451633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Titre 1"/>
          <p:cNvSpPr txBox="1">
            <a:spLocks/>
          </p:cNvSpPr>
          <p:nvPr/>
        </p:nvSpPr>
        <p:spPr>
          <a:xfrm>
            <a:off x="4499992" y="3975199"/>
            <a:ext cx="4508376" cy="1470025"/>
          </a:xfrm>
          <a:prstGeom prst="rect">
            <a:avLst/>
          </a:prstGeom>
        </p:spPr>
        <p:txBody>
          <a:bodyPr vert="horz" lIns="91440" tIns="45720" rIns="91440" bIns="45720" rtlCol="0" anchor="ctr">
            <a:noAutofit/>
          </a:bodyPr>
          <a:lstStyle/>
          <a:p>
            <a:pPr>
              <a:spcBef>
                <a:spcPct val="0"/>
              </a:spcBef>
            </a:pPr>
            <a:br>
              <a:rPr lang="fr-BE" sz="4000" dirty="0">
                <a:solidFill>
                  <a:srgbClr val="738AC8">
                    <a:lumMod val="75000"/>
                  </a:srgbClr>
                </a:solidFill>
                <a:latin typeface="Comic Sans MS" pitchFamily="66" charset="0"/>
              </a:rPr>
            </a:br>
            <a:br>
              <a:rPr lang="fr-BE" sz="4000" dirty="0">
                <a:solidFill>
                  <a:srgbClr val="738AC8">
                    <a:lumMod val="75000"/>
                  </a:srgbClr>
                </a:solidFill>
                <a:latin typeface="Comic Sans MS" pitchFamily="66" charset="0"/>
              </a:rPr>
            </a:br>
            <a:endParaRPr lang="fr-BE" sz="4000" dirty="0">
              <a:solidFill>
                <a:srgbClr val="738AC8">
                  <a:lumMod val="75000"/>
                </a:srgbClr>
              </a:solidFill>
              <a:latin typeface="Comic Sans MS" pitchFamily="66" charset="0"/>
            </a:endParaRPr>
          </a:p>
        </p:txBody>
      </p:sp>
      <p:sp>
        <p:nvSpPr>
          <p:cNvPr id="7" name="Rectangle 6"/>
          <p:cNvSpPr/>
          <p:nvPr/>
        </p:nvSpPr>
        <p:spPr>
          <a:xfrm>
            <a:off x="2804597" y="243487"/>
            <a:ext cx="3296095" cy="769441"/>
          </a:xfrm>
          <a:prstGeom prst="rect">
            <a:avLst/>
          </a:prstGeom>
        </p:spPr>
        <p:txBody>
          <a:bodyPr wrap="none">
            <a:spAutoFit/>
          </a:bodyPr>
          <a:lstStyle/>
          <a:p>
            <a:pPr algn="ctr">
              <a:spcBef>
                <a:spcPct val="0"/>
              </a:spcBef>
              <a:defRPr/>
            </a:pPr>
            <a:r>
              <a:rPr lang="fr-BE" sz="4400" b="1" dirty="0">
                <a:solidFill>
                  <a:srgbClr val="FFFF00"/>
                </a:solidFill>
              </a:rPr>
              <a:t>ANAMNÈSE </a:t>
            </a:r>
          </a:p>
        </p:txBody>
      </p:sp>
      <p:sp>
        <p:nvSpPr>
          <p:cNvPr id="2" name="Rectangle 1"/>
          <p:cNvSpPr/>
          <p:nvPr/>
        </p:nvSpPr>
        <p:spPr>
          <a:xfrm>
            <a:off x="0" y="1196752"/>
            <a:ext cx="9180512" cy="2554545"/>
          </a:xfrm>
          <a:prstGeom prst="rect">
            <a:avLst/>
          </a:prstGeom>
        </p:spPr>
        <p:txBody>
          <a:bodyPr wrap="square">
            <a:spAutoFit/>
          </a:bodyPr>
          <a:lstStyle/>
          <a:p>
            <a:r>
              <a:rPr lang="fr-BE" sz="4000" dirty="0">
                <a:solidFill>
                  <a:prstClr val="white"/>
                </a:solidFill>
                <a:latin typeface="Lucida Bright" panose="02040602050505020304" pitchFamily="18" charset="0"/>
              </a:rPr>
              <a:t>Gloire à Toi qui étais mort, </a:t>
            </a:r>
          </a:p>
          <a:p>
            <a:r>
              <a:rPr lang="fr-BE" sz="4000" dirty="0">
                <a:solidFill>
                  <a:prstClr val="white"/>
                </a:solidFill>
                <a:latin typeface="Lucida Bright" panose="02040602050505020304" pitchFamily="18" charset="0"/>
              </a:rPr>
              <a:t>Gloire à Toi, qui es vivant</a:t>
            </a:r>
          </a:p>
          <a:p>
            <a:r>
              <a:rPr lang="fr-BE" sz="4000" dirty="0">
                <a:solidFill>
                  <a:prstClr val="white"/>
                </a:solidFill>
                <a:latin typeface="Lucida Bright" panose="02040602050505020304" pitchFamily="18" charset="0"/>
              </a:rPr>
              <a:t>Notre Sauveur, notre Dieu</a:t>
            </a:r>
          </a:p>
          <a:p>
            <a:r>
              <a:rPr lang="fr-BE" sz="4000" dirty="0">
                <a:solidFill>
                  <a:prstClr val="white"/>
                </a:solidFill>
                <a:latin typeface="Lucida Bright" panose="02040602050505020304" pitchFamily="18" charset="0"/>
              </a:rPr>
              <a:t>Viens Seigneur </a:t>
            </a:r>
            <a:r>
              <a:rPr lang="fr-BE" sz="4000" dirty="0" err="1">
                <a:solidFill>
                  <a:prstClr val="white"/>
                </a:solidFill>
                <a:latin typeface="Lucida Bright" panose="02040602050505020304" pitchFamily="18" charset="0"/>
              </a:rPr>
              <a:t>Jesus</a:t>
            </a:r>
            <a:endParaRPr lang="fr-BE" sz="4000" dirty="0">
              <a:solidFill>
                <a:prstClr val="white"/>
              </a:solidFill>
              <a:latin typeface="Lucida Bright" panose="02040602050505020304" pitchFamily="18" charset="0"/>
            </a:endParaRPr>
          </a:p>
        </p:txBody>
      </p:sp>
    </p:spTree>
    <p:extLst>
      <p:ext uri="{BB962C8B-B14F-4D97-AF65-F5344CB8AC3E}">
        <p14:creationId xmlns:p14="http://schemas.microsoft.com/office/powerpoint/2010/main" val="31849132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0658" name="AutoShape 2" descr="data:image/jpeg;base64,/9j/4AAQSkZJRgABAQAAAQABAAD/2wCEAAkGBhQSEBQUExQVFBQWFBUVFRUUGBcUFxQXFRUVFRUUFBUXHCYeFxkkGhQUHy8gIycpLCwsFR4xNTAqNSYrLSkBCQoKDgwOGg8PGikcHxwqKSwsKSksKSksKSwpLCkpLCksLCwsKSkpLCkpKSksKSwsKSksKSksLCwsLCksLCwpKf/AABEIANUA7QMBIgACEQEDEQH/xAAcAAABBQEBAQAAAAAAAAAAAAAEAAEDBQYCBwj/xABFEAABAwEEBwUFBgMGBgMAAAABAAIRAwQSITEFBkFRYXGREyIygaEHQlKxwRQjYnLR8BWS4SQzgqKy8RYXQ1PC0kRjs//EABoBAAIDAQEAAAAAAAAAAAAAAAIDAAEEBQb/xAApEQACAgEDBAICAQUAAAAAAAAAAQIRAxIhMQQTQVEyYSJxQhQjkaHw/9oADAMBAAIRAxEAPwDMynJShIhcs9MMk52Hknhc1vCeRVFS4K0VowXdPFCCpiiKb1qo8+FCku20gNkrinURAghCQEiMuir9K0sWvG6D9FbPowgbXTwg+E+hUQLQFTqSjRkquk43o8laOKkkCQ1TgeSEsx73miXHA+aEpHEeatFGqsB7iF0kcYU2jX9xDW93eKT/ACKXIIM1ZUfD5quAyR7D3QjlwQFtJ7yhK6rZlcOUQZw4qutTbxA3n9+iMtL4HPBCuBJAGJKZEoszVpBsFx8v1TWdjD4QB80JT0S45uaPVWNm0VdHi45KOkWkEUaQRNGtGYkKJkDCZSlByFQeyrGLeakt1YPZhmCMN04KrpWmDGz5IoeA8XAdBKVKNB4U+5GvZDKZOkFR3TqUgkU4CgYlHaPA7kVJCaFRTVqjONcp6VVDubBI4rprlrPPvZljTqoqkVV0qiOo1eKFooMzwQFroRO5GMdxRT7E5zrlx98Cbtx94A7bsTHFBwSrMk5n3x5z1x+qPqHBNbLCW1Z2ZciNh3KO2OhqJu6AZw04Hkhxn5KahiDyUBzVlGi0U7uqK3YkptE1ME1sdif3sSvJXkGpo9h7oQFEo0ZIpFg1YYqCq+BKmDsI6ICtLnQP3xKtFgz3l7t+4D6K1sejDEkxv38lb6G1LtTmX2UKrgfeawwfyl0SOS5NItcWOBa5via4FrgeLSJCJy9BJAjbJdOAHniUYwYYpZKNzpQEHIChe5PUcoKjlZBTJHRHThHEn99FWKyhDM19LG536EnBTFKEs6pInASCSoMZKE6ShDP2xsPdzKhRekm/eny+QQpWqL2OFlVTa+x2uRNEEkAYkkAAbScgEGtR7O7MH21pdiKbXVAPxCGt6F0+QVvgUlbo9G1J1C+zxVrXXVs2tzFLlsL+OzYt/S5qhslrJwS0rrVRsbL9YnEwxjRefUO5rfmchKz2PcfCCdO6oWa1g9rTF4iO0b3Xjd3hn5yvEvaBqLWsHeP3lEmG1WiIJybUb7rvQ+i9Qsuvlor40rI1rdhq1TMcQxv1VhVtjq9J1K00aL2PaWva1zsWnZDm+siIlTuQT5J/T5K3R866PPdKiO1bDTfs8r2eq7sGvr0Ti1wEvaPhqNGN4bxgc8MhQ1tA2hjSX0KzRO2m8fRMU4t2mIljkvB1omop7VmUDo58GFZWkT5hC+QKAaKPBwCr6fiVxZtB2muAKNJ7pwvxdYOJecIUky1FvgrrPZn1KjadNpfUc66xozJ+g2ycAF7FqR7NKVkaKlWK1fMuIllM7qYO74jjuhUug9TK1kp/cVWMqkQ+saYfUO9rC/u02cAJ3kqV2ntJ2XxVG12DZUYJj8zII54oO7G6s2R6WdWqPTgFWawasULYyKre8PDUbhUZ+V27gZHBVuq+v9G1kU3Dsa//AG3GQ+M+zf73LA8Fo6tRHaoQ4yTpnheuOrNSwVAHEVGPm48CJuxIcPdcJBiYxw4Z9tYOXqXtZqtNkYDE9u27v8FS9HkvHzgVcdwZKmGPKiJXLSnciKR3ZWy4cEeULYGYnl80UlT5Ol0cdmxSlKSRQG4rv4xwS/jHBViS0aEZu5Iszpngl/GeCq4TKaEV3JBletfM8I6KEp6Rw8/n/smciSo5+b5MZab2fWkMtcH36bmjnLXfJpWZVzqe2bbR5u9GOKkuBcNpI9eo1zIWHsdtdbbXVrVMWtqOp0x8LGOIAHPM7yStsxi821Jc5pqscML19vGTB+h8ysr+LN+OlJHo1CpcwGSsKda8qqyVw7gdkoh0txjLosptassQ47VPTqbNv7hBWStOBiNi5bWio5u6I5ET856KC3G9ior6VoVcatKk85EvY1zhGBxInNVWlNG2Go0ANNF3xUzIHNpJB9FY6xWFjDfNJrmPJvZgtec8WkGDn1WTtdjcT9zmcAwycSYF0zPVSLa8mhYMc420WerWqVBtYPdUFaMWtLLone4FxveeG3HBb4v6BU+gNANo08cXkAvcTPMCcmo+jLmzOZJ8pw9IROTb3EdvHF1DYMDlDaaIeIITsrbM4TucFQKW55/rVoE0vvGYEEGRhBGIcNxBjovR9F6SNaz0Kh8T6THO5lon1lU2nWs7Cr2nhbTe4ngGk/RWWhaVyyWdpzFCkDzuNn1JTYN0Jzu69mI9rwB+zGcR2wjgey73PYvOhith7VrVNqpt+CkOr3En0AWOoFaocHPycnTAuyuYXTkQKHfablORmXAehP0Qn8Xcu9KiGMG8lx9B9VWqKKZswtqOwcdLuTHSz0EkVNKHa5ey2/ho3lN/DBvKtISupetmrtxKv+FjeUhoocVa3UoVa2V2kVTrGGiRP7lDFWttb92VUlNg7Rzuqioy2GhXWpzot1D8zh1Y5UqloWl1NzXsMOYQ5p3EYhGzKnue313QxxGxrj0BK8v0Naeze1x8MQ7kYk+Rhblulu2sFSq3A9hUJG4im7LhK81sle8wEZQsyXKNl0z1TR4a9sSAYwOJ5HAoqjXLH3HgEwJ2hwOR4jA9FgtWdPltRtNxwyYf/E8IyXoFpAqU2vb42A45ktOY44gGOCzTjpZvhNTVnXZ9m8Fpmm7L8J+E/T9yRabNeN8eNrcvjbM3eecczvUGj3ipTLXGZGeUHMHrim0XXIcWumWkgjcRh++EJdkd/wCCYUhXpuYZuvbjsLZ2jcQcfILEam0apttVtQ3uxvNOAAvXroOG2A6Oa3Bf2dRwnA99vI5gec9ULZNGhlor1WiTWc1x4XabQY85PmrT2aYLTbTTpB9bAXMi7PlhK7D4YYAnID0HkoqEPe4nIQ0T+EST1JHknGLyBk3DP3nDLyH+pUT6Og8MYTsGJO87fM/VRhsYnxbeHAJVnCbucQ47sPCOc4+XJUmuGm+xo9zB7wWt/CNruY2cSiW7L4VsodcdNGu9tkpGQ97WVCNpc4AMncMz02Fem1BHLZyGS8a1Gs3aaSoDY0uqH/Axzh63V7HaHrQ1pVGGUtTPE9frX2lvqn4brP5QP1KoqDkZrNUm2V4y7V46GPoq+kcVoj8TLP5MMIXDlJOC5pDvDn8lATu12YG7OxseqH+wN3BWldmI/KPXH6qItS9R1cMFoQCLENwS+xDcEbcxSuKah2hBSUJwmhCNFCYJ0gqIC6TMM8x+/RVJVlpV2DeZVcn4+Dk9Y/7hynhOUgmGQ9H1OoXrFdPhe1w8nS1w9VgDRNCo+m73XFp4EGJHBelalR9joxvqNdzvOPyA6rG66WW7base9dd5lon5JC5aNX8UwayWIkgg8QQt3ofTBY3vC8cuHNeeWV5acDCvbHbyl5I2Pw5NBprPpZrK0ZXybrZ3QXAdVb284CsCJi68bwDA5kT0PBeWayW4iu0AkGm0ZbHu756S0eSCtmuVocbstEFpJAMughwBknCQMBCBdO5JUNj1cU3q8HsNttZZQ7VwH3YL8DMNHik8sfJYyv7Q31bZTbZ4AdFMuMhsuce9BGIAOcDhCzulvaFUq0XUmtLA8XXG9IAPiDQAM8pM4LMU6pBBBggggjMEYgpmPp/MgM3VpNLH/wB9H0R2hawEG/OUZk+XFK+KNMuqYQC4unzcTuXilLXi0ABstABBdAIvRvxw8gMhyUmndeK1oo9li1khx7xcXXcQ2T7sgGOCD+mle4cuqxVaf+j1azaYY0OlrxUJJJMQSREDHKIHksXrHaXVHlzuQG4bgr7tbzQd4B6ifqqXS1CQUuO0iTm5oL9lNmv2utU2U6V0c6jh9GFek2l0Cdg/crI+y2x3LPXdtfWDQeDGD6uKN17rOFjqwYEQY3FNm9zKuTxy1VLz3O+Jxd1JP1UbAu5TBaTI92FMPdT2QYkrmjlHBSWBnqR80LKDKuePAei4XVQy48z81ylHcxqoJfQimXRKZQMmSXUJKBHJCSeEoVEK7SjsWjgfX/ZAIvSTu/yAQkrRD4nF6l3kYk6aU0ohBv8A2a1ZZVbPhqNdd3AtLS4dFV67Mm2v/Kz/AEhc+zq1XbU5ux1M9WkH5XkTrXT/ALXU5M/0BJlszTj3iUdGmrTRdmF687wNBc48GiT6BCUqElF6ctHZWIgYOqEUx+XN/oAP8aBu9hnCv0ZO0Wk1Hvec3Oc4/wCIzCr7V4hy+SJBQ9qGXRa0qML3ICV1KjJTyjKHBT3lGCnlQh65oerestFx20qfUNAPyQ2kbSo9AVv7FS4Nc3o9wQdteTK5rX5s6cX+KPSdSKN2w0j8V9/8zzHoAgvaDWDbDVnN11o5lw+krQaDs92y0W7qVMf5Qsf7Va4bZWtwl9UQNpDQ4n1jqiq2hLdWeWSnBUZKTStRkDKDsVY2Bnek+7J6ZBVNJ2Kt7J4HHhHVLlwWlbo5XJKdMUs7yFKYpwU8KECQlKcMJyB8k5ou3HoqCs4JTELvszuK5IUKtFHpJ/3h8vkEH2i70q49q7A54YFV5qHcVritjiZd5v8AYd2icvQLKhJAAMkwABiTshbjVvQXZua50GpG0SKZnJs+9+LZsjMhkkoLcGGNzewLqlZ6jLSyrcIY2bxOGBaRIBxOat9N1g6tUqCcYMERENA+iu7XoSpQILxF8XwTiXA5yd/68UJaNHNNBrwMJfTdBnvYPYSDkC0uH+FYZ5pNm3HjjFbGfstp74Fzjn/RH6T0AbYGXanZlrYDXNlu0k3gZk4bDki6OhwGg7TlwGwY7dpVmLN2YBiHR6ECBH7zQPM+YhyxriR5tbtXa1K9LQ9rTBdTN4DbiPEOip65lp6r1GvZyAHHAOJAO8tgnjtCxmseihd7Rgg5vAyMmL0b8lsx5naUzJPEquJl00ro0zuPRMWncei2GajkFSUswuQw7j0XTGkHEEdVCUz0PVipespb8DjPJ4BHreUlWmCszq9pwUqhD8GPADj8JHhdyxIPNbWxWTtKjAMQ5zcRiCCRiDuhYckWpG7DK416PT32hlKhfe4NZTp3nOOTQ1uJPReC6z6zuttodVMhmVJh9ynOE/iPiPE8Arf2o6//AGl32azu/szXfeOH/Wc0/wD5gjDeRO5YL7Sn48dK2Zpy3pBxena9V/2ldC1JmkUWtN6s7JW7pG+PQys4y3BWGjreC4DeUEouhuN1JP7LhJOQkCs52xkydIlQh69S1Xa6e8YjcFG/Uduxx84/RaajShoC7KWsMUjnPLKzF1NTgCRJ/wAqFq6nD8XotpaRioHt4qdtE7jMFX1AD/iHT6lVtq9mcZPM7u7816RCY0pRpV5I3fJ5zq/qOWWulekEXnMmIvtaSwyModB8lf6d0H2VTtGg9mfvmxGAkGo0A7WHZulXTrDetDHtMGkycRPec7/1YeqC1y024tezsjcN17HtJIFXwuZgJaHT5444wlTV7lK01RY6Q1rsteytDie2zYxoLnBw24e6efyWPsda/TrNghsF8CJvMa8sOPui8Z89yp32Z1FxD2ua8HbIIO3BaKzads9IUSKbu1gis1xhrmlvdewg4HEdErJJzd/Q6GNQW29mebXqyO8YmBiD0VvYbc51SK8uDQcQWsPdGElwgqHRjxfkMDw0PMcmnGRjhn5Kt0paaRYxlK+5xF6q52AvbmAYxHVLinL6HSpP2aLSWn6Fpp06TKfZ9mHOcDEzGERiWlzg6fw8ZVdpLV8hjGGWudec7aGNLRcB/EG4kf8A2NCD0VoN/wDfQ1nZlroqmA7EG7GZkThulbvRujndm59fv1Kji8g5NvGYA2bD6bFqU9Tt+jLKGjaPB5jX1QcThUBH5SPqmGpTvj/yn9V6sNE0/hjlgmOhRsJ88UVsrY8wo6huJH3gz+H+qsn6hH/uD+T+q3DtDkZDp+iIbYiYwM8lTtkTSPNafsyvvEVYG0BnqDewV9ZvZo1rHMbaK4BBBDSAMcHAs3EcVt6GjwwcTn+ils7e95K7fsG1yjzGv7JfhqtI/GHNPpKH/wCVL/jp9X/+q9arUNyENNFb9lWjzNnspO19P/Ofop6fsoE4vZ5Mc75kL0unYSc8EfRswAU3fkjkjz+w+yazx3nun8LWN+cqf/gEUn/dwWwCC6L2WIMCM5W6dSUdZuH7/e1LnG0FGdMx7NUnbm9f6Lv/AIUd8LeoWqC6CRoQzusyo1Wd8I6hSt1Y3tHULTAJKu2vZO7IKC5cE6ULomUhrMwQasrqDr04KFotMFexK6uyuLVVDGOcfdBd0E/vmoED0h/eH4jhyaA0eocfNQXCjQyAAdgE89vqum0ZQ0FZSWnQjaj+0IvukEzjeA+Nu38w9FT2jV69Wv0qhpuktAa0PaMPAGuwiMLuO5b6jSa1UeuwdTsrq9ABtRhBLwATdxBw24kZyl9pNhLKzMaL1R711td4LhBhgaYGeLpu8Th80UNB0rNWayk177RmCSHFo2PuiA0fiIVHrTbbTQFKSGh85Gb7GhjsTmJvt3HNbfUq1CpYmVC0MLs4967LJxxI7uE5ZK+y61MJ5d6QtHaDh3aVjffMgZhpPvH4n8VbVVy6q2cx1Sc/kiUUuBTk2MFIChbRbWsaXOwA8+QA2k7ktU9OB9Uh7QC49z8Me5O0nOf6RPxtJvkqTaVj1rfdw7N07Q7uxv3zCnq1D2JcwwYaRgHZyDIyzCsNP2dpAcRw/flPQKipU3lr2wYLHwYOYF5vq31WbK5xyaL/AESLUo2VJ03Xk9/0Zh/lQ7dYq1N7ZIeC4XhdbMEgGMsYlSWPQtapJDYBBguN2Z2wcfRDVdFvp1Xh4xp0nPBEwSRdbB5vn/CVljknq3ZremqRbM1uc1wbVo54ywzA4g4ZZ47FobBaadUXmEkwD3hBE5YHkei84dXLnZEkA5bssT5R5rT6nayUuyrNe0tFNt9229iBnGBktAH6lbMM5SdMRlioq0a0NTwsxq9rmK1U0aoDHOJNIgzInBjj8W47ea1YYtSaYh7ckZXFWngp7qe4ratFWV4XQanjFIFZaGjQkWp4SCohMUgucUry1gHZfAQNR8lE1MQeSEhSyDgIHSTb7qdEf9R4vflZ33fIDzVlSu7Sh2tabXe2Mpx5uxPpCqXAUQpti+I9FMyzgZBStEru6ioXqIuyG5O6zMc0tLQ4EEEETIOYPks/rRrrRsjCGua+tMCmMY/E4jILEf8AGdOs0utdWs+f/j0B2bBGUvvC9vwI81RaVljrBqx2zAHVCRQY8T7zwA1uAEAH7oYknMmFstGU6TaFNlO5DabBAum73RgdsqkbXaaWGF+ng05w5uEccY8ljqmsVna4sfRcHDA1GXQXHefCfXYkqUroc4qj06tRHLkq21Vbgl2Xz5LH2b2hsojB7qzcG3KjS17McXNeBDtuDp5jJXJ01TtYDqZkRkcCMdo2HDJH+ylzRXaSr1HEvhzmtglrcbocYDg3N2OZG/pJYrVDgBIdIiM+Ecclz9qNKpO2C0jeD+/VT2fSnb2+i24WDv3jiSSym+6HHZj8vIYM8mp7I0QjqW/Bc6yWu02mkymxzKbSAaxJ70xOQHhywGJnGApKWnnMuMrNAkwKgyfDZksGLMcNoQ9KgXveWYh0TOAF0XTMbD9FbUbFdMlxOERs8pxWaWWU3bGaIQjpHsmk21ASwgwYO8Ebwu67r0Eki7OWE8zwUFTR7Q41G91+ZOd4DNpAzzXTbU0xDs9m3zGaF77MClzEFtWg6dS8Wyxzs3NyOzEZdIXnlqDqBNOT3iS5w8L7riMBuHHaeS9LpBo8InEzvBnLeI3Kj05oIVHPIgXu+GkeF8d4g7AYkjfiix5XjYWhS2ZiK2kLjc4ecZGYIyA5fNev6saVNpslGsfE9gvfmaS13q09V4fbLDDyHA3tt4nD+i9m1GsfZWCg0iJaXxuD3F49CF08bT3Xky5k1yXwaumpoSlaEZgSqzvHmuIU9oGM7wPkoYWaSpscuB4SKRShUWSgJJq1rpmCHs/mbj6qPt2fG3+YfqtWwtbkqgq0ZxGakbXYcnNPJwP1XbXN3jqoWA1WkAkjAAkngMSqvRTHvp9pHicThs3K40vUAouAzPd65+krvRVANosHCepS2rlQadRsBbVcEFrHrA+mxjGf3lUuDT8IaMXneAS3mJyWkNNZnWmyONezkeE9pSxyD6jQGE7pILZ/EFbTQKaZiKmr4qOLnue4uJJeSCXE7SIhQVNUzSr0nOINF7xDwMIBEgj3XDd81s26NFN8PbMZ7HYjO9s2ZYKw0zox5pi8S6mGi6CBhMQO6MTJAnbghjKSTvwHJRtFGbUGBgLoN6B2jTfaGnEC74s5EcTgqLT2jGX7rQYDhdkQ597HHHf+92nZbJDQ8l10ggvnvDACG5TkPPigLNSBrF9USSSWlvh73vDbI5bErV5QxR8MxOltWXtp3w03b10vAN29E3ZyB+aG0DbXUapjIETyJxXo2sWjnNa2Gl9Mic+6HHA4DCVkxoEmuKbKeJqX3HMhl0FrSZylrtk4lOU/xpitG9ov7Y3tRkMtoMqPR+sDrILppucIN7EAugkgh2+JGPBWzaMYLivYg8YiVnlj7i3NCnp28B1m0rSrBtWi57C4G6SyWOwxa8iQOIkERwR9DSrXPFJ/cq3b1x20bXMdk9vEeiwZ0fUsr3OoHuky6n7pI2xsO5wg8VZjXWi5gbXpuDhlIHdORLHbOX+yyTwyi9lYdxZrrXQvAAzEyeMDDPiUC7RtOmC51SpdGJmo+N+U4+Sq7BrJTLbrrRTiTdi8HXTli9xM8lNZ7XY6TIZUDok4EuJJxJl2Zx3pWh+UF8drCdBW5lWnep5XnSJxBvEifKFNpN8UzGZIA25kXoH5byorZpOrWa9tnaygTgK5Mu2YhjQZPiGJwwPBWWgNCOpia9WpaKjszViANzW7BthGsEpK+COaTsAsWqf2mq1z57BpBu/FBJLGna0nA7gIC37eH6LhvDDkuwF0MOPtxpGPLkeR2yW9guUgF0GrTyIIq7cB0Q8I2sO6evRBFJyKmHB7CTFIpJYZHWoNibo6BDOot3DoEe9uCFc1U0EmD9g34W9AkaDfhb/KFImKoIHq0wAYaAThgAM1etbAA3ADpgqiky9UYON4+WKt0/CuWLyeEPKgt1hbWpljhIKnSlOFGapsdZ3RXaa1PCKoHfbj7zR488xO+Au9I6bp1bwa4Fga4NbIm9dusBadziDjuO5aEicx1Qdo0LRqCHU2+WB8jmNmSBxfgK15KCwMa3Y2QAJMZAQMTswUNtt1Jr8S3FpDQ0gkPBkQBicowV+zVKgBEOIgiCZiTOG0I2loqm0yGy4CLziXGN0nYkxwNMa8y8Gbsxr1gGXLjdrnCCCPhaYPWBzVnYtXmUgS2S93ic7EnzzV4xia5+5TVj9i3lsorRYQcHDHegjo0g4YhaWrZgUO6xEf0VOLTLUzO1NGuOxVls1Uv+7Hktl9njf0TihxPoqcbD1nnf8Ay6k5f+KsrBqIGEEgf6itn2HE9AnFA7/QK9LK1lPZdChmWJ3n6K1stggyT5IqnZuPopOw4lRYwHMYMCkDVyKXFdCnxRpC2xBdSuLiV1GijtAORoQtXM80rLwFDk4CctSa1dJI06Q1VuKSSjIiArlySSBho70Y371x3Ngef+ys0klpxfEVk5EmSSTQB13TanSUKfBIuYTpIgEOBguE6SoiEkkkoWJOGBJJSgbHuBRvTpKmRMdgwCchJJWWNCdJJQgoTFJJQiEEPXb3vIfv0SSQZPiFHk5hckJJLOxp/9k="/>
          <p:cNvSpPr>
            <a:spLocks noChangeAspect="1" noChangeArrowheads="1"/>
          </p:cNvSpPr>
          <p:nvPr/>
        </p:nvSpPr>
        <p:spPr bwMode="auto">
          <a:xfrm>
            <a:off x="63500" y="-153988"/>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BE" dirty="0">
              <a:solidFill>
                <a:prstClr val="white"/>
              </a:solidFill>
            </a:endParaRPr>
          </a:p>
        </p:txBody>
      </p:sp>
      <p:sp>
        <p:nvSpPr>
          <p:cNvPr id="70660" name="AutoShape 4" descr="data:image/jpeg;base64,/9j/4AAQSkZJRgABAQAAAQABAAD/2wCEAAkGBhQSEBQUExQVFBQWFBUVFRUUGBcUFxQXFRUVFRUUFBUXHCYeFxkkGhQUHy8gIycpLCwsFR4xNTAqNSYrLSkBCQoKDgwOGg8PGikcHxwqKSwsKSksKSksKSwpLCkpLCksLCwsKSkpLCkpKSksKSwsKSksKSksLCwsLCksLCwpKf/AABEIANUA7QMBIgACEQEDEQH/xAAcAAABBQEBAQAAAAAAAAAAAAAEAAEDBQYCBwj/xABFEAABAwEEBwUFBgMGBgMAAAABAAIRAwQSITEFBkFRYXGREyIygaEHQlKxwRQjYnLR8BWS4SQzgqKy8RYXQ1PC0kRjs//EABoBAAIDAQEAAAAAAAAAAAAAAAIDAAEEBQb/xAApEQACAgEDBAICAQUAAAAAAAAAAQIRAxIhMQQTQVEyYSJxQhQjkaHw/9oADAMBAAIRAxEAPwDMynJShIhcs9MMk52Hknhc1vCeRVFS4K0VowXdPFCCpiiKb1qo8+FCku20gNkrinURAghCQEiMuir9K0sWvG6D9FbPowgbXTwg+E+hUQLQFTqSjRkquk43o8laOKkkCQ1TgeSEsx73miXHA+aEpHEeatFGqsB7iF0kcYU2jX9xDW93eKT/ACKXIIM1ZUfD5quAyR7D3QjlwQFtJ7yhK6rZlcOUQZw4qutTbxA3n9+iMtL4HPBCuBJAGJKZEoszVpBsFx8v1TWdjD4QB80JT0S45uaPVWNm0VdHi45KOkWkEUaQRNGtGYkKJkDCZSlByFQeyrGLeakt1YPZhmCMN04KrpWmDGz5IoeA8XAdBKVKNB4U+5GvZDKZOkFR3TqUgkU4CgYlHaPA7kVJCaFRTVqjONcp6VVDubBI4rprlrPPvZljTqoqkVV0qiOo1eKFooMzwQFroRO5GMdxRT7E5zrlx98Cbtx94A7bsTHFBwSrMk5n3x5z1x+qPqHBNbLCW1Z2ZciNh3KO2OhqJu6AZw04Hkhxn5KahiDyUBzVlGi0U7uqK3YkptE1ME1sdif3sSvJXkGpo9h7oQFEo0ZIpFg1YYqCq+BKmDsI6ICtLnQP3xKtFgz3l7t+4D6K1sejDEkxv38lb6G1LtTmX2UKrgfeawwfyl0SOS5NItcWOBa5via4FrgeLSJCJy9BJAjbJdOAHniUYwYYpZKNzpQEHIChe5PUcoKjlZBTJHRHThHEn99FWKyhDM19LG536EnBTFKEs6pInASCSoMZKE6ShDP2xsPdzKhRekm/eny+QQpWqL2OFlVTa+x2uRNEEkAYkkAAbScgEGtR7O7MH21pdiKbXVAPxCGt6F0+QVvgUlbo9G1J1C+zxVrXXVs2tzFLlsL+OzYt/S5qhslrJwS0rrVRsbL9YnEwxjRefUO5rfmchKz2PcfCCdO6oWa1g9rTF4iO0b3Xjd3hn5yvEvaBqLWsHeP3lEmG1WiIJybUb7rvQ+i9Qsuvlor40rI1rdhq1TMcQxv1VhVtjq9J1K00aL2PaWva1zsWnZDm+siIlTuQT5J/T5K3R866PPdKiO1bDTfs8r2eq7sGvr0Ti1wEvaPhqNGN4bxgc8MhQ1tA2hjSX0KzRO2m8fRMU4t2mIljkvB1omop7VmUDo58GFZWkT5hC+QKAaKPBwCr6fiVxZtB2muAKNJ7pwvxdYOJecIUky1FvgrrPZn1KjadNpfUc66xozJ+g2ycAF7FqR7NKVkaKlWK1fMuIllM7qYO74jjuhUug9TK1kp/cVWMqkQ+saYfUO9rC/u02cAJ3kqV2ntJ2XxVG12DZUYJj8zII54oO7G6s2R6WdWqPTgFWawasULYyKre8PDUbhUZ+V27gZHBVuq+v9G1kU3Dsa//AG3GQ+M+zf73LA8Fo6tRHaoQ4yTpnheuOrNSwVAHEVGPm48CJuxIcPdcJBiYxw4Z9tYOXqXtZqtNkYDE9u27v8FS9HkvHzgVcdwZKmGPKiJXLSnciKR3ZWy4cEeULYGYnl80UlT5Ol0cdmxSlKSRQG4rv4xwS/jHBViS0aEZu5Iszpngl/GeCq4TKaEV3JBletfM8I6KEp6Rw8/n/smciSo5+b5MZab2fWkMtcH36bmjnLXfJpWZVzqe2bbR5u9GOKkuBcNpI9eo1zIWHsdtdbbXVrVMWtqOp0x8LGOIAHPM7yStsxi821Jc5pqscML19vGTB+h8ysr+LN+OlJHo1CpcwGSsKda8qqyVw7gdkoh0txjLosptassQ47VPTqbNv7hBWStOBiNi5bWio5u6I5ET856KC3G9ior6VoVcatKk85EvY1zhGBxInNVWlNG2Go0ANNF3xUzIHNpJB9FY6xWFjDfNJrmPJvZgtec8WkGDn1WTtdjcT9zmcAwycSYF0zPVSLa8mhYMc420WerWqVBtYPdUFaMWtLLone4FxveeG3HBb4v6BU+gNANo08cXkAvcTPMCcmo+jLmzOZJ8pw9IROTb3EdvHF1DYMDlDaaIeIITsrbM4TucFQKW55/rVoE0vvGYEEGRhBGIcNxBjovR9F6SNaz0Kh8T6THO5lon1lU2nWs7Cr2nhbTe4ngGk/RWWhaVyyWdpzFCkDzuNn1JTYN0Jzu69mI9rwB+zGcR2wjgey73PYvOhith7VrVNqpt+CkOr3En0AWOoFaocHPycnTAuyuYXTkQKHfablORmXAehP0Qn8Xcu9KiGMG8lx9B9VWqKKZswtqOwcdLuTHSz0EkVNKHa5ey2/ho3lN/DBvKtISupetmrtxKv+FjeUhoocVa3UoVa2V2kVTrGGiRP7lDFWttb92VUlNg7Rzuqioy2GhXWpzot1D8zh1Y5UqloWl1NzXsMOYQ5p3EYhGzKnue313QxxGxrj0BK8v0Naeze1x8MQ7kYk+Rhblulu2sFSq3A9hUJG4im7LhK81sle8wEZQsyXKNl0z1TR4a9sSAYwOJ5HAoqjXLH3HgEwJ2hwOR4jA9FgtWdPltRtNxwyYf/E8IyXoFpAqU2vb42A45ktOY44gGOCzTjpZvhNTVnXZ9m8Fpmm7L8J+E/T9yRabNeN8eNrcvjbM3eecczvUGj3ipTLXGZGeUHMHrim0XXIcWumWkgjcRh++EJdkd/wCCYUhXpuYZuvbjsLZ2jcQcfILEam0apttVtQ3uxvNOAAvXroOG2A6Oa3Bf2dRwnA99vI5gec9ULZNGhlor1WiTWc1x4XabQY85PmrT2aYLTbTTpB9bAXMi7PlhK7D4YYAnID0HkoqEPe4nIQ0T+EST1JHknGLyBk3DP3nDLyH+pUT6Og8MYTsGJO87fM/VRhsYnxbeHAJVnCbucQ47sPCOc4+XJUmuGm+xo9zB7wWt/CNruY2cSiW7L4VsodcdNGu9tkpGQ97WVCNpc4AMncMz02Fem1BHLZyGS8a1Gs3aaSoDY0uqH/Axzh63V7HaHrQ1pVGGUtTPE9frX2lvqn4brP5QP1KoqDkZrNUm2V4y7V46GPoq+kcVoj8TLP5MMIXDlJOC5pDvDn8lATu12YG7OxseqH+wN3BWldmI/KPXH6qItS9R1cMFoQCLENwS+xDcEbcxSuKah2hBSUJwmhCNFCYJ0gqIC6TMM8x+/RVJVlpV2DeZVcn4+Dk9Y/7hynhOUgmGQ9H1OoXrFdPhe1w8nS1w9VgDRNCo+m73XFp4EGJHBelalR9joxvqNdzvOPyA6rG66WW7base9dd5lon5JC5aNX8UwayWIkgg8QQt3ofTBY3vC8cuHNeeWV5acDCvbHbyl5I2Pw5NBprPpZrK0ZXybrZ3QXAdVb284CsCJi68bwDA5kT0PBeWayW4iu0AkGm0ZbHu756S0eSCtmuVocbstEFpJAMughwBknCQMBCBdO5JUNj1cU3q8HsNttZZQ7VwH3YL8DMNHik8sfJYyv7Q31bZTbZ4AdFMuMhsuce9BGIAOcDhCzulvaFUq0XUmtLA8XXG9IAPiDQAM8pM4LMU6pBBBggggjMEYgpmPp/MgM3VpNLH/wB9H0R2hawEG/OUZk+XFK+KNMuqYQC4unzcTuXilLXi0ABstABBdAIvRvxw8gMhyUmndeK1oo9li1khx7xcXXcQ2T7sgGOCD+mle4cuqxVaf+j1azaYY0OlrxUJJJMQSREDHKIHksXrHaXVHlzuQG4bgr7tbzQd4B6ifqqXS1CQUuO0iTm5oL9lNmv2utU2U6V0c6jh9GFek2l0Cdg/crI+y2x3LPXdtfWDQeDGD6uKN17rOFjqwYEQY3FNm9zKuTxy1VLz3O+Jxd1JP1UbAu5TBaTI92FMPdT2QYkrmjlHBSWBnqR80LKDKuePAei4XVQy48z81ylHcxqoJfQimXRKZQMmSXUJKBHJCSeEoVEK7SjsWjgfX/ZAIvSTu/yAQkrRD4nF6l3kYk6aU0ohBv8A2a1ZZVbPhqNdd3AtLS4dFV67Mm2v/Kz/AEhc+zq1XbU5ux1M9WkH5XkTrXT/ALXU5M/0BJlszTj3iUdGmrTRdmF687wNBc48GiT6BCUqElF6ctHZWIgYOqEUx+XN/oAP8aBu9hnCv0ZO0Wk1Hvec3Oc4/wCIzCr7V4hy+SJBQ9qGXRa0qML3ICV1KjJTyjKHBT3lGCnlQh65oerestFx20qfUNAPyQ2kbSo9AVv7FS4Nc3o9wQdteTK5rX5s6cX+KPSdSKN2w0j8V9/8zzHoAgvaDWDbDVnN11o5lw+krQaDs92y0W7qVMf5Qsf7Va4bZWtwl9UQNpDQ4n1jqiq2hLdWeWSnBUZKTStRkDKDsVY2Bnek+7J6ZBVNJ2Kt7J4HHhHVLlwWlbo5XJKdMUs7yFKYpwU8KECQlKcMJyB8k5ou3HoqCs4JTELvszuK5IUKtFHpJ/3h8vkEH2i70q49q7A54YFV5qHcVritjiZd5v8AYd2icvQLKhJAAMkwABiTshbjVvQXZua50GpG0SKZnJs+9+LZsjMhkkoLcGGNzewLqlZ6jLSyrcIY2bxOGBaRIBxOat9N1g6tUqCcYMERENA+iu7XoSpQILxF8XwTiXA5yd/68UJaNHNNBrwMJfTdBnvYPYSDkC0uH+FYZ5pNm3HjjFbGfstp74Fzjn/RH6T0AbYGXanZlrYDXNlu0k3gZk4bDki6OhwGg7TlwGwY7dpVmLN2YBiHR6ECBH7zQPM+YhyxriR5tbtXa1K9LQ9rTBdTN4DbiPEOip65lp6r1GvZyAHHAOJAO8tgnjtCxmseihd7Rgg5vAyMmL0b8lsx5naUzJPEquJl00ro0zuPRMWncei2GajkFSUswuQw7j0XTGkHEEdVCUz0PVipespb8DjPJ4BHreUlWmCszq9pwUqhD8GPADj8JHhdyxIPNbWxWTtKjAMQ5zcRiCCRiDuhYckWpG7DK416PT32hlKhfe4NZTp3nOOTQ1uJPReC6z6zuttodVMhmVJh9ynOE/iPiPE8Arf2o6//AGl32azu/szXfeOH/Wc0/wD5gjDeRO5YL7Sn48dK2Zpy3pBxena9V/2ldC1JmkUWtN6s7JW7pG+PQys4y3BWGjreC4DeUEouhuN1JP7LhJOQkCs52xkydIlQh69S1Xa6e8YjcFG/Uduxx84/RaajShoC7KWsMUjnPLKzF1NTgCRJ/wAqFq6nD8XotpaRioHt4qdtE7jMFX1AD/iHT6lVtq9mcZPM7u7816RCY0pRpV5I3fJ5zq/qOWWulekEXnMmIvtaSwyModB8lf6d0H2VTtGg9mfvmxGAkGo0A7WHZulXTrDetDHtMGkycRPec7/1YeqC1y024tezsjcN17HtJIFXwuZgJaHT5444wlTV7lK01RY6Q1rsteytDie2zYxoLnBw24e6efyWPsda/TrNghsF8CJvMa8sOPui8Z89yp32Z1FxD2ua8HbIIO3BaKzads9IUSKbu1gis1xhrmlvdewg4HEdErJJzd/Q6GNQW29mebXqyO8YmBiD0VvYbc51SK8uDQcQWsPdGElwgqHRjxfkMDw0PMcmnGRjhn5Kt0paaRYxlK+5xF6q52AvbmAYxHVLinL6HSpP2aLSWn6Fpp06TKfZ9mHOcDEzGERiWlzg6fw8ZVdpLV8hjGGWudec7aGNLRcB/EG4kf8A2NCD0VoN/wDfQ1nZlroqmA7EG7GZkThulbvRujndm59fv1Kji8g5NvGYA2bD6bFqU9Tt+jLKGjaPB5jX1QcThUBH5SPqmGpTvj/yn9V6sNE0/hjlgmOhRsJ88UVsrY8wo6huJH3gz+H+qsn6hH/uD+T+q3DtDkZDp+iIbYiYwM8lTtkTSPNafsyvvEVYG0BnqDewV9ZvZo1rHMbaK4BBBDSAMcHAs3EcVt6GjwwcTn+ils7e95K7fsG1yjzGv7JfhqtI/GHNPpKH/wCVL/jp9X/+q9arUNyENNFb9lWjzNnspO19P/Ofop6fsoE4vZ5Mc75kL0unYSc8EfRswAU3fkjkjz+w+yazx3nun8LWN+cqf/gEUn/dwWwCC6L2WIMCM5W6dSUdZuH7/e1LnG0FGdMx7NUnbm9f6Lv/AIUd8LeoWqC6CRoQzusyo1Wd8I6hSt1Y3tHULTAJKu2vZO7IKC5cE6ULomUhrMwQasrqDr04KFotMFexK6uyuLVVDGOcfdBd0E/vmoED0h/eH4jhyaA0eocfNQXCjQyAAdgE89vqum0ZQ0FZSWnQjaj+0IvukEzjeA+Nu38w9FT2jV69Wv0qhpuktAa0PaMPAGuwiMLuO5b6jSa1UeuwdTsrq9ABtRhBLwATdxBw24kZyl9pNhLKzMaL1R711td4LhBhgaYGeLpu8Th80UNB0rNWayk177RmCSHFo2PuiA0fiIVHrTbbTQFKSGh85Gb7GhjsTmJvt3HNbfUq1CpYmVC0MLs4967LJxxI7uE5ZK+y61MJ5d6QtHaDh3aVjffMgZhpPvH4n8VbVVy6q2cx1Sc/kiUUuBTk2MFIChbRbWsaXOwA8+QA2k7ktU9OB9Uh7QC49z8Me5O0nOf6RPxtJvkqTaVj1rfdw7N07Q7uxv3zCnq1D2JcwwYaRgHZyDIyzCsNP2dpAcRw/flPQKipU3lr2wYLHwYOYF5vq31WbK5xyaL/AESLUo2VJ03Xk9/0Zh/lQ7dYq1N7ZIeC4XhdbMEgGMsYlSWPQtapJDYBBguN2Z2wcfRDVdFvp1Xh4xp0nPBEwSRdbB5vn/CVljknq3ZremqRbM1uc1wbVo54ywzA4g4ZZ47FobBaadUXmEkwD3hBE5YHkei84dXLnZEkA5bssT5R5rT6nayUuyrNe0tFNt9229iBnGBktAH6lbMM5SdMRlioq0a0NTwsxq9rmK1U0aoDHOJNIgzInBjj8W47ea1YYtSaYh7ckZXFWngp7qe4ratFWV4XQanjFIFZaGjQkWp4SCohMUgucUry1gHZfAQNR8lE1MQeSEhSyDgIHSTb7qdEf9R4vflZ33fIDzVlSu7Sh2tabXe2Mpx5uxPpCqXAUQpti+I9FMyzgZBStEru6ioXqIuyG5O6zMc0tLQ4EEEETIOYPks/rRrrRsjCGua+tMCmMY/E4jILEf8AGdOs0utdWs+f/j0B2bBGUvvC9vwI81RaVljrBqx2zAHVCRQY8T7zwA1uAEAH7oYknMmFstGU6TaFNlO5DabBAum73RgdsqkbXaaWGF+ng05w5uEccY8ljqmsVna4sfRcHDA1GXQXHefCfXYkqUroc4qj06tRHLkq21Vbgl2Xz5LH2b2hsojB7qzcG3KjS17McXNeBDtuDp5jJXJ01TtYDqZkRkcCMdo2HDJH+ylzRXaSr1HEvhzmtglrcbocYDg3N2OZG/pJYrVDgBIdIiM+Ecclz9qNKpO2C0jeD+/VT2fSnb2+i24WDv3jiSSym+6HHZj8vIYM8mp7I0QjqW/Bc6yWu02mkymxzKbSAaxJ70xOQHhywGJnGApKWnnMuMrNAkwKgyfDZksGLMcNoQ9KgXveWYh0TOAF0XTMbD9FbUbFdMlxOERs8pxWaWWU3bGaIQjpHsmk21ASwgwYO8Ebwu67r0Eki7OWE8zwUFTR7Q41G91+ZOd4DNpAzzXTbU0xDs9m3zGaF77MClzEFtWg6dS8Wyxzs3NyOzEZdIXnlqDqBNOT3iS5w8L7riMBuHHaeS9LpBo8InEzvBnLeI3Kj05oIVHPIgXu+GkeF8d4g7AYkjfiix5XjYWhS2ZiK2kLjc4ecZGYIyA5fNev6saVNpslGsfE9gvfmaS13q09V4fbLDDyHA3tt4nD+i9m1GsfZWCg0iJaXxuD3F49CF08bT3Xky5k1yXwaumpoSlaEZgSqzvHmuIU9oGM7wPkoYWaSpscuB4SKRShUWSgJJq1rpmCHs/mbj6qPt2fG3+YfqtWwtbkqgq0ZxGakbXYcnNPJwP1XbXN3jqoWA1WkAkjAAkngMSqvRTHvp9pHicThs3K40vUAouAzPd65+krvRVANosHCepS2rlQadRsBbVcEFrHrA+mxjGf3lUuDT8IaMXneAS3mJyWkNNZnWmyONezkeE9pSxyD6jQGE7pILZ/EFbTQKaZiKmr4qOLnue4uJJeSCXE7SIhQVNUzSr0nOINF7xDwMIBEgj3XDd81s26NFN8PbMZ7HYjO9s2ZYKw0zox5pi8S6mGi6CBhMQO6MTJAnbghjKSTvwHJRtFGbUGBgLoN6B2jTfaGnEC74s5EcTgqLT2jGX7rQYDhdkQ597HHHf+92nZbJDQ8l10ggvnvDACG5TkPPigLNSBrF9USSSWlvh73vDbI5bErV5QxR8MxOltWXtp3w03b10vAN29E3ZyB+aG0DbXUapjIETyJxXo2sWjnNa2Gl9Mic+6HHA4DCVkxoEmuKbKeJqX3HMhl0FrSZylrtk4lOU/xpitG9ov7Y3tRkMtoMqPR+sDrILppucIN7EAugkgh2+JGPBWzaMYLivYg8YiVnlj7i3NCnp28B1m0rSrBtWi57C4G6SyWOwxa8iQOIkERwR9DSrXPFJ/cq3b1x20bXMdk9vEeiwZ0fUsr3OoHuky6n7pI2xsO5wg8VZjXWi5gbXpuDhlIHdORLHbOX+yyTwyi9lYdxZrrXQvAAzEyeMDDPiUC7RtOmC51SpdGJmo+N+U4+Sq7BrJTLbrrRTiTdi8HXTli9xM8lNZ7XY6TIZUDok4EuJJxJl2Zx3pWh+UF8drCdBW5lWnep5XnSJxBvEifKFNpN8UzGZIA25kXoH5byorZpOrWa9tnaygTgK5Mu2YhjQZPiGJwwPBWWgNCOpia9WpaKjszViANzW7BthGsEpK+COaTsAsWqf2mq1z57BpBu/FBJLGna0nA7gIC37eH6LhvDDkuwF0MOPtxpGPLkeR2yW9guUgF0GrTyIIq7cB0Q8I2sO6evRBFJyKmHB7CTFIpJYZHWoNibo6BDOot3DoEe9uCFc1U0EmD9g34W9AkaDfhb/KFImKoIHq0wAYaAThgAM1etbAA3ADpgqiky9UYON4+WKt0/CuWLyeEPKgt1hbWpljhIKnSlOFGapsdZ3RXaa1PCKoHfbj7zR488xO+Au9I6bp1bwa4Fga4NbIm9dusBadziDjuO5aEicx1Qdo0LRqCHU2+WB8jmNmSBxfgK15KCwMa3Y2QAJMZAQMTswUNtt1Jr8S3FpDQ0gkPBkQBicowV+zVKgBEOIgiCZiTOG0I2loqm0yGy4CLziXGN0nYkxwNMa8y8Gbsxr1gGXLjdrnCCCPhaYPWBzVnYtXmUgS2S93ic7EnzzV4xia5+5TVj9i3lsorRYQcHDHegjo0g4YhaWrZgUO6xEf0VOLTLUzO1NGuOxVls1Uv+7Hktl9njf0TihxPoqcbD1nnf8Ay6k5f+KsrBqIGEEgf6itn2HE9AnFA7/QK9LK1lPZdChmWJ3n6K1stggyT5IqnZuPopOw4lRYwHMYMCkDVyKXFdCnxRpC2xBdSuLiV1GijtAORoQtXM80rLwFDk4CctSa1dJI06Q1VuKSSjIiArlySSBho70Y371x3Ngef+ys0klpxfEVk5EmSSTQB13TanSUKfBIuYTpIgEOBguE6SoiEkkkoWJOGBJJSgbHuBRvTpKmRMdgwCchJJWWNCdJJQgoTFJJQiEEPXb3vIfv0SSQZPiFHk5hckJJLOxp/9k="/>
          <p:cNvSpPr>
            <a:spLocks noChangeAspect="1" noChangeArrowheads="1"/>
          </p:cNvSpPr>
          <p:nvPr/>
        </p:nvSpPr>
        <p:spPr bwMode="auto">
          <a:xfrm>
            <a:off x="63500" y="-153988"/>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BE" dirty="0">
              <a:solidFill>
                <a:prstClr val="white"/>
              </a:solidFill>
            </a:endParaRPr>
          </a:p>
        </p:txBody>
      </p:sp>
      <p:sp>
        <p:nvSpPr>
          <p:cNvPr id="70662" name="AutoShape 6" descr="data:image/jpeg;base64,/9j/4AAQSkZJRgABAQAAAQABAAD/2wCEAAkGBhQSEBQUExQVFBQWFBUVFRUUGBcUFxQXFRUVFRUUFBUXHCYeFxkkGhQUHy8gIycpLCwsFR4xNTAqNSYrLSkBCQoKDgwOGg8PGikcHxwqKSwsKSksKSksKSwpLCkpLCksLCwsKSkpLCkpKSksKSwsKSksKSksLCwsLCksLCwpKf/AABEIANUA7QMBIgACEQEDEQH/xAAcAAABBQEBAQAAAAAAAAAAAAAEAAEDBQYCBwj/xABFEAABAwEEBwUFBgMGBgMAAAABAAIRAwQSITEFBkFRYXGREyIygaEHQlKxwRQjYnLR8BWS4SQzgqKy8RYXQ1PC0kRjs//EABoBAAIDAQEAAAAAAAAAAAAAAAIDAAEEBQb/xAApEQACAgEDBAICAQUAAAAAAAAAAQIRAxIhMQQTQVEyYSJxQhQjkaHw/9oADAMBAAIRAxEAPwDMynJShIhcs9MMk52Hknhc1vCeRVFS4K0VowXdPFCCpiiKb1qo8+FCku20gNkrinURAghCQEiMuir9K0sWvG6D9FbPowgbXTwg+E+hUQLQFTqSjRkquk43o8laOKkkCQ1TgeSEsx73miXHA+aEpHEeatFGqsB7iF0kcYU2jX9xDW93eKT/ACKXIIM1ZUfD5quAyR7D3QjlwQFtJ7yhK6rZlcOUQZw4qutTbxA3n9+iMtL4HPBCuBJAGJKZEoszVpBsFx8v1TWdjD4QB80JT0S45uaPVWNm0VdHi45KOkWkEUaQRNGtGYkKJkDCZSlByFQeyrGLeakt1YPZhmCMN04KrpWmDGz5IoeA8XAdBKVKNB4U+5GvZDKZOkFR3TqUgkU4CgYlHaPA7kVJCaFRTVqjONcp6VVDubBI4rprlrPPvZljTqoqkVV0qiOo1eKFooMzwQFroRO5GMdxRT7E5zrlx98Cbtx94A7bsTHFBwSrMk5n3x5z1x+qPqHBNbLCW1Z2ZciNh3KO2OhqJu6AZw04Hkhxn5KahiDyUBzVlGi0U7uqK3YkptE1ME1sdif3sSvJXkGpo9h7oQFEo0ZIpFg1YYqCq+BKmDsI6ICtLnQP3xKtFgz3l7t+4D6K1sejDEkxv38lb6G1LtTmX2UKrgfeawwfyl0SOS5NItcWOBa5via4FrgeLSJCJy9BJAjbJdOAHniUYwYYpZKNzpQEHIChe5PUcoKjlZBTJHRHThHEn99FWKyhDM19LG536EnBTFKEs6pInASCSoMZKE6ShDP2xsPdzKhRekm/eny+QQpWqL2OFlVTa+x2uRNEEkAYkkAAbScgEGtR7O7MH21pdiKbXVAPxCGt6F0+QVvgUlbo9G1J1C+zxVrXXVs2tzFLlsL+OzYt/S5qhslrJwS0rrVRsbL9YnEwxjRefUO5rfmchKz2PcfCCdO6oWa1g9rTF4iO0b3Xjd3hn5yvEvaBqLWsHeP3lEmG1WiIJybUb7rvQ+i9Qsuvlor40rI1rdhq1TMcQxv1VhVtjq9J1K00aL2PaWva1zsWnZDm+siIlTuQT5J/T5K3R866PPdKiO1bDTfs8r2eq7sGvr0Ti1wEvaPhqNGN4bxgc8MhQ1tA2hjSX0KzRO2m8fRMU4t2mIljkvB1omop7VmUDo58GFZWkT5hC+QKAaKPBwCr6fiVxZtB2muAKNJ7pwvxdYOJecIUky1FvgrrPZn1KjadNpfUc66xozJ+g2ycAF7FqR7NKVkaKlWK1fMuIllM7qYO74jjuhUug9TK1kp/cVWMqkQ+saYfUO9rC/u02cAJ3kqV2ntJ2XxVG12DZUYJj8zII54oO7G6s2R6WdWqPTgFWawasULYyKre8PDUbhUZ+V27gZHBVuq+v9G1kU3Dsa//AG3GQ+M+zf73LA8Fo6tRHaoQ4yTpnheuOrNSwVAHEVGPm48CJuxIcPdcJBiYxw4Z9tYOXqXtZqtNkYDE9u27v8FS9HkvHzgVcdwZKmGPKiJXLSnciKR3ZWy4cEeULYGYnl80UlT5Ol0cdmxSlKSRQG4rv4xwS/jHBViS0aEZu5Iszpngl/GeCq4TKaEV3JBletfM8I6KEp6Rw8/n/smciSo5+b5MZab2fWkMtcH36bmjnLXfJpWZVzqe2bbR5u9GOKkuBcNpI9eo1zIWHsdtdbbXVrVMWtqOp0x8LGOIAHPM7yStsxi821Jc5pqscML19vGTB+h8ysr+LN+OlJHo1CpcwGSsKda8qqyVw7gdkoh0txjLosptassQ47VPTqbNv7hBWStOBiNi5bWio5u6I5ET856KC3G9ior6VoVcatKk85EvY1zhGBxInNVWlNG2Go0ANNF3xUzIHNpJB9FY6xWFjDfNJrmPJvZgtec8WkGDn1WTtdjcT9zmcAwycSYF0zPVSLa8mhYMc420WerWqVBtYPdUFaMWtLLone4FxveeG3HBb4v6BU+gNANo08cXkAvcTPMCcmo+jLmzOZJ8pw9IROTb3EdvHF1DYMDlDaaIeIITsrbM4TucFQKW55/rVoE0vvGYEEGRhBGIcNxBjovR9F6SNaz0Kh8T6THO5lon1lU2nWs7Cr2nhbTe4ngGk/RWWhaVyyWdpzFCkDzuNn1JTYN0Jzu69mI9rwB+zGcR2wjgey73PYvOhith7VrVNqpt+CkOr3En0AWOoFaocHPycnTAuyuYXTkQKHfablORmXAehP0Qn8Xcu9KiGMG8lx9B9VWqKKZswtqOwcdLuTHSz0EkVNKHa5ey2/ho3lN/DBvKtISupetmrtxKv+FjeUhoocVa3UoVa2V2kVTrGGiRP7lDFWttb92VUlNg7Rzuqioy2GhXWpzot1D8zh1Y5UqloWl1NzXsMOYQ5p3EYhGzKnue313QxxGxrj0BK8v0Naeze1x8MQ7kYk+Rhblulu2sFSq3A9hUJG4im7LhK81sle8wEZQsyXKNl0z1TR4a9sSAYwOJ5HAoqjXLH3HgEwJ2hwOR4jA9FgtWdPltRtNxwyYf/E8IyXoFpAqU2vb42A45ktOY44gGOCzTjpZvhNTVnXZ9m8Fpmm7L8J+E/T9yRabNeN8eNrcvjbM3eecczvUGj3ipTLXGZGeUHMHrim0XXIcWumWkgjcRh++EJdkd/wCCYUhXpuYZuvbjsLZ2jcQcfILEam0apttVtQ3uxvNOAAvXroOG2A6Oa3Bf2dRwnA99vI5gec9ULZNGhlor1WiTWc1x4XabQY85PmrT2aYLTbTTpB9bAXMi7PlhK7D4YYAnID0HkoqEPe4nIQ0T+EST1JHknGLyBk3DP3nDLyH+pUT6Og8MYTsGJO87fM/VRhsYnxbeHAJVnCbucQ47sPCOc4+XJUmuGm+xo9zB7wWt/CNruY2cSiW7L4VsodcdNGu9tkpGQ97WVCNpc4AMncMz02Fem1BHLZyGS8a1Gs3aaSoDY0uqH/Axzh63V7HaHrQ1pVGGUtTPE9frX2lvqn4brP5QP1KoqDkZrNUm2V4y7V46GPoq+kcVoj8TLP5MMIXDlJOC5pDvDn8lATu12YG7OxseqH+wN3BWldmI/KPXH6qItS9R1cMFoQCLENwS+xDcEbcxSuKah2hBSUJwmhCNFCYJ0gqIC6TMM8x+/RVJVlpV2DeZVcn4+Dk9Y/7hynhOUgmGQ9H1OoXrFdPhe1w8nS1w9VgDRNCo+m73XFp4EGJHBelalR9joxvqNdzvOPyA6rG66WW7base9dd5lon5JC5aNX8UwayWIkgg8QQt3ofTBY3vC8cuHNeeWV5acDCvbHbyl5I2Pw5NBprPpZrK0ZXybrZ3QXAdVb284CsCJi68bwDA5kT0PBeWayW4iu0AkGm0ZbHu756S0eSCtmuVocbstEFpJAMughwBknCQMBCBdO5JUNj1cU3q8HsNttZZQ7VwH3YL8DMNHik8sfJYyv7Q31bZTbZ4AdFMuMhsuce9BGIAOcDhCzulvaFUq0XUmtLA8XXG9IAPiDQAM8pM4LMU6pBBBggggjMEYgpmPp/MgM3VpNLH/wB9H0R2hawEG/OUZk+XFK+KNMuqYQC4unzcTuXilLXi0ABstABBdAIvRvxw8gMhyUmndeK1oo9li1khx7xcXXcQ2T7sgGOCD+mle4cuqxVaf+j1azaYY0OlrxUJJJMQSREDHKIHksXrHaXVHlzuQG4bgr7tbzQd4B6ifqqXS1CQUuO0iTm5oL9lNmv2utU2U6V0c6jh9GFek2l0Cdg/crI+y2x3LPXdtfWDQeDGD6uKN17rOFjqwYEQY3FNm9zKuTxy1VLz3O+Jxd1JP1UbAu5TBaTI92FMPdT2QYkrmjlHBSWBnqR80LKDKuePAei4XVQy48z81ylHcxqoJfQimXRKZQMmSXUJKBHJCSeEoVEK7SjsWjgfX/ZAIvSTu/yAQkrRD4nF6l3kYk6aU0ohBv8A2a1ZZVbPhqNdd3AtLS4dFV67Mm2v/Kz/AEhc+zq1XbU5ux1M9WkH5XkTrXT/ALXU5M/0BJlszTj3iUdGmrTRdmF687wNBc48GiT6BCUqElF6ctHZWIgYOqEUx+XN/oAP8aBu9hnCv0ZO0Wk1Hvec3Oc4/wCIzCr7V4hy+SJBQ9qGXRa0qML3ICV1KjJTyjKHBT3lGCnlQh65oerestFx20qfUNAPyQ2kbSo9AVv7FS4Nc3o9wQdteTK5rX5s6cX+KPSdSKN2w0j8V9/8zzHoAgvaDWDbDVnN11o5lw+krQaDs92y0W7qVMf5Qsf7Va4bZWtwl9UQNpDQ4n1jqiq2hLdWeWSnBUZKTStRkDKDsVY2Bnek+7J6ZBVNJ2Kt7J4HHhHVLlwWlbo5XJKdMUs7yFKYpwU8KECQlKcMJyB8k5ou3HoqCs4JTELvszuK5IUKtFHpJ/3h8vkEH2i70q49q7A54YFV5qHcVritjiZd5v8AYd2icvQLKhJAAMkwABiTshbjVvQXZua50GpG0SKZnJs+9+LZsjMhkkoLcGGNzewLqlZ6jLSyrcIY2bxOGBaRIBxOat9N1g6tUqCcYMERENA+iu7XoSpQILxF8XwTiXA5yd/68UJaNHNNBrwMJfTdBnvYPYSDkC0uH+FYZ5pNm3HjjFbGfstp74Fzjn/RH6T0AbYGXanZlrYDXNlu0k3gZk4bDki6OhwGg7TlwGwY7dpVmLN2YBiHR6ECBH7zQPM+YhyxriR5tbtXa1K9LQ9rTBdTN4DbiPEOip65lp6r1GvZyAHHAOJAO8tgnjtCxmseihd7Rgg5vAyMmL0b8lsx5naUzJPEquJl00ro0zuPRMWncei2GajkFSUswuQw7j0XTGkHEEdVCUz0PVipespb8DjPJ4BHreUlWmCszq9pwUqhD8GPADj8JHhdyxIPNbWxWTtKjAMQ5zcRiCCRiDuhYckWpG7DK416PT32hlKhfe4NZTp3nOOTQ1uJPReC6z6zuttodVMhmVJh9ynOE/iPiPE8Arf2o6//AGl32azu/szXfeOH/Wc0/wD5gjDeRO5YL7Sn48dK2Zpy3pBxena9V/2ldC1JmkUWtN6s7JW7pG+PQys4y3BWGjreC4DeUEouhuN1JP7LhJOQkCs52xkydIlQh69S1Xa6e8YjcFG/Uduxx84/RaajShoC7KWsMUjnPLKzF1NTgCRJ/wAqFq6nD8XotpaRioHt4qdtE7jMFX1AD/iHT6lVtq9mcZPM7u7816RCY0pRpV5I3fJ5zq/qOWWulekEXnMmIvtaSwyModB8lf6d0H2VTtGg9mfvmxGAkGo0A7WHZulXTrDetDHtMGkycRPec7/1YeqC1y024tezsjcN17HtJIFXwuZgJaHT5444wlTV7lK01RY6Q1rsteytDie2zYxoLnBw24e6efyWPsda/TrNghsF8CJvMa8sOPui8Z89yp32Z1FxD2ua8HbIIO3BaKzads9IUSKbu1gis1xhrmlvdewg4HEdErJJzd/Q6GNQW29mebXqyO8YmBiD0VvYbc51SK8uDQcQWsPdGElwgqHRjxfkMDw0PMcmnGRjhn5Kt0paaRYxlK+5xF6q52AvbmAYxHVLinL6HSpP2aLSWn6Fpp06TKfZ9mHOcDEzGERiWlzg6fw8ZVdpLV8hjGGWudec7aGNLRcB/EG4kf8A2NCD0VoN/wDfQ1nZlroqmA7EG7GZkThulbvRujndm59fv1Kji8g5NvGYA2bD6bFqU9Tt+jLKGjaPB5jX1QcThUBH5SPqmGpTvj/yn9V6sNE0/hjlgmOhRsJ88UVsrY8wo6huJH3gz+H+qsn6hH/uD+T+q3DtDkZDp+iIbYiYwM8lTtkTSPNafsyvvEVYG0BnqDewV9ZvZo1rHMbaK4BBBDSAMcHAs3EcVt6GjwwcTn+ils7e95K7fsG1yjzGv7JfhqtI/GHNPpKH/wCVL/jp9X/+q9arUNyENNFb9lWjzNnspO19P/Ofop6fsoE4vZ5Mc75kL0unYSc8EfRswAU3fkjkjz+w+yazx3nun8LWN+cqf/gEUn/dwWwCC6L2WIMCM5W6dSUdZuH7/e1LnG0FGdMx7NUnbm9f6Lv/AIUd8LeoWqC6CRoQzusyo1Wd8I6hSt1Y3tHULTAJKu2vZO7IKC5cE6ULomUhrMwQasrqDr04KFotMFexK6uyuLVVDGOcfdBd0E/vmoED0h/eH4jhyaA0eocfNQXCjQyAAdgE89vqum0ZQ0FZSWnQjaj+0IvukEzjeA+Nu38w9FT2jV69Wv0qhpuktAa0PaMPAGuwiMLuO5b6jSa1UeuwdTsrq9ABtRhBLwATdxBw24kZyl9pNhLKzMaL1R711td4LhBhgaYGeLpu8Th80UNB0rNWayk177RmCSHFo2PuiA0fiIVHrTbbTQFKSGh85Gb7GhjsTmJvt3HNbfUq1CpYmVC0MLs4967LJxxI7uE5ZK+y61MJ5d6QtHaDh3aVjffMgZhpPvH4n8VbVVy6q2cx1Sc/kiUUuBTk2MFIChbRbWsaXOwA8+QA2k7ktU9OB9Uh7QC49z8Me5O0nOf6RPxtJvkqTaVj1rfdw7N07Q7uxv3zCnq1D2JcwwYaRgHZyDIyzCsNP2dpAcRw/flPQKipU3lr2wYLHwYOYF5vq31WbK5xyaL/AESLUo2VJ03Xk9/0Zh/lQ7dYq1N7ZIeC4XhdbMEgGMsYlSWPQtapJDYBBguN2Z2wcfRDVdFvp1Xh4xp0nPBEwSRdbB5vn/CVljknq3ZremqRbM1uc1wbVo54ywzA4g4ZZ47FobBaadUXmEkwD3hBE5YHkei84dXLnZEkA5bssT5R5rT6nayUuyrNe0tFNt9229iBnGBktAH6lbMM5SdMRlioq0a0NTwsxq9rmK1U0aoDHOJNIgzInBjj8W47ea1YYtSaYh7ckZXFWngp7qe4ratFWV4XQanjFIFZaGjQkWp4SCohMUgucUry1gHZfAQNR8lE1MQeSEhSyDgIHSTb7qdEf9R4vflZ33fIDzVlSu7Sh2tabXe2Mpx5uxPpCqXAUQpti+I9FMyzgZBStEru6ioXqIuyG5O6zMc0tLQ4EEEETIOYPks/rRrrRsjCGua+tMCmMY/E4jILEf8AGdOs0utdWs+f/j0B2bBGUvvC9vwI81RaVljrBqx2zAHVCRQY8T7zwA1uAEAH7oYknMmFstGU6TaFNlO5DabBAum73RgdsqkbXaaWGF+ng05w5uEccY8ljqmsVna4sfRcHDA1GXQXHefCfXYkqUroc4qj06tRHLkq21Vbgl2Xz5LH2b2hsojB7qzcG3KjS17McXNeBDtuDp5jJXJ01TtYDqZkRkcCMdo2HDJH+ylzRXaSr1HEvhzmtglrcbocYDg3N2OZG/pJYrVDgBIdIiM+Ecclz9qNKpO2C0jeD+/VT2fSnb2+i24WDv3jiSSym+6HHZj8vIYM8mp7I0QjqW/Bc6yWu02mkymxzKbSAaxJ70xOQHhywGJnGApKWnnMuMrNAkwKgyfDZksGLMcNoQ9KgXveWYh0TOAF0XTMbD9FbUbFdMlxOERs8pxWaWWU3bGaIQjpHsmk21ASwgwYO8Ebwu67r0Eki7OWE8zwUFTR7Q41G91+ZOd4DNpAzzXTbU0xDs9m3zGaF77MClzEFtWg6dS8Wyxzs3NyOzEZdIXnlqDqBNOT3iS5w8L7riMBuHHaeS9LpBo8InEzvBnLeI3Kj05oIVHPIgXu+GkeF8d4g7AYkjfiix5XjYWhS2ZiK2kLjc4ecZGYIyA5fNev6saVNpslGsfE9gvfmaS13q09V4fbLDDyHA3tt4nD+i9m1GsfZWCg0iJaXxuD3F49CF08bT3Xky5k1yXwaumpoSlaEZgSqzvHmuIU9oGM7wPkoYWaSpscuB4SKRShUWSgJJq1rpmCHs/mbj6qPt2fG3+YfqtWwtbkqgq0ZxGakbXYcnNPJwP1XbXN3jqoWA1WkAkjAAkngMSqvRTHvp9pHicThs3K40vUAouAzPd65+krvRVANosHCepS2rlQadRsBbVcEFrHrA+mxjGf3lUuDT8IaMXneAS3mJyWkNNZnWmyONezkeE9pSxyD6jQGE7pILZ/EFbTQKaZiKmr4qOLnue4uJJeSCXE7SIhQVNUzSr0nOINF7xDwMIBEgj3XDd81s26NFN8PbMZ7HYjO9s2ZYKw0zox5pi8S6mGi6CBhMQO6MTJAnbghjKSTvwHJRtFGbUGBgLoN6B2jTfaGnEC74s5EcTgqLT2jGX7rQYDhdkQ597HHHf+92nZbJDQ8l10ggvnvDACG5TkPPigLNSBrF9USSSWlvh73vDbI5bErV5QxR8MxOltWXtp3w03b10vAN29E3ZyB+aG0DbXUapjIETyJxXo2sWjnNa2Gl9Mic+6HHA4DCVkxoEmuKbKeJqX3HMhl0FrSZylrtk4lOU/xpitG9ov7Y3tRkMtoMqPR+sDrILppucIN7EAugkgh2+JGPBWzaMYLivYg8YiVnlj7i3NCnp28B1m0rSrBtWi57C4G6SyWOwxa8iQOIkERwR9DSrXPFJ/cq3b1x20bXMdk9vEeiwZ0fUsr3OoHuky6n7pI2xsO5wg8VZjXWi5gbXpuDhlIHdORLHbOX+yyTwyi9lYdxZrrXQvAAzEyeMDDPiUC7RtOmC51SpdGJmo+N+U4+Sq7BrJTLbrrRTiTdi8HXTli9xM8lNZ7XY6TIZUDok4EuJJxJl2Zx3pWh+UF8drCdBW5lWnep5XnSJxBvEifKFNpN8UzGZIA25kXoH5byorZpOrWa9tnaygTgK5Mu2YhjQZPiGJwwPBWWgNCOpia9WpaKjszViANzW7BthGsEpK+COaTsAsWqf2mq1z57BpBu/FBJLGna0nA7gIC37eH6LhvDDkuwF0MOPtxpGPLkeR2yW9guUgF0GrTyIIq7cB0Q8I2sO6evRBFJyKmHB7CTFIpJYZHWoNibo6BDOot3DoEe9uCFc1U0EmD9g34W9AkaDfhb/KFImKoIHq0wAYaAThgAM1etbAA3ADpgqiky9UYON4+WKt0/CuWLyeEPKgt1hbWpljhIKnSlOFGapsdZ3RXaa1PCKoHfbj7zR488xO+Au9I6bp1bwa4Fga4NbIm9dusBadziDjuO5aEicx1Qdo0LRqCHU2+WB8jmNmSBxfgK15KCwMa3Y2QAJMZAQMTswUNtt1Jr8S3FpDQ0gkPBkQBicowV+zVKgBEOIgiCZiTOG0I2loqm0yGy4CLziXGN0nYkxwNMa8y8Gbsxr1gGXLjdrnCCCPhaYPWBzVnYtXmUgS2S93ic7EnzzV4xia5+5TVj9i3lsorRYQcHDHegjo0g4YhaWrZgUO6xEf0VOLTLUzO1NGuOxVls1Uv+7Hktl9njf0TihxPoqcbD1nnf8Ay6k5f+KsrBqIGEEgf6itn2HE9AnFA7/QK9LK1lPZdChmWJ3n6K1stggyT5IqnZuPopOw4lRYwHMYMCkDVyKXFdCnxRpC2xBdSuLiV1GijtAORoQtXM80rLwFDk4CctSa1dJI06Q1VuKSSjIiArlySSBho70Y371x3Ngef+ys0klpxfEVk5EmSSTQB13TanSUKfBIuYTpIgEOBguE6SoiEkkkoWJOGBJJSgbHuBRvTpKmRMdgwCchJJWWNCdJJQgoTFJJQiEEPXb3vIfv0SSQZPiFHk5hckJJLOxp/9k="/>
          <p:cNvSpPr>
            <a:spLocks noChangeAspect="1" noChangeArrowheads="1"/>
          </p:cNvSpPr>
          <p:nvPr/>
        </p:nvSpPr>
        <p:spPr bwMode="auto">
          <a:xfrm>
            <a:off x="63500" y="-153988"/>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BE" dirty="0">
              <a:solidFill>
                <a:prstClr val="white"/>
              </a:solidFill>
            </a:endParaRPr>
          </a:p>
        </p:txBody>
      </p:sp>
      <p:sp>
        <p:nvSpPr>
          <p:cNvPr id="70664" name="AutoShape 8" descr="data:image/jpeg;base64,/9j/4AAQSkZJRgABAQAAAQABAAD/2wCEAAkGBhQSEBQUExQVFBQWFBUVFRUUGBcUFxQXFRUVFRUUFBUXHCYeFxkkGhQUHy8gIycpLCwsFR4xNTAqNSYrLSkBCQoKDgwOGg8PGikcHxwqKSwsKSksKSksKSwpLCkpLCksLCwsKSkpLCkpKSksKSwsKSksKSksLCwsLCksLCwpKf/AABEIANUA7QMBIgACEQEDEQH/xAAcAAABBQEBAQAAAAAAAAAAAAAEAAEDBQYCBwj/xABFEAABAwEEBwUFBgMGBgMAAAABAAIRAwQSITEFBkFRYXGREyIygaEHQlKxwRQjYnLR8BWS4SQzgqKy8RYXQ1PC0kRjs//EABoBAAIDAQEAAAAAAAAAAAAAAAIDAAEEBQb/xAApEQACAgEDBAICAQUAAAAAAAAAAQIRAxIhMQQTQVEyYSJxQhQjkaHw/9oADAMBAAIRAxEAPwDMynJShIhcs9MMk52Hknhc1vCeRVFS4K0VowXdPFCCpiiKb1qo8+FCku20gNkrinURAghCQEiMuir9K0sWvG6D9FbPowgbXTwg+E+hUQLQFTqSjRkquk43o8laOKkkCQ1TgeSEsx73miXHA+aEpHEeatFGqsB7iF0kcYU2jX9xDW93eKT/ACKXIIM1ZUfD5quAyR7D3QjlwQFtJ7yhK6rZlcOUQZw4qutTbxA3n9+iMtL4HPBCuBJAGJKZEoszVpBsFx8v1TWdjD4QB80JT0S45uaPVWNm0VdHi45KOkWkEUaQRNGtGYkKJkDCZSlByFQeyrGLeakt1YPZhmCMN04KrpWmDGz5IoeA8XAdBKVKNB4U+5GvZDKZOkFR3TqUgkU4CgYlHaPA7kVJCaFRTVqjONcp6VVDubBI4rprlrPPvZljTqoqkVV0qiOo1eKFooMzwQFroRO5GMdxRT7E5zrlx98Cbtx94A7bsTHFBwSrMk5n3x5z1x+qPqHBNbLCW1Z2ZciNh3KO2OhqJu6AZw04Hkhxn5KahiDyUBzVlGi0U7uqK3YkptE1ME1sdif3sSvJXkGpo9h7oQFEo0ZIpFg1YYqCq+BKmDsI6ICtLnQP3xKtFgz3l7t+4D6K1sejDEkxv38lb6G1LtTmX2UKrgfeawwfyl0SOS5NItcWOBa5via4FrgeLSJCJy9BJAjbJdOAHniUYwYYpZKNzpQEHIChe5PUcoKjlZBTJHRHThHEn99FWKyhDM19LG536EnBTFKEs6pInASCSoMZKE6ShDP2xsPdzKhRekm/eny+QQpWqL2OFlVTa+x2uRNEEkAYkkAAbScgEGtR7O7MH21pdiKbXVAPxCGt6F0+QVvgUlbo9G1J1C+zxVrXXVs2tzFLlsL+OzYt/S5qhslrJwS0rrVRsbL9YnEwxjRefUO5rfmchKz2PcfCCdO6oWa1g9rTF4iO0b3Xjd3hn5yvEvaBqLWsHeP3lEmG1WiIJybUb7rvQ+i9Qsuvlor40rI1rdhq1TMcQxv1VhVtjq9J1K00aL2PaWva1zsWnZDm+siIlTuQT5J/T5K3R866PPdKiO1bDTfs8r2eq7sGvr0Ti1wEvaPhqNGN4bxgc8MhQ1tA2hjSX0KzRO2m8fRMU4t2mIljkvB1omop7VmUDo58GFZWkT5hC+QKAaKPBwCr6fiVxZtB2muAKNJ7pwvxdYOJecIUky1FvgrrPZn1KjadNpfUc66xozJ+g2ycAF7FqR7NKVkaKlWK1fMuIllM7qYO74jjuhUug9TK1kp/cVWMqkQ+saYfUO9rC/u02cAJ3kqV2ntJ2XxVG12DZUYJj8zII54oO7G6s2R6WdWqPTgFWawasULYyKre8PDUbhUZ+V27gZHBVuq+v9G1kU3Dsa//AG3GQ+M+zf73LA8Fo6tRHaoQ4yTpnheuOrNSwVAHEVGPm48CJuxIcPdcJBiYxw4Z9tYOXqXtZqtNkYDE9u27v8FS9HkvHzgVcdwZKmGPKiJXLSnciKR3ZWy4cEeULYGYnl80UlT5Ol0cdmxSlKSRQG4rv4xwS/jHBViS0aEZu5Iszpngl/GeCq4TKaEV3JBletfM8I6KEp6Rw8/n/smciSo5+b5MZab2fWkMtcH36bmjnLXfJpWZVzqe2bbR5u9GOKkuBcNpI9eo1zIWHsdtdbbXVrVMWtqOp0x8LGOIAHPM7yStsxi821Jc5pqscML19vGTB+h8ysr+LN+OlJHo1CpcwGSsKda8qqyVw7gdkoh0txjLosptassQ47VPTqbNv7hBWStOBiNi5bWio5u6I5ET856KC3G9ior6VoVcatKk85EvY1zhGBxInNVWlNG2Go0ANNF3xUzIHNpJB9FY6xWFjDfNJrmPJvZgtec8WkGDn1WTtdjcT9zmcAwycSYF0zPVSLa8mhYMc420WerWqVBtYPdUFaMWtLLone4FxveeG3HBb4v6BU+gNANo08cXkAvcTPMCcmo+jLmzOZJ8pw9IROTb3EdvHF1DYMDlDaaIeIITsrbM4TucFQKW55/rVoE0vvGYEEGRhBGIcNxBjovR9F6SNaz0Kh8T6THO5lon1lU2nWs7Cr2nhbTe4ngGk/RWWhaVyyWdpzFCkDzuNn1JTYN0Jzu69mI9rwB+zGcR2wjgey73PYvOhith7VrVNqpt+CkOr3En0AWOoFaocHPycnTAuyuYXTkQKHfablORmXAehP0Qn8Xcu9KiGMG8lx9B9VWqKKZswtqOwcdLuTHSz0EkVNKHa5ey2/ho3lN/DBvKtISupetmrtxKv+FjeUhoocVa3UoVa2V2kVTrGGiRP7lDFWttb92VUlNg7Rzuqioy2GhXWpzot1D8zh1Y5UqloWl1NzXsMOYQ5p3EYhGzKnue313QxxGxrj0BK8v0Naeze1x8MQ7kYk+Rhblulu2sFSq3A9hUJG4im7LhK81sle8wEZQsyXKNl0z1TR4a9sSAYwOJ5HAoqjXLH3HgEwJ2hwOR4jA9FgtWdPltRtNxwyYf/E8IyXoFpAqU2vb42A45ktOY44gGOCzTjpZvhNTVnXZ9m8Fpmm7L8J+E/T9yRabNeN8eNrcvjbM3eecczvUGj3ipTLXGZGeUHMHrim0XXIcWumWkgjcRh++EJdkd/wCCYUhXpuYZuvbjsLZ2jcQcfILEam0apttVtQ3uxvNOAAvXroOG2A6Oa3Bf2dRwnA99vI5gec9ULZNGhlor1WiTWc1x4XabQY85PmrT2aYLTbTTpB9bAXMi7PlhK7D4YYAnID0HkoqEPe4nIQ0T+EST1JHknGLyBk3DP3nDLyH+pUT6Og8MYTsGJO87fM/VRhsYnxbeHAJVnCbucQ47sPCOc4+XJUmuGm+xo9zB7wWt/CNruY2cSiW7L4VsodcdNGu9tkpGQ97WVCNpc4AMncMz02Fem1BHLZyGS8a1Gs3aaSoDY0uqH/Axzh63V7HaHrQ1pVGGUtTPE9frX2lvqn4brP5QP1KoqDkZrNUm2V4y7V46GPoq+kcVoj8TLP5MMIXDlJOC5pDvDn8lATu12YG7OxseqH+wN3BWldmI/KPXH6qItS9R1cMFoQCLENwS+xDcEbcxSuKah2hBSUJwmhCNFCYJ0gqIC6TMM8x+/RVJVlpV2DeZVcn4+Dk9Y/7hynhOUgmGQ9H1OoXrFdPhe1w8nS1w9VgDRNCo+m73XFp4EGJHBelalR9joxvqNdzvOPyA6rG66WW7base9dd5lon5JC5aNX8UwayWIkgg8QQt3ofTBY3vC8cuHNeeWV5acDCvbHbyl5I2Pw5NBprPpZrK0ZXybrZ3QXAdVb284CsCJi68bwDA5kT0PBeWayW4iu0AkGm0ZbHu756S0eSCtmuVocbstEFpJAMughwBknCQMBCBdO5JUNj1cU3q8HsNttZZQ7VwH3YL8DMNHik8sfJYyv7Q31bZTbZ4AdFMuMhsuce9BGIAOcDhCzulvaFUq0XUmtLA8XXG9IAPiDQAM8pM4LMU6pBBBggggjMEYgpmPp/MgM3VpNLH/wB9H0R2hawEG/OUZk+XFK+KNMuqYQC4unzcTuXilLXi0ABstABBdAIvRvxw8gMhyUmndeK1oo9li1khx7xcXXcQ2T7sgGOCD+mle4cuqxVaf+j1azaYY0OlrxUJJJMQSREDHKIHksXrHaXVHlzuQG4bgr7tbzQd4B6ifqqXS1CQUuO0iTm5oL9lNmv2utU2U6V0c6jh9GFek2l0Cdg/crI+y2x3LPXdtfWDQeDGD6uKN17rOFjqwYEQY3FNm9zKuTxy1VLz3O+Jxd1JP1UbAu5TBaTI92FMPdT2QYkrmjlHBSWBnqR80LKDKuePAei4XVQy48z81ylHcxqoJfQimXRKZQMmSXUJKBHJCSeEoVEK7SjsWjgfX/ZAIvSTu/yAQkrRD4nF6l3kYk6aU0ohBv8A2a1ZZVbPhqNdd3AtLS4dFV67Mm2v/Kz/AEhc+zq1XbU5ux1M9WkH5XkTrXT/ALXU5M/0BJlszTj3iUdGmrTRdmF687wNBc48GiT6BCUqElF6ctHZWIgYOqEUx+XN/oAP8aBu9hnCv0ZO0Wk1Hvec3Oc4/wCIzCr7V4hy+SJBQ9qGXRa0qML3ICV1KjJTyjKHBT3lGCnlQh65oerestFx20qfUNAPyQ2kbSo9AVv7FS4Nc3o9wQdteTK5rX5s6cX+KPSdSKN2w0j8V9/8zzHoAgvaDWDbDVnN11o5lw+krQaDs92y0W7qVMf5Qsf7Va4bZWtwl9UQNpDQ4n1jqiq2hLdWeWSnBUZKTStRkDKDsVY2Bnek+7J6ZBVNJ2Kt7J4HHhHVLlwWlbo5XJKdMUs7yFKYpwU8KECQlKcMJyB8k5ou3HoqCs4JTELvszuK5IUKtFHpJ/3h8vkEH2i70q49q7A54YFV5qHcVritjiZd5v8AYd2icvQLKhJAAMkwABiTshbjVvQXZua50GpG0SKZnJs+9+LZsjMhkkoLcGGNzewLqlZ6jLSyrcIY2bxOGBaRIBxOat9N1g6tUqCcYMERENA+iu7XoSpQILxF8XwTiXA5yd/68UJaNHNNBrwMJfTdBnvYPYSDkC0uH+FYZ5pNm3HjjFbGfstp74Fzjn/RH6T0AbYGXanZlrYDXNlu0k3gZk4bDki6OhwGg7TlwGwY7dpVmLN2YBiHR6ECBH7zQPM+YhyxriR5tbtXa1K9LQ9rTBdTN4DbiPEOip65lp6r1GvZyAHHAOJAO8tgnjtCxmseihd7Rgg5vAyMmL0b8lsx5naUzJPEquJl00ro0zuPRMWncei2GajkFSUswuQw7j0XTGkHEEdVCUz0PVipespb8DjPJ4BHreUlWmCszq9pwUqhD8GPADj8JHhdyxIPNbWxWTtKjAMQ5zcRiCCRiDuhYckWpG7DK416PT32hlKhfe4NZTp3nOOTQ1uJPReC6z6zuttodVMhmVJh9ynOE/iPiPE8Arf2o6//AGl32azu/szXfeOH/Wc0/wD5gjDeRO5YL7Sn48dK2Zpy3pBxena9V/2ldC1JmkUWtN6s7JW7pG+PQys4y3BWGjreC4DeUEouhuN1JP7LhJOQkCs52xkydIlQh69S1Xa6e8YjcFG/Uduxx84/RaajShoC7KWsMUjnPLKzF1NTgCRJ/wAqFq6nD8XotpaRioHt4qdtE7jMFX1AD/iHT6lVtq9mcZPM7u7816RCY0pRpV5I3fJ5zq/qOWWulekEXnMmIvtaSwyModB8lf6d0H2VTtGg9mfvmxGAkGo0A7WHZulXTrDetDHtMGkycRPec7/1YeqC1y024tezsjcN17HtJIFXwuZgJaHT5444wlTV7lK01RY6Q1rsteytDie2zYxoLnBw24e6efyWPsda/TrNghsF8CJvMa8sOPui8Z89yp32Z1FxD2ua8HbIIO3BaKzads9IUSKbu1gis1xhrmlvdewg4HEdErJJzd/Q6GNQW29mebXqyO8YmBiD0VvYbc51SK8uDQcQWsPdGElwgqHRjxfkMDw0PMcmnGRjhn5Kt0paaRYxlK+5xF6q52AvbmAYxHVLinL6HSpP2aLSWn6Fpp06TKfZ9mHOcDEzGERiWlzg6fw8ZVdpLV8hjGGWudec7aGNLRcB/EG4kf8A2NCD0VoN/wDfQ1nZlroqmA7EG7GZkThulbvRujndm59fv1Kji8g5NvGYA2bD6bFqU9Tt+jLKGjaPB5jX1QcThUBH5SPqmGpTvj/yn9V6sNE0/hjlgmOhRsJ88UVsrY8wo6huJH3gz+H+qsn6hH/uD+T+q3DtDkZDp+iIbYiYwM8lTtkTSPNafsyvvEVYG0BnqDewV9ZvZo1rHMbaK4BBBDSAMcHAs3EcVt6GjwwcTn+ils7e95K7fsG1yjzGv7JfhqtI/GHNPpKH/wCVL/jp9X/+q9arUNyENNFb9lWjzNnspO19P/Ofop6fsoE4vZ5Mc75kL0unYSc8EfRswAU3fkjkjz+w+yazx3nun8LWN+cqf/gEUn/dwWwCC6L2WIMCM5W6dSUdZuH7/e1LnG0FGdMx7NUnbm9f6Lv/AIUd8LeoWqC6CRoQzusyo1Wd8I6hSt1Y3tHULTAJKu2vZO7IKC5cE6ULomUhrMwQasrqDr04KFotMFexK6uyuLVVDGOcfdBd0E/vmoED0h/eH4jhyaA0eocfNQXCjQyAAdgE89vqum0ZQ0FZSWnQjaj+0IvukEzjeA+Nu38w9FT2jV69Wv0qhpuktAa0PaMPAGuwiMLuO5b6jSa1UeuwdTsrq9ABtRhBLwATdxBw24kZyl9pNhLKzMaL1R711td4LhBhgaYGeLpu8Th80UNB0rNWayk177RmCSHFo2PuiA0fiIVHrTbbTQFKSGh85Gb7GhjsTmJvt3HNbfUq1CpYmVC0MLs4967LJxxI7uE5ZK+y61MJ5d6QtHaDh3aVjffMgZhpPvH4n8VbVVy6q2cx1Sc/kiUUuBTk2MFIChbRbWsaXOwA8+QA2k7ktU9OB9Uh7QC49z8Me5O0nOf6RPxtJvkqTaVj1rfdw7N07Q7uxv3zCnq1D2JcwwYaRgHZyDIyzCsNP2dpAcRw/flPQKipU3lr2wYLHwYOYF5vq31WbK5xyaL/AESLUo2VJ03Xk9/0Zh/lQ7dYq1N7ZIeC4XhdbMEgGMsYlSWPQtapJDYBBguN2Z2wcfRDVdFvp1Xh4xp0nPBEwSRdbB5vn/CVljknq3ZremqRbM1uc1wbVo54ywzA4g4ZZ47FobBaadUXmEkwD3hBE5YHkei84dXLnZEkA5bssT5R5rT6nayUuyrNe0tFNt9229iBnGBktAH6lbMM5SdMRlioq0a0NTwsxq9rmK1U0aoDHOJNIgzInBjj8W47ea1YYtSaYh7ckZXFWngp7qe4ratFWV4XQanjFIFZaGjQkWp4SCohMUgucUry1gHZfAQNR8lE1MQeSEhSyDgIHSTb7qdEf9R4vflZ33fIDzVlSu7Sh2tabXe2Mpx5uxPpCqXAUQpti+I9FMyzgZBStEru6ioXqIuyG5O6zMc0tLQ4EEEETIOYPks/rRrrRsjCGua+tMCmMY/E4jILEf8AGdOs0utdWs+f/j0B2bBGUvvC9vwI81RaVljrBqx2zAHVCRQY8T7zwA1uAEAH7oYknMmFstGU6TaFNlO5DabBAum73RgdsqkbXaaWGF+ng05w5uEccY8ljqmsVna4sfRcHDA1GXQXHefCfXYkqUroc4qj06tRHLkq21Vbgl2Xz5LH2b2hsojB7qzcG3KjS17McXNeBDtuDp5jJXJ01TtYDqZkRkcCMdo2HDJH+ylzRXaSr1HEvhzmtglrcbocYDg3N2OZG/pJYrVDgBIdIiM+Ecclz9qNKpO2C0jeD+/VT2fSnb2+i24WDv3jiSSym+6HHZj8vIYM8mp7I0QjqW/Bc6yWu02mkymxzKbSAaxJ70xOQHhywGJnGApKWnnMuMrNAkwKgyfDZksGLMcNoQ9KgXveWYh0TOAF0XTMbD9FbUbFdMlxOERs8pxWaWWU3bGaIQjpHsmk21ASwgwYO8Ebwu67r0Eki7OWE8zwUFTR7Q41G91+ZOd4DNpAzzXTbU0xDs9m3zGaF77MClzEFtWg6dS8Wyxzs3NyOzEZdIXnlqDqBNOT3iS5w8L7riMBuHHaeS9LpBo8InEzvBnLeI3Kj05oIVHPIgXu+GkeF8d4g7AYkjfiix5XjYWhS2ZiK2kLjc4ecZGYIyA5fNev6saVNpslGsfE9gvfmaS13q09V4fbLDDyHA3tt4nD+i9m1GsfZWCg0iJaXxuD3F49CF08bT3Xky5k1yXwaumpoSlaEZgSqzvHmuIU9oGM7wPkoYWaSpscuB4SKRShUWSgJJq1rpmCHs/mbj6qPt2fG3+YfqtWwtbkqgq0ZxGakbXYcnNPJwP1XbXN3jqoWA1WkAkjAAkngMSqvRTHvp9pHicThs3K40vUAouAzPd65+krvRVANosHCepS2rlQadRsBbVcEFrHrA+mxjGf3lUuDT8IaMXneAS3mJyWkNNZnWmyONezkeE9pSxyD6jQGE7pILZ/EFbTQKaZiKmr4qOLnue4uJJeSCXE7SIhQVNUzSr0nOINF7xDwMIBEgj3XDd81s26NFN8PbMZ7HYjO9s2ZYKw0zox5pi8S6mGi6CBhMQO6MTJAnbghjKSTvwHJRtFGbUGBgLoN6B2jTfaGnEC74s5EcTgqLT2jGX7rQYDhdkQ597HHHf+92nZbJDQ8l10ggvnvDACG5TkPPigLNSBrF9USSSWlvh73vDbI5bErV5QxR8MxOltWXtp3w03b10vAN29E3ZyB+aG0DbXUapjIETyJxXo2sWjnNa2Gl9Mic+6HHA4DCVkxoEmuKbKeJqX3HMhl0FrSZylrtk4lOU/xpitG9ov7Y3tRkMtoMqPR+sDrILppucIN7EAugkgh2+JGPBWzaMYLivYg8YiVnlj7i3NCnp28B1m0rSrBtWi57C4G6SyWOwxa8iQOIkERwR9DSrXPFJ/cq3b1x20bXMdk9vEeiwZ0fUsr3OoHuky6n7pI2xsO5wg8VZjXWi5gbXpuDhlIHdORLHbOX+yyTwyi9lYdxZrrXQvAAzEyeMDDPiUC7RtOmC51SpdGJmo+N+U4+Sq7BrJTLbrrRTiTdi8HXTli9xM8lNZ7XY6TIZUDok4EuJJxJl2Zx3pWh+UF8drCdBW5lWnep5XnSJxBvEifKFNpN8UzGZIA25kXoH5byorZpOrWa9tnaygTgK5Mu2YhjQZPiGJwwPBWWgNCOpia9WpaKjszViANzW7BthGsEpK+COaTsAsWqf2mq1z57BpBu/FBJLGna0nA7gIC37eH6LhvDDkuwF0MOPtxpGPLkeR2yW9guUgF0GrTyIIq7cB0Q8I2sO6evRBFJyKmHB7CTFIpJYZHWoNibo6BDOot3DoEe9uCFc1U0EmD9g34W9AkaDfhb/KFImKoIHq0wAYaAThgAM1etbAA3ADpgqiky9UYON4+WKt0/CuWLyeEPKgt1hbWpljhIKnSlOFGapsdZ3RXaa1PCKoHfbj7zR488xO+Au9I6bp1bwa4Fga4NbIm9dusBadziDjuO5aEicx1Qdo0LRqCHU2+WB8jmNmSBxfgK15KCwMa3Y2QAJMZAQMTswUNtt1Jr8S3FpDQ0gkPBkQBicowV+zVKgBEOIgiCZiTOG0I2loqm0yGy4CLziXGN0nYkxwNMa8y8Gbsxr1gGXLjdrnCCCPhaYPWBzVnYtXmUgS2S93ic7EnzzV4xia5+5TVj9i3lsorRYQcHDHegjo0g4YhaWrZgUO6xEf0VOLTLUzO1NGuOxVls1Uv+7Hktl9njf0TihxPoqcbD1nnf8Ay6k5f+KsrBqIGEEgf6itn2HE9AnFA7/QK9LK1lPZdChmWJ3n6K1stggyT5IqnZuPopOw4lRYwHMYMCkDVyKXFdCnxRpC2xBdSuLiV1GijtAORoQtXM80rLwFDk4CctSa1dJI06Q1VuKSSjIiArlySSBho70Y371x3Ngef+ys0klpxfEVk5EmSSTQB13TanSUKfBIuYTpIgEOBguE6SoiEkkkoWJOGBJJSgbHuBRvTpKmRMdgwCchJJWWNCdJJQgoTFJJQiEEPXb3vIfv0SSQZPiFHk5hckJJLOxp/9k="/>
          <p:cNvSpPr>
            <a:spLocks noChangeAspect="1" noChangeArrowheads="1"/>
          </p:cNvSpPr>
          <p:nvPr/>
        </p:nvSpPr>
        <p:spPr bwMode="auto">
          <a:xfrm>
            <a:off x="63500" y="-153988"/>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BE" dirty="0">
              <a:solidFill>
                <a:prstClr val="white"/>
              </a:solidFill>
            </a:endParaRPr>
          </a:p>
        </p:txBody>
      </p:sp>
      <p:sp>
        <p:nvSpPr>
          <p:cNvPr id="8" name="Rectangle 7"/>
          <p:cNvSpPr/>
          <p:nvPr/>
        </p:nvSpPr>
        <p:spPr>
          <a:xfrm>
            <a:off x="2672031" y="243487"/>
            <a:ext cx="3561232" cy="769441"/>
          </a:xfrm>
          <a:prstGeom prst="rect">
            <a:avLst/>
          </a:prstGeom>
        </p:spPr>
        <p:txBody>
          <a:bodyPr wrap="none">
            <a:spAutoFit/>
          </a:bodyPr>
          <a:lstStyle/>
          <a:p>
            <a:pPr algn="ctr">
              <a:spcBef>
                <a:spcPct val="0"/>
              </a:spcBef>
              <a:defRPr/>
            </a:pPr>
            <a:r>
              <a:rPr lang="fr-BE" sz="4400" b="1" dirty="0">
                <a:solidFill>
                  <a:srgbClr val="FFFF00"/>
                </a:solidFill>
              </a:rPr>
              <a:t>NOTRE PÈRE </a:t>
            </a:r>
          </a:p>
        </p:txBody>
      </p:sp>
      <p:pic>
        <p:nvPicPr>
          <p:cNvPr id="4098" name="Picture 2" descr="http://s2.e-monsite.com/2009/10/24/05/resize_550_550/chaine_handicap.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5900" y="2240212"/>
            <a:ext cx="8784975" cy="18368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6843462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0658" name="AutoShape 2" descr="data:image/jpeg;base64,/9j/4AAQSkZJRgABAQAAAQABAAD/2wCEAAkGBhQSEBQUExQVFBQWFBUVFRUUGBcUFxQXFRUVFRUUFBUXHCYeFxkkGhQUHy8gIycpLCwsFR4xNTAqNSYrLSkBCQoKDgwOGg8PGikcHxwqKSwsKSksKSksKSwpLCkpLCksLCwsKSkpLCkpKSksKSwsKSksKSksLCwsLCksLCwpKf/AABEIANUA7QMBIgACEQEDEQH/xAAcAAABBQEBAQAAAAAAAAAAAAAEAAEDBQYCBwj/xABFEAABAwEEBwUFBgMGBgMAAAABAAIRAwQSITEFBkFRYXGREyIygaEHQlKxwRQjYnLR8BWS4SQzgqKy8RYXQ1PC0kRjs//EABoBAAIDAQEAAAAAAAAAAAAAAAIDAAEEBQb/xAApEQACAgEDBAICAQUAAAAAAAAAAQIRAxIhMQQTQVEyYSJxQhQjkaHw/9oADAMBAAIRAxEAPwDMynJShIhcs9MMk52Hknhc1vCeRVFS4K0VowXdPFCCpiiKb1qo8+FCku20gNkrinURAghCQEiMuir9K0sWvG6D9FbPowgbXTwg+E+hUQLQFTqSjRkquk43o8laOKkkCQ1TgeSEsx73miXHA+aEpHEeatFGqsB7iF0kcYU2jX9xDW93eKT/ACKXIIM1ZUfD5quAyR7D3QjlwQFtJ7yhK6rZlcOUQZw4qutTbxA3n9+iMtL4HPBCuBJAGJKZEoszVpBsFx8v1TWdjD4QB80JT0S45uaPVWNm0VdHi45KOkWkEUaQRNGtGYkKJkDCZSlByFQeyrGLeakt1YPZhmCMN04KrpWmDGz5IoeA8XAdBKVKNB4U+5GvZDKZOkFR3TqUgkU4CgYlHaPA7kVJCaFRTVqjONcp6VVDubBI4rprlrPPvZljTqoqkVV0qiOo1eKFooMzwQFroRO5GMdxRT7E5zrlx98Cbtx94A7bsTHFBwSrMk5n3x5z1x+qPqHBNbLCW1Z2ZciNh3KO2OhqJu6AZw04Hkhxn5KahiDyUBzVlGi0U7uqK3YkptE1ME1sdif3sSvJXkGpo9h7oQFEo0ZIpFg1YYqCq+BKmDsI6ICtLnQP3xKtFgz3l7t+4D6K1sejDEkxv38lb6G1LtTmX2UKrgfeawwfyl0SOS5NItcWOBa5via4FrgeLSJCJy9BJAjbJdOAHniUYwYYpZKNzpQEHIChe5PUcoKjlZBTJHRHThHEn99FWKyhDM19LG536EnBTFKEs6pInASCSoMZKE6ShDP2xsPdzKhRekm/eny+QQpWqL2OFlVTa+x2uRNEEkAYkkAAbScgEGtR7O7MH21pdiKbXVAPxCGt6F0+QVvgUlbo9G1J1C+zxVrXXVs2tzFLlsL+OzYt/S5qhslrJwS0rrVRsbL9YnEwxjRefUO5rfmchKz2PcfCCdO6oWa1g9rTF4iO0b3Xjd3hn5yvEvaBqLWsHeP3lEmG1WiIJybUb7rvQ+i9Qsuvlor40rI1rdhq1TMcQxv1VhVtjq9J1K00aL2PaWva1zsWnZDm+siIlTuQT5J/T5K3R866PPdKiO1bDTfs8r2eq7sGvr0Ti1wEvaPhqNGN4bxgc8MhQ1tA2hjSX0KzRO2m8fRMU4t2mIljkvB1omop7VmUDo58GFZWkT5hC+QKAaKPBwCr6fiVxZtB2muAKNJ7pwvxdYOJecIUky1FvgrrPZn1KjadNpfUc66xozJ+g2ycAF7FqR7NKVkaKlWK1fMuIllM7qYO74jjuhUug9TK1kp/cVWMqkQ+saYfUO9rC/u02cAJ3kqV2ntJ2XxVG12DZUYJj8zII54oO7G6s2R6WdWqPTgFWawasULYyKre8PDUbhUZ+V27gZHBVuq+v9G1kU3Dsa//AG3GQ+M+zf73LA8Fo6tRHaoQ4yTpnheuOrNSwVAHEVGPm48CJuxIcPdcJBiYxw4Z9tYOXqXtZqtNkYDE9u27v8FS9HkvHzgVcdwZKmGPKiJXLSnciKR3ZWy4cEeULYGYnl80UlT5Ol0cdmxSlKSRQG4rv4xwS/jHBViS0aEZu5Iszpngl/GeCq4TKaEV3JBletfM8I6KEp6Rw8/n/smciSo5+b5MZab2fWkMtcH36bmjnLXfJpWZVzqe2bbR5u9GOKkuBcNpI9eo1zIWHsdtdbbXVrVMWtqOp0x8LGOIAHPM7yStsxi821Jc5pqscML19vGTB+h8ysr+LN+OlJHo1CpcwGSsKda8qqyVw7gdkoh0txjLosptassQ47VPTqbNv7hBWStOBiNi5bWio5u6I5ET856KC3G9ior6VoVcatKk85EvY1zhGBxInNVWlNG2Go0ANNF3xUzIHNpJB9FY6xWFjDfNJrmPJvZgtec8WkGDn1WTtdjcT9zmcAwycSYF0zPVSLa8mhYMc420WerWqVBtYPdUFaMWtLLone4FxveeG3HBb4v6BU+gNANo08cXkAvcTPMCcmo+jLmzOZJ8pw9IROTb3EdvHF1DYMDlDaaIeIITsrbM4TucFQKW55/rVoE0vvGYEEGRhBGIcNxBjovR9F6SNaz0Kh8T6THO5lon1lU2nWs7Cr2nhbTe4ngGk/RWWhaVyyWdpzFCkDzuNn1JTYN0Jzu69mI9rwB+zGcR2wjgey73PYvOhith7VrVNqpt+CkOr3En0AWOoFaocHPycnTAuyuYXTkQKHfablORmXAehP0Qn8Xcu9KiGMG8lx9B9VWqKKZswtqOwcdLuTHSz0EkVNKHa5ey2/ho3lN/DBvKtISupetmrtxKv+FjeUhoocVa3UoVa2V2kVTrGGiRP7lDFWttb92VUlNg7Rzuqioy2GhXWpzot1D8zh1Y5UqloWl1NzXsMOYQ5p3EYhGzKnue313QxxGxrj0BK8v0Naeze1x8MQ7kYk+Rhblulu2sFSq3A9hUJG4im7LhK81sle8wEZQsyXKNl0z1TR4a9sSAYwOJ5HAoqjXLH3HgEwJ2hwOR4jA9FgtWdPltRtNxwyYf/E8IyXoFpAqU2vb42A45ktOY44gGOCzTjpZvhNTVnXZ9m8Fpmm7L8J+E/T9yRabNeN8eNrcvjbM3eecczvUGj3ipTLXGZGeUHMHrim0XXIcWumWkgjcRh++EJdkd/wCCYUhXpuYZuvbjsLZ2jcQcfILEam0apttVtQ3uxvNOAAvXroOG2A6Oa3Bf2dRwnA99vI5gec9ULZNGhlor1WiTWc1x4XabQY85PmrT2aYLTbTTpB9bAXMi7PlhK7D4YYAnID0HkoqEPe4nIQ0T+EST1JHknGLyBk3DP3nDLyH+pUT6Og8MYTsGJO87fM/VRhsYnxbeHAJVnCbucQ47sPCOc4+XJUmuGm+xo9zB7wWt/CNruY2cSiW7L4VsodcdNGu9tkpGQ97WVCNpc4AMncMz02Fem1BHLZyGS8a1Gs3aaSoDY0uqH/Axzh63V7HaHrQ1pVGGUtTPE9frX2lvqn4brP5QP1KoqDkZrNUm2V4y7V46GPoq+kcVoj8TLP5MMIXDlJOC5pDvDn8lATu12YG7OxseqH+wN3BWldmI/KPXH6qItS9R1cMFoQCLENwS+xDcEbcxSuKah2hBSUJwmhCNFCYJ0gqIC6TMM8x+/RVJVlpV2DeZVcn4+Dk9Y/7hynhOUgmGQ9H1OoXrFdPhe1w8nS1w9VgDRNCo+m73XFp4EGJHBelalR9joxvqNdzvOPyA6rG66WW7base9dd5lon5JC5aNX8UwayWIkgg8QQt3ofTBY3vC8cuHNeeWV5acDCvbHbyl5I2Pw5NBprPpZrK0ZXybrZ3QXAdVb284CsCJi68bwDA5kT0PBeWayW4iu0AkGm0ZbHu756S0eSCtmuVocbstEFpJAMughwBknCQMBCBdO5JUNj1cU3q8HsNttZZQ7VwH3YL8DMNHik8sfJYyv7Q31bZTbZ4AdFMuMhsuce9BGIAOcDhCzulvaFUq0XUmtLA8XXG9IAPiDQAM8pM4LMU6pBBBggggjMEYgpmPp/MgM3VpNLH/wB9H0R2hawEG/OUZk+XFK+KNMuqYQC4unzcTuXilLXi0ABstABBdAIvRvxw8gMhyUmndeK1oo9li1khx7xcXXcQ2T7sgGOCD+mle4cuqxVaf+j1azaYY0OlrxUJJJMQSREDHKIHksXrHaXVHlzuQG4bgr7tbzQd4B6ifqqXS1CQUuO0iTm5oL9lNmv2utU2U6V0c6jh9GFek2l0Cdg/crI+y2x3LPXdtfWDQeDGD6uKN17rOFjqwYEQY3FNm9zKuTxy1VLz3O+Jxd1JP1UbAu5TBaTI92FMPdT2QYkrmjlHBSWBnqR80LKDKuePAei4XVQy48z81ylHcxqoJfQimXRKZQMmSXUJKBHJCSeEoVEK7SjsWjgfX/ZAIvSTu/yAQkrRD4nF6l3kYk6aU0ohBv8A2a1ZZVbPhqNdd3AtLS4dFV67Mm2v/Kz/AEhc+zq1XbU5ux1M9WkH5XkTrXT/ALXU5M/0BJlszTj3iUdGmrTRdmF687wNBc48GiT6BCUqElF6ctHZWIgYOqEUx+XN/oAP8aBu9hnCv0ZO0Wk1Hvec3Oc4/wCIzCr7V4hy+SJBQ9qGXRa0qML3ICV1KjJTyjKHBT3lGCnlQh65oerestFx20qfUNAPyQ2kbSo9AVv7FS4Nc3o9wQdteTK5rX5s6cX+KPSdSKN2w0j8V9/8zzHoAgvaDWDbDVnN11o5lw+krQaDs92y0W7qVMf5Qsf7Va4bZWtwl9UQNpDQ4n1jqiq2hLdWeWSnBUZKTStRkDKDsVY2Bnek+7J6ZBVNJ2Kt7J4HHhHVLlwWlbo5XJKdMUs7yFKYpwU8KECQlKcMJyB8k5ou3HoqCs4JTELvszuK5IUKtFHpJ/3h8vkEH2i70q49q7A54YFV5qHcVritjiZd5v8AYd2icvQLKhJAAMkwABiTshbjVvQXZua50GpG0SKZnJs+9+LZsjMhkkoLcGGNzewLqlZ6jLSyrcIY2bxOGBaRIBxOat9N1g6tUqCcYMERENA+iu7XoSpQILxF8XwTiXA5yd/68UJaNHNNBrwMJfTdBnvYPYSDkC0uH+FYZ5pNm3HjjFbGfstp74Fzjn/RH6T0AbYGXanZlrYDXNlu0k3gZk4bDki6OhwGg7TlwGwY7dpVmLN2YBiHR6ECBH7zQPM+YhyxriR5tbtXa1K9LQ9rTBdTN4DbiPEOip65lp6r1GvZyAHHAOJAO8tgnjtCxmseihd7Rgg5vAyMmL0b8lsx5naUzJPEquJl00ro0zuPRMWncei2GajkFSUswuQw7j0XTGkHEEdVCUz0PVipespb8DjPJ4BHreUlWmCszq9pwUqhD8GPADj8JHhdyxIPNbWxWTtKjAMQ5zcRiCCRiDuhYckWpG7DK416PT32hlKhfe4NZTp3nOOTQ1uJPReC6z6zuttodVMhmVJh9ynOE/iPiPE8Arf2o6//AGl32azu/szXfeOH/Wc0/wD5gjDeRO5YL7Sn48dK2Zpy3pBxena9V/2ldC1JmkUWtN6s7JW7pG+PQys4y3BWGjreC4DeUEouhuN1JP7LhJOQkCs52xkydIlQh69S1Xa6e8YjcFG/Uduxx84/RaajShoC7KWsMUjnPLKzF1NTgCRJ/wAqFq6nD8XotpaRioHt4qdtE7jMFX1AD/iHT6lVtq9mcZPM7u7816RCY0pRpV5I3fJ5zq/qOWWulekEXnMmIvtaSwyModB8lf6d0H2VTtGg9mfvmxGAkGo0A7WHZulXTrDetDHtMGkycRPec7/1YeqC1y024tezsjcN17HtJIFXwuZgJaHT5444wlTV7lK01RY6Q1rsteytDie2zYxoLnBw24e6efyWPsda/TrNghsF8CJvMa8sOPui8Z89yp32Z1FxD2ua8HbIIO3BaKzads9IUSKbu1gis1xhrmlvdewg4HEdErJJzd/Q6GNQW29mebXqyO8YmBiD0VvYbc51SK8uDQcQWsPdGElwgqHRjxfkMDw0PMcmnGRjhn5Kt0paaRYxlK+5xF6q52AvbmAYxHVLinL6HSpP2aLSWn6Fpp06TKfZ9mHOcDEzGERiWlzg6fw8ZVdpLV8hjGGWudec7aGNLRcB/EG4kf8A2NCD0VoN/wDfQ1nZlroqmA7EG7GZkThulbvRujndm59fv1Kji8g5NvGYA2bD6bFqU9Tt+jLKGjaPB5jX1QcThUBH5SPqmGpTvj/yn9V6sNE0/hjlgmOhRsJ88UVsrY8wo6huJH3gz+H+qsn6hH/uD+T+q3DtDkZDp+iIbYiYwM8lTtkTSPNafsyvvEVYG0BnqDewV9ZvZo1rHMbaK4BBBDSAMcHAs3EcVt6GjwwcTn+ils7e95K7fsG1yjzGv7JfhqtI/GHNPpKH/wCVL/jp9X/+q9arUNyENNFb9lWjzNnspO19P/Ofop6fsoE4vZ5Mc75kL0unYSc8EfRswAU3fkjkjz+w+yazx3nun8LWN+cqf/gEUn/dwWwCC6L2WIMCM5W6dSUdZuH7/e1LnG0FGdMx7NUnbm9f6Lv/AIUd8LeoWqC6CRoQzusyo1Wd8I6hSt1Y3tHULTAJKu2vZO7IKC5cE6ULomUhrMwQasrqDr04KFotMFexK6uyuLVVDGOcfdBd0E/vmoED0h/eH4jhyaA0eocfNQXCjQyAAdgE89vqum0ZQ0FZSWnQjaj+0IvukEzjeA+Nu38w9FT2jV69Wv0qhpuktAa0PaMPAGuwiMLuO5b6jSa1UeuwdTsrq9ABtRhBLwATdxBw24kZyl9pNhLKzMaL1R711td4LhBhgaYGeLpu8Th80UNB0rNWayk177RmCSHFo2PuiA0fiIVHrTbbTQFKSGh85Gb7GhjsTmJvt3HNbfUq1CpYmVC0MLs4967LJxxI7uE5ZK+y61MJ5d6QtHaDh3aVjffMgZhpPvH4n8VbVVy6q2cx1Sc/kiUUuBTk2MFIChbRbWsaXOwA8+QA2k7ktU9OB9Uh7QC49z8Me5O0nOf6RPxtJvkqTaVj1rfdw7N07Q7uxv3zCnq1D2JcwwYaRgHZyDIyzCsNP2dpAcRw/flPQKipU3lr2wYLHwYOYF5vq31WbK5xyaL/AESLUo2VJ03Xk9/0Zh/lQ7dYq1N7ZIeC4XhdbMEgGMsYlSWPQtapJDYBBguN2Z2wcfRDVdFvp1Xh4xp0nPBEwSRdbB5vn/CVljknq3ZremqRbM1uc1wbVo54ywzA4g4ZZ47FobBaadUXmEkwD3hBE5YHkei84dXLnZEkA5bssT5R5rT6nayUuyrNe0tFNt9229iBnGBktAH6lbMM5SdMRlioq0a0NTwsxq9rmK1U0aoDHOJNIgzInBjj8W47ea1YYtSaYh7ckZXFWngp7qe4ratFWV4XQanjFIFZaGjQkWp4SCohMUgucUry1gHZfAQNR8lE1MQeSEhSyDgIHSTb7qdEf9R4vflZ33fIDzVlSu7Sh2tabXe2Mpx5uxPpCqXAUQpti+I9FMyzgZBStEru6ioXqIuyG5O6zMc0tLQ4EEEETIOYPks/rRrrRsjCGua+tMCmMY/E4jILEf8AGdOs0utdWs+f/j0B2bBGUvvC9vwI81RaVljrBqx2zAHVCRQY8T7zwA1uAEAH7oYknMmFstGU6TaFNlO5DabBAum73RgdsqkbXaaWGF+ng05w5uEccY8ljqmsVna4sfRcHDA1GXQXHefCfXYkqUroc4qj06tRHLkq21Vbgl2Xz5LH2b2hsojB7qzcG3KjS17McXNeBDtuDp5jJXJ01TtYDqZkRkcCMdo2HDJH+ylzRXaSr1HEvhzmtglrcbocYDg3N2OZG/pJYrVDgBIdIiM+Ecclz9qNKpO2C0jeD+/VT2fSnb2+i24WDv3jiSSym+6HHZj8vIYM8mp7I0QjqW/Bc6yWu02mkymxzKbSAaxJ70xOQHhywGJnGApKWnnMuMrNAkwKgyfDZksGLMcNoQ9KgXveWYh0TOAF0XTMbD9FbUbFdMlxOERs8pxWaWWU3bGaIQjpHsmk21ASwgwYO8Ebwu67r0Eki7OWE8zwUFTR7Q41G91+ZOd4DNpAzzXTbU0xDs9m3zGaF77MClzEFtWg6dS8Wyxzs3NyOzEZdIXnlqDqBNOT3iS5w8L7riMBuHHaeS9LpBo8InEzvBnLeI3Kj05oIVHPIgXu+GkeF8d4g7AYkjfiix5XjYWhS2ZiK2kLjc4ecZGYIyA5fNev6saVNpslGsfE9gvfmaS13q09V4fbLDDyHA3tt4nD+i9m1GsfZWCg0iJaXxuD3F49CF08bT3Xky5k1yXwaumpoSlaEZgSqzvHmuIU9oGM7wPkoYWaSpscuB4SKRShUWSgJJq1rpmCHs/mbj6qPt2fG3+YfqtWwtbkqgq0ZxGakbXYcnNPJwP1XbXN3jqoWA1WkAkjAAkngMSqvRTHvp9pHicThs3K40vUAouAzPd65+krvRVANosHCepS2rlQadRsBbVcEFrHrA+mxjGf3lUuDT8IaMXneAS3mJyWkNNZnWmyONezkeE9pSxyD6jQGE7pILZ/EFbTQKaZiKmr4qOLnue4uJJeSCXE7SIhQVNUzSr0nOINF7xDwMIBEgj3XDd81s26NFN8PbMZ7HYjO9s2ZYKw0zox5pi8S6mGi6CBhMQO6MTJAnbghjKSTvwHJRtFGbUGBgLoN6B2jTfaGnEC74s5EcTgqLT2jGX7rQYDhdkQ597HHHf+92nZbJDQ8l10ggvnvDACG5TkPPigLNSBrF9USSSWlvh73vDbI5bErV5QxR8MxOltWXtp3w03b10vAN29E3ZyB+aG0DbXUapjIETyJxXo2sWjnNa2Gl9Mic+6HHA4DCVkxoEmuKbKeJqX3HMhl0FrSZylrtk4lOU/xpitG9ov7Y3tRkMtoMqPR+sDrILppucIN7EAugkgh2+JGPBWzaMYLivYg8YiVnlj7i3NCnp28B1m0rSrBtWi57C4G6SyWOwxa8iQOIkERwR9DSrXPFJ/cq3b1x20bXMdk9vEeiwZ0fUsr3OoHuky6n7pI2xsO5wg8VZjXWi5gbXpuDhlIHdORLHbOX+yyTwyi9lYdxZrrXQvAAzEyeMDDPiUC7RtOmC51SpdGJmo+N+U4+Sq7BrJTLbrrRTiTdi8HXTli9xM8lNZ7XY6TIZUDok4EuJJxJl2Zx3pWh+UF8drCdBW5lWnep5XnSJxBvEifKFNpN8UzGZIA25kXoH5byorZpOrWa9tnaygTgK5Mu2YhjQZPiGJwwPBWWgNCOpia9WpaKjszViANzW7BthGsEpK+COaTsAsWqf2mq1z57BpBu/FBJLGna0nA7gIC37eH6LhvDDkuwF0MOPtxpGPLkeR2yW9guUgF0GrTyIIq7cB0Q8I2sO6evRBFJyKmHB7CTFIpJYZHWoNibo6BDOot3DoEe9uCFc1U0EmD9g34W9AkaDfhb/KFImKoIHq0wAYaAThgAM1etbAA3ADpgqiky9UYON4+WKt0/CuWLyeEPKgt1hbWpljhIKnSlOFGapsdZ3RXaa1PCKoHfbj7zR488xO+Au9I6bp1bwa4Fga4NbIm9dusBadziDjuO5aEicx1Qdo0LRqCHU2+WB8jmNmSBxfgK15KCwMa3Y2QAJMZAQMTswUNtt1Jr8S3FpDQ0gkPBkQBicowV+zVKgBEOIgiCZiTOG0I2loqm0yGy4CLziXGN0nYkxwNMa8y8Gbsxr1gGXLjdrnCCCPhaYPWBzVnYtXmUgS2S93ic7EnzzV4xia5+5TVj9i3lsorRYQcHDHegjo0g4YhaWrZgUO6xEf0VOLTLUzO1NGuOxVls1Uv+7Hktl9njf0TihxPoqcbD1nnf8Ay6k5f+KsrBqIGEEgf6itn2HE9AnFA7/QK9LK1lPZdChmWJ3n6K1stggyT5IqnZuPopOw4lRYwHMYMCkDVyKXFdCnxRpC2xBdSuLiV1GijtAORoQtXM80rLwFDk4CctSa1dJI06Q1VuKSSjIiArlySSBho70Y371x3Ngef+ys0klpxfEVk5EmSSTQB13TanSUKfBIuYTpIgEOBguE6SoiEkkkoWJOGBJJSgbHuBRvTpKmRMdgwCchJJWWNCdJJQgoTFJJQiEEPXb3vIfv0SSQZPiFHk5hckJJLOxp/9k="/>
          <p:cNvSpPr>
            <a:spLocks noChangeAspect="1" noChangeArrowheads="1"/>
          </p:cNvSpPr>
          <p:nvPr/>
        </p:nvSpPr>
        <p:spPr bwMode="auto">
          <a:xfrm>
            <a:off x="63500" y="-153988"/>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BE" dirty="0">
              <a:solidFill>
                <a:prstClr val="white"/>
              </a:solidFill>
            </a:endParaRPr>
          </a:p>
        </p:txBody>
      </p:sp>
      <p:sp>
        <p:nvSpPr>
          <p:cNvPr id="70660" name="AutoShape 4" descr="data:image/jpeg;base64,/9j/4AAQSkZJRgABAQAAAQABAAD/2wCEAAkGBhQSEBQUExQVFBQWFBUVFRUUGBcUFxQXFRUVFRUUFBUXHCYeFxkkGhQUHy8gIycpLCwsFR4xNTAqNSYrLSkBCQoKDgwOGg8PGikcHxwqKSwsKSksKSksKSwpLCkpLCksLCwsKSkpLCkpKSksKSwsKSksKSksLCwsLCksLCwpKf/AABEIANUA7QMBIgACEQEDEQH/xAAcAAABBQEBAQAAAAAAAAAAAAAEAAEDBQYCBwj/xABFEAABAwEEBwUFBgMGBgMAAAABAAIRAwQSITEFBkFRYXGREyIygaEHQlKxwRQjYnLR8BWS4SQzgqKy8RYXQ1PC0kRjs//EABoBAAIDAQEAAAAAAAAAAAAAAAIDAAEEBQb/xAApEQACAgEDBAICAQUAAAAAAAAAAQIRAxIhMQQTQVEyYSJxQhQjkaHw/9oADAMBAAIRAxEAPwDMynJShIhcs9MMk52Hknhc1vCeRVFS4K0VowXdPFCCpiiKb1qo8+FCku20gNkrinURAghCQEiMuir9K0sWvG6D9FbPowgbXTwg+E+hUQLQFTqSjRkquk43o8laOKkkCQ1TgeSEsx73miXHA+aEpHEeatFGqsB7iF0kcYU2jX9xDW93eKT/ACKXIIM1ZUfD5quAyR7D3QjlwQFtJ7yhK6rZlcOUQZw4qutTbxA3n9+iMtL4HPBCuBJAGJKZEoszVpBsFx8v1TWdjD4QB80JT0S45uaPVWNm0VdHi45KOkWkEUaQRNGtGYkKJkDCZSlByFQeyrGLeakt1YPZhmCMN04KrpWmDGz5IoeA8XAdBKVKNB4U+5GvZDKZOkFR3TqUgkU4CgYlHaPA7kVJCaFRTVqjONcp6VVDubBI4rprlrPPvZljTqoqkVV0qiOo1eKFooMzwQFroRO5GMdxRT7E5zrlx98Cbtx94A7bsTHFBwSrMk5n3x5z1x+qPqHBNbLCW1Z2ZciNh3KO2OhqJu6AZw04Hkhxn5KahiDyUBzVlGi0U7uqK3YkptE1ME1sdif3sSvJXkGpo9h7oQFEo0ZIpFg1YYqCq+BKmDsI6ICtLnQP3xKtFgz3l7t+4D6K1sejDEkxv38lb6G1LtTmX2UKrgfeawwfyl0SOS5NItcWOBa5via4FrgeLSJCJy9BJAjbJdOAHniUYwYYpZKNzpQEHIChe5PUcoKjlZBTJHRHThHEn99FWKyhDM19LG536EnBTFKEs6pInASCSoMZKE6ShDP2xsPdzKhRekm/eny+QQpWqL2OFlVTa+x2uRNEEkAYkkAAbScgEGtR7O7MH21pdiKbXVAPxCGt6F0+QVvgUlbo9G1J1C+zxVrXXVs2tzFLlsL+OzYt/S5qhslrJwS0rrVRsbL9YnEwxjRefUO5rfmchKz2PcfCCdO6oWa1g9rTF4iO0b3Xjd3hn5yvEvaBqLWsHeP3lEmG1WiIJybUb7rvQ+i9Qsuvlor40rI1rdhq1TMcQxv1VhVtjq9J1K00aL2PaWva1zsWnZDm+siIlTuQT5J/T5K3R866PPdKiO1bDTfs8r2eq7sGvr0Ti1wEvaPhqNGN4bxgc8MhQ1tA2hjSX0KzRO2m8fRMU4t2mIljkvB1omop7VmUDo58GFZWkT5hC+QKAaKPBwCr6fiVxZtB2muAKNJ7pwvxdYOJecIUky1FvgrrPZn1KjadNpfUc66xozJ+g2ycAF7FqR7NKVkaKlWK1fMuIllM7qYO74jjuhUug9TK1kp/cVWMqkQ+saYfUO9rC/u02cAJ3kqV2ntJ2XxVG12DZUYJj8zII54oO7G6s2R6WdWqPTgFWawasULYyKre8PDUbhUZ+V27gZHBVuq+v9G1kU3Dsa//AG3GQ+M+zf73LA8Fo6tRHaoQ4yTpnheuOrNSwVAHEVGPm48CJuxIcPdcJBiYxw4Z9tYOXqXtZqtNkYDE9u27v8FS9HkvHzgVcdwZKmGPKiJXLSnciKR3ZWy4cEeULYGYnl80UlT5Ol0cdmxSlKSRQG4rv4xwS/jHBViS0aEZu5Iszpngl/GeCq4TKaEV3JBletfM8I6KEp6Rw8/n/smciSo5+b5MZab2fWkMtcH36bmjnLXfJpWZVzqe2bbR5u9GOKkuBcNpI9eo1zIWHsdtdbbXVrVMWtqOp0x8LGOIAHPM7yStsxi821Jc5pqscML19vGTB+h8ysr+LN+OlJHo1CpcwGSsKda8qqyVw7gdkoh0txjLosptassQ47VPTqbNv7hBWStOBiNi5bWio5u6I5ET856KC3G9ior6VoVcatKk85EvY1zhGBxInNVWlNG2Go0ANNF3xUzIHNpJB9FY6xWFjDfNJrmPJvZgtec8WkGDn1WTtdjcT9zmcAwycSYF0zPVSLa8mhYMc420WerWqVBtYPdUFaMWtLLone4FxveeG3HBb4v6BU+gNANo08cXkAvcTPMCcmo+jLmzOZJ8pw9IROTb3EdvHF1DYMDlDaaIeIITsrbM4TucFQKW55/rVoE0vvGYEEGRhBGIcNxBjovR9F6SNaz0Kh8T6THO5lon1lU2nWs7Cr2nhbTe4ngGk/RWWhaVyyWdpzFCkDzuNn1JTYN0Jzu69mI9rwB+zGcR2wjgey73PYvOhith7VrVNqpt+CkOr3En0AWOoFaocHPycnTAuyuYXTkQKHfablORmXAehP0Qn8Xcu9KiGMG8lx9B9VWqKKZswtqOwcdLuTHSz0EkVNKHa5ey2/ho3lN/DBvKtISupetmrtxKv+FjeUhoocVa3UoVa2V2kVTrGGiRP7lDFWttb92VUlNg7Rzuqioy2GhXWpzot1D8zh1Y5UqloWl1NzXsMOYQ5p3EYhGzKnue313QxxGxrj0BK8v0Naeze1x8MQ7kYk+Rhblulu2sFSq3A9hUJG4im7LhK81sle8wEZQsyXKNl0z1TR4a9sSAYwOJ5HAoqjXLH3HgEwJ2hwOR4jA9FgtWdPltRtNxwyYf/E8IyXoFpAqU2vb42A45ktOY44gGOCzTjpZvhNTVnXZ9m8Fpmm7L8J+E/T9yRabNeN8eNrcvjbM3eecczvUGj3ipTLXGZGeUHMHrim0XXIcWumWkgjcRh++EJdkd/wCCYUhXpuYZuvbjsLZ2jcQcfILEam0apttVtQ3uxvNOAAvXroOG2A6Oa3Bf2dRwnA99vI5gec9ULZNGhlor1WiTWc1x4XabQY85PmrT2aYLTbTTpB9bAXMi7PlhK7D4YYAnID0HkoqEPe4nIQ0T+EST1JHknGLyBk3DP3nDLyH+pUT6Og8MYTsGJO87fM/VRhsYnxbeHAJVnCbucQ47sPCOc4+XJUmuGm+xo9zB7wWt/CNruY2cSiW7L4VsodcdNGu9tkpGQ97WVCNpc4AMncMz02Fem1BHLZyGS8a1Gs3aaSoDY0uqH/Axzh63V7HaHrQ1pVGGUtTPE9frX2lvqn4brP5QP1KoqDkZrNUm2V4y7V46GPoq+kcVoj8TLP5MMIXDlJOC5pDvDn8lATu12YG7OxseqH+wN3BWldmI/KPXH6qItS9R1cMFoQCLENwS+xDcEbcxSuKah2hBSUJwmhCNFCYJ0gqIC6TMM8x+/RVJVlpV2DeZVcn4+Dk9Y/7hynhOUgmGQ9H1OoXrFdPhe1w8nS1w9VgDRNCo+m73XFp4EGJHBelalR9joxvqNdzvOPyA6rG66WW7base9dd5lon5JC5aNX8UwayWIkgg8QQt3ofTBY3vC8cuHNeeWV5acDCvbHbyl5I2Pw5NBprPpZrK0ZXybrZ3QXAdVb284CsCJi68bwDA5kT0PBeWayW4iu0AkGm0ZbHu756S0eSCtmuVocbstEFpJAMughwBknCQMBCBdO5JUNj1cU3q8HsNttZZQ7VwH3YL8DMNHik8sfJYyv7Q31bZTbZ4AdFMuMhsuce9BGIAOcDhCzulvaFUq0XUmtLA8XXG9IAPiDQAM8pM4LMU6pBBBggggjMEYgpmPp/MgM3VpNLH/wB9H0R2hawEG/OUZk+XFK+KNMuqYQC4unzcTuXilLXi0ABstABBdAIvRvxw8gMhyUmndeK1oo9li1khx7xcXXcQ2T7sgGOCD+mle4cuqxVaf+j1azaYY0OlrxUJJJMQSREDHKIHksXrHaXVHlzuQG4bgr7tbzQd4B6ifqqXS1CQUuO0iTm5oL9lNmv2utU2U6V0c6jh9GFek2l0Cdg/crI+y2x3LPXdtfWDQeDGD6uKN17rOFjqwYEQY3FNm9zKuTxy1VLz3O+Jxd1JP1UbAu5TBaTI92FMPdT2QYkrmjlHBSWBnqR80LKDKuePAei4XVQy48z81ylHcxqoJfQimXRKZQMmSXUJKBHJCSeEoVEK7SjsWjgfX/ZAIvSTu/yAQkrRD4nF6l3kYk6aU0ohBv8A2a1ZZVbPhqNdd3AtLS4dFV67Mm2v/Kz/AEhc+zq1XbU5ux1M9WkH5XkTrXT/ALXU5M/0BJlszTj3iUdGmrTRdmF687wNBc48GiT6BCUqElF6ctHZWIgYOqEUx+XN/oAP8aBu9hnCv0ZO0Wk1Hvec3Oc4/wCIzCr7V4hy+SJBQ9qGXRa0qML3ICV1KjJTyjKHBT3lGCnlQh65oerestFx20qfUNAPyQ2kbSo9AVv7FS4Nc3o9wQdteTK5rX5s6cX+KPSdSKN2w0j8V9/8zzHoAgvaDWDbDVnN11o5lw+krQaDs92y0W7qVMf5Qsf7Va4bZWtwl9UQNpDQ4n1jqiq2hLdWeWSnBUZKTStRkDKDsVY2Bnek+7J6ZBVNJ2Kt7J4HHhHVLlwWlbo5XJKdMUs7yFKYpwU8KECQlKcMJyB8k5ou3HoqCs4JTELvszuK5IUKtFHpJ/3h8vkEH2i70q49q7A54YFV5qHcVritjiZd5v8AYd2icvQLKhJAAMkwABiTshbjVvQXZua50GpG0SKZnJs+9+LZsjMhkkoLcGGNzewLqlZ6jLSyrcIY2bxOGBaRIBxOat9N1g6tUqCcYMERENA+iu7XoSpQILxF8XwTiXA5yd/68UJaNHNNBrwMJfTdBnvYPYSDkC0uH+FYZ5pNm3HjjFbGfstp74Fzjn/RH6T0AbYGXanZlrYDXNlu0k3gZk4bDki6OhwGg7TlwGwY7dpVmLN2YBiHR6ECBH7zQPM+YhyxriR5tbtXa1K9LQ9rTBdTN4DbiPEOip65lp6r1GvZyAHHAOJAO8tgnjtCxmseihd7Rgg5vAyMmL0b8lsx5naUzJPEquJl00ro0zuPRMWncei2GajkFSUswuQw7j0XTGkHEEdVCUz0PVipespb8DjPJ4BHreUlWmCszq9pwUqhD8GPADj8JHhdyxIPNbWxWTtKjAMQ5zcRiCCRiDuhYckWpG7DK416PT32hlKhfe4NZTp3nOOTQ1uJPReC6z6zuttodVMhmVJh9ynOE/iPiPE8Arf2o6//AGl32azu/szXfeOH/Wc0/wD5gjDeRO5YL7Sn48dK2Zpy3pBxena9V/2ldC1JmkUWtN6s7JW7pG+PQys4y3BWGjreC4DeUEouhuN1JP7LhJOQkCs52xkydIlQh69S1Xa6e8YjcFG/Uduxx84/RaajShoC7KWsMUjnPLKzF1NTgCRJ/wAqFq6nD8XotpaRioHt4qdtE7jMFX1AD/iHT6lVtq9mcZPM7u7816RCY0pRpV5I3fJ5zq/qOWWulekEXnMmIvtaSwyModB8lf6d0H2VTtGg9mfvmxGAkGo0A7WHZulXTrDetDHtMGkycRPec7/1YeqC1y024tezsjcN17HtJIFXwuZgJaHT5444wlTV7lK01RY6Q1rsteytDie2zYxoLnBw24e6efyWPsda/TrNghsF8CJvMa8sOPui8Z89yp32Z1FxD2ua8HbIIO3BaKzads9IUSKbu1gis1xhrmlvdewg4HEdErJJzd/Q6GNQW29mebXqyO8YmBiD0VvYbc51SK8uDQcQWsPdGElwgqHRjxfkMDw0PMcmnGRjhn5Kt0paaRYxlK+5xF6q52AvbmAYxHVLinL6HSpP2aLSWn6Fpp06TKfZ9mHOcDEzGERiWlzg6fw8ZVdpLV8hjGGWudec7aGNLRcB/EG4kf8A2NCD0VoN/wDfQ1nZlroqmA7EG7GZkThulbvRujndm59fv1Kji8g5NvGYA2bD6bFqU9Tt+jLKGjaPB5jX1QcThUBH5SPqmGpTvj/yn9V6sNE0/hjlgmOhRsJ88UVsrY8wo6huJH3gz+H+qsn6hH/uD+T+q3DtDkZDp+iIbYiYwM8lTtkTSPNafsyvvEVYG0BnqDewV9ZvZo1rHMbaK4BBBDSAMcHAs3EcVt6GjwwcTn+ils7e95K7fsG1yjzGv7JfhqtI/GHNPpKH/wCVL/jp9X/+q9arUNyENNFb9lWjzNnspO19P/Ofop6fsoE4vZ5Mc75kL0unYSc8EfRswAU3fkjkjz+w+yazx3nun8LWN+cqf/gEUn/dwWwCC6L2WIMCM5W6dSUdZuH7/e1LnG0FGdMx7NUnbm9f6Lv/AIUd8LeoWqC6CRoQzusyo1Wd8I6hSt1Y3tHULTAJKu2vZO7IKC5cE6ULomUhrMwQasrqDr04KFotMFexK6uyuLVVDGOcfdBd0E/vmoED0h/eH4jhyaA0eocfNQXCjQyAAdgE89vqum0ZQ0FZSWnQjaj+0IvukEzjeA+Nu38w9FT2jV69Wv0qhpuktAa0PaMPAGuwiMLuO5b6jSa1UeuwdTsrq9ABtRhBLwATdxBw24kZyl9pNhLKzMaL1R711td4LhBhgaYGeLpu8Th80UNB0rNWayk177RmCSHFo2PuiA0fiIVHrTbbTQFKSGh85Gb7GhjsTmJvt3HNbfUq1CpYmVC0MLs4967LJxxI7uE5ZK+y61MJ5d6QtHaDh3aVjffMgZhpPvH4n8VbVVy6q2cx1Sc/kiUUuBTk2MFIChbRbWsaXOwA8+QA2k7ktU9OB9Uh7QC49z8Me5O0nOf6RPxtJvkqTaVj1rfdw7N07Q7uxv3zCnq1D2JcwwYaRgHZyDIyzCsNP2dpAcRw/flPQKipU3lr2wYLHwYOYF5vq31WbK5xyaL/AESLUo2VJ03Xk9/0Zh/lQ7dYq1N7ZIeC4XhdbMEgGMsYlSWPQtapJDYBBguN2Z2wcfRDVdFvp1Xh4xp0nPBEwSRdbB5vn/CVljknq3ZremqRbM1uc1wbVo54ywzA4g4ZZ47FobBaadUXmEkwD3hBE5YHkei84dXLnZEkA5bssT5R5rT6nayUuyrNe0tFNt9229iBnGBktAH6lbMM5SdMRlioq0a0NTwsxq9rmK1U0aoDHOJNIgzInBjj8W47ea1YYtSaYh7ckZXFWngp7qe4ratFWV4XQanjFIFZaGjQkWp4SCohMUgucUry1gHZfAQNR8lE1MQeSEhSyDgIHSTb7qdEf9R4vflZ33fIDzVlSu7Sh2tabXe2Mpx5uxPpCqXAUQpti+I9FMyzgZBStEru6ioXqIuyG5O6zMc0tLQ4EEEETIOYPks/rRrrRsjCGua+tMCmMY/E4jILEf8AGdOs0utdWs+f/j0B2bBGUvvC9vwI81RaVljrBqx2zAHVCRQY8T7zwA1uAEAH7oYknMmFstGU6TaFNlO5DabBAum73RgdsqkbXaaWGF+ng05w5uEccY8ljqmsVna4sfRcHDA1GXQXHefCfXYkqUroc4qj06tRHLkq21Vbgl2Xz5LH2b2hsojB7qzcG3KjS17McXNeBDtuDp5jJXJ01TtYDqZkRkcCMdo2HDJH+ylzRXaSr1HEvhzmtglrcbocYDg3N2OZG/pJYrVDgBIdIiM+Ecclz9qNKpO2C0jeD+/VT2fSnb2+i24WDv3jiSSym+6HHZj8vIYM8mp7I0QjqW/Bc6yWu02mkymxzKbSAaxJ70xOQHhywGJnGApKWnnMuMrNAkwKgyfDZksGLMcNoQ9KgXveWYh0TOAF0XTMbD9FbUbFdMlxOERs8pxWaWWU3bGaIQjpHsmk21ASwgwYO8Ebwu67r0Eki7OWE8zwUFTR7Q41G91+ZOd4DNpAzzXTbU0xDs9m3zGaF77MClzEFtWg6dS8Wyxzs3NyOzEZdIXnlqDqBNOT3iS5w8L7riMBuHHaeS9LpBo8InEzvBnLeI3Kj05oIVHPIgXu+GkeF8d4g7AYkjfiix5XjYWhS2ZiK2kLjc4ecZGYIyA5fNev6saVNpslGsfE9gvfmaS13q09V4fbLDDyHA3tt4nD+i9m1GsfZWCg0iJaXxuD3F49CF08bT3Xky5k1yXwaumpoSlaEZgSqzvHmuIU9oGM7wPkoYWaSpscuB4SKRShUWSgJJq1rpmCHs/mbj6qPt2fG3+YfqtWwtbkqgq0ZxGakbXYcnNPJwP1XbXN3jqoWA1WkAkjAAkngMSqvRTHvp9pHicThs3K40vUAouAzPd65+krvRVANosHCepS2rlQadRsBbVcEFrHrA+mxjGf3lUuDT8IaMXneAS3mJyWkNNZnWmyONezkeE9pSxyD6jQGE7pILZ/EFbTQKaZiKmr4qOLnue4uJJeSCXE7SIhQVNUzSr0nOINF7xDwMIBEgj3XDd81s26NFN8PbMZ7HYjO9s2ZYKw0zox5pi8S6mGi6CBhMQO6MTJAnbghjKSTvwHJRtFGbUGBgLoN6B2jTfaGnEC74s5EcTgqLT2jGX7rQYDhdkQ597HHHf+92nZbJDQ8l10ggvnvDACG5TkPPigLNSBrF9USSSWlvh73vDbI5bErV5QxR8MxOltWXtp3w03b10vAN29E3ZyB+aG0DbXUapjIETyJxXo2sWjnNa2Gl9Mic+6HHA4DCVkxoEmuKbKeJqX3HMhl0FrSZylrtk4lOU/xpitG9ov7Y3tRkMtoMqPR+sDrILppucIN7EAugkgh2+JGPBWzaMYLivYg8YiVnlj7i3NCnp28B1m0rSrBtWi57C4G6SyWOwxa8iQOIkERwR9DSrXPFJ/cq3b1x20bXMdk9vEeiwZ0fUsr3OoHuky6n7pI2xsO5wg8VZjXWi5gbXpuDhlIHdORLHbOX+yyTwyi9lYdxZrrXQvAAzEyeMDDPiUC7RtOmC51SpdGJmo+N+U4+Sq7BrJTLbrrRTiTdi8HXTli9xM8lNZ7XY6TIZUDok4EuJJxJl2Zx3pWh+UF8drCdBW5lWnep5XnSJxBvEifKFNpN8UzGZIA25kXoH5byorZpOrWa9tnaygTgK5Mu2YhjQZPiGJwwPBWWgNCOpia9WpaKjszViANzW7BthGsEpK+COaTsAsWqf2mq1z57BpBu/FBJLGna0nA7gIC37eH6LhvDDkuwF0MOPtxpGPLkeR2yW9guUgF0GrTyIIq7cB0Q8I2sO6evRBFJyKmHB7CTFIpJYZHWoNibo6BDOot3DoEe9uCFc1U0EmD9g34W9AkaDfhb/KFImKoIHq0wAYaAThgAM1etbAA3ADpgqiky9UYON4+WKt0/CuWLyeEPKgt1hbWpljhIKnSlOFGapsdZ3RXaa1PCKoHfbj7zR488xO+Au9I6bp1bwa4Fga4NbIm9dusBadziDjuO5aEicx1Qdo0LRqCHU2+WB8jmNmSBxfgK15KCwMa3Y2QAJMZAQMTswUNtt1Jr8S3FpDQ0gkPBkQBicowV+zVKgBEOIgiCZiTOG0I2loqm0yGy4CLziXGN0nYkxwNMa8y8Gbsxr1gGXLjdrnCCCPhaYPWBzVnYtXmUgS2S93ic7EnzzV4xia5+5TVj9i3lsorRYQcHDHegjo0g4YhaWrZgUO6xEf0VOLTLUzO1NGuOxVls1Uv+7Hktl9njf0TihxPoqcbD1nnf8Ay6k5f+KsrBqIGEEgf6itn2HE9AnFA7/QK9LK1lPZdChmWJ3n6K1stggyT5IqnZuPopOw4lRYwHMYMCkDVyKXFdCnxRpC2xBdSuLiV1GijtAORoQtXM80rLwFDk4CctSa1dJI06Q1VuKSSjIiArlySSBho70Y371x3Ngef+ys0klpxfEVk5EmSSTQB13TanSUKfBIuYTpIgEOBguE6SoiEkkkoWJOGBJJSgbHuBRvTpKmRMdgwCchJJWWNCdJJQgoTFJJQiEEPXb3vIfv0SSQZPiFHk5hckJJLOxp/9k="/>
          <p:cNvSpPr>
            <a:spLocks noChangeAspect="1" noChangeArrowheads="1"/>
          </p:cNvSpPr>
          <p:nvPr/>
        </p:nvSpPr>
        <p:spPr bwMode="auto">
          <a:xfrm>
            <a:off x="63500" y="-153988"/>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BE" dirty="0">
              <a:solidFill>
                <a:prstClr val="white"/>
              </a:solidFill>
            </a:endParaRPr>
          </a:p>
        </p:txBody>
      </p:sp>
      <p:sp>
        <p:nvSpPr>
          <p:cNvPr id="70662" name="AutoShape 6" descr="data:image/jpeg;base64,/9j/4AAQSkZJRgABAQAAAQABAAD/2wCEAAkGBhQSEBQUExQVFBQWFBUVFRUUGBcUFxQXFRUVFRUUFBUXHCYeFxkkGhQUHy8gIycpLCwsFR4xNTAqNSYrLSkBCQoKDgwOGg8PGikcHxwqKSwsKSksKSksKSwpLCkpLCksLCwsKSkpLCkpKSksKSwsKSksKSksLCwsLCksLCwpKf/AABEIANUA7QMBIgACEQEDEQH/xAAcAAABBQEBAQAAAAAAAAAAAAAEAAEDBQYCBwj/xABFEAABAwEEBwUFBgMGBgMAAAABAAIRAwQSITEFBkFRYXGREyIygaEHQlKxwRQjYnLR8BWS4SQzgqKy8RYXQ1PC0kRjs//EABoBAAIDAQEAAAAAAAAAAAAAAAIDAAEEBQb/xAApEQACAgEDBAICAQUAAAAAAAAAAQIRAxIhMQQTQVEyYSJxQhQjkaHw/9oADAMBAAIRAxEAPwDMynJShIhcs9MMk52Hknhc1vCeRVFS4K0VowXdPFCCpiiKb1qo8+FCku20gNkrinURAghCQEiMuir9K0sWvG6D9FbPowgbXTwg+E+hUQLQFTqSjRkquk43o8laOKkkCQ1TgeSEsx73miXHA+aEpHEeatFGqsB7iF0kcYU2jX9xDW93eKT/ACKXIIM1ZUfD5quAyR7D3QjlwQFtJ7yhK6rZlcOUQZw4qutTbxA3n9+iMtL4HPBCuBJAGJKZEoszVpBsFx8v1TWdjD4QB80JT0S45uaPVWNm0VdHi45KOkWkEUaQRNGtGYkKJkDCZSlByFQeyrGLeakt1YPZhmCMN04KrpWmDGz5IoeA8XAdBKVKNB4U+5GvZDKZOkFR3TqUgkU4CgYlHaPA7kVJCaFRTVqjONcp6VVDubBI4rprlrPPvZljTqoqkVV0qiOo1eKFooMzwQFroRO5GMdxRT7E5zrlx98Cbtx94A7bsTHFBwSrMk5n3x5z1x+qPqHBNbLCW1Z2ZciNh3KO2OhqJu6AZw04Hkhxn5KahiDyUBzVlGi0U7uqK3YkptE1ME1sdif3sSvJXkGpo9h7oQFEo0ZIpFg1YYqCq+BKmDsI6ICtLnQP3xKtFgz3l7t+4D6K1sejDEkxv38lb6G1LtTmX2UKrgfeawwfyl0SOS5NItcWOBa5via4FrgeLSJCJy9BJAjbJdOAHniUYwYYpZKNzpQEHIChe5PUcoKjlZBTJHRHThHEn99FWKyhDM19LG536EnBTFKEs6pInASCSoMZKE6ShDP2xsPdzKhRekm/eny+QQpWqL2OFlVTa+x2uRNEEkAYkkAAbScgEGtR7O7MH21pdiKbXVAPxCGt6F0+QVvgUlbo9G1J1C+zxVrXXVs2tzFLlsL+OzYt/S5qhslrJwS0rrVRsbL9YnEwxjRefUO5rfmchKz2PcfCCdO6oWa1g9rTF4iO0b3Xjd3hn5yvEvaBqLWsHeP3lEmG1WiIJybUb7rvQ+i9Qsuvlor40rI1rdhq1TMcQxv1VhVtjq9J1K00aL2PaWva1zsWnZDm+siIlTuQT5J/T5K3R866PPdKiO1bDTfs8r2eq7sGvr0Ti1wEvaPhqNGN4bxgc8MhQ1tA2hjSX0KzRO2m8fRMU4t2mIljkvB1omop7VmUDo58GFZWkT5hC+QKAaKPBwCr6fiVxZtB2muAKNJ7pwvxdYOJecIUky1FvgrrPZn1KjadNpfUc66xozJ+g2ycAF7FqR7NKVkaKlWK1fMuIllM7qYO74jjuhUug9TK1kp/cVWMqkQ+saYfUO9rC/u02cAJ3kqV2ntJ2XxVG12DZUYJj8zII54oO7G6s2R6WdWqPTgFWawasULYyKre8PDUbhUZ+V27gZHBVuq+v9G1kU3Dsa//AG3GQ+M+zf73LA8Fo6tRHaoQ4yTpnheuOrNSwVAHEVGPm48CJuxIcPdcJBiYxw4Z9tYOXqXtZqtNkYDE9u27v8FS9HkvHzgVcdwZKmGPKiJXLSnciKR3ZWy4cEeULYGYnl80UlT5Ol0cdmxSlKSRQG4rv4xwS/jHBViS0aEZu5Iszpngl/GeCq4TKaEV3JBletfM8I6KEp6Rw8/n/smciSo5+b5MZab2fWkMtcH36bmjnLXfJpWZVzqe2bbR5u9GOKkuBcNpI9eo1zIWHsdtdbbXVrVMWtqOp0x8LGOIAHPM7yStsxi821Jc5pqscML19vGTB+h8ysr+LN+OlJHo1CpcwGSsKda8qqyVw7gdkoh0txjLosptassQ47VPTqbNv7hBWStOBiNi5bWio5u6I5ET856KC3G9ior6VoVcatKk85EvY1zhGBxInNVWlNG2Go0ANNF3xUzIHNpJB9FY6xWFjDfNJrmPJvZgtec8WkGDn1WTtdjcT9zmcAwycSYF0zPVSLa8mhYMc420WerWqVBtYPdUFaMWtLLone4FxveeG3HBb4v6BU+gNANo08cXkAvcTPMCcmo+jLmzOZJ8pw9IROTb3EdvHF1DYMDlDaaIeIITsrbM4TucFQKW55/rVoE0vvGYEEGRhBGIcNxBjovR9F6SNaz0Kh8T6THO5lon1lU2nWs7Cr2nhbTe4ngGk/RWWhaVyyWdpzFCkDzuNn1JTYN0Jzu69mI9rwB+zGcR2wjgey73PYvOhith7VrVNqpt+CkOr3En0AWOoFaocHPycnTAuyuYXTkQKHfablORmXAehP0Qn8Xcu9KiGMG8lx9B9VWqKKZswtqOwcdLuTHSz0EkVNKHa5ey2/ho3lN/DBvKtISupetmrtxKv+FjeUhoocVa3UoVa2V2kVTrGGiRP7lDFWttb92VUlNg7Rzuqioy2GhXWpzot1D8zh1Y5UqloWl1NzXsMOYQ5p3EYhGzKnue313QxxGxrj0BK8v0Naeze1x8MQ7kYk+Rhblulu2sFSq3A9hUJG4im7LhK81sle8wEZQsyXKNl0z1TR4a9sSAYwOJ5HAoqjXLH3HgEwJ2hwOR4jA9FgtWdPltRtNxwyYf/E8IyXoFpAqU2vb42A45ktOY44gGOCzTjpZvhNTVnXZ9m8Fpmm7L8J+E/T9yRabNeN8eNrcvjbM3eecczvUGj3ipTLXGZGeUHMHrim0XXIcWumWkgjcRh++EJdkd/wCCYUhXpuYZuvbjsLZ2jcQcfILEam0apttVtQ3uxvNOAAvXroOG2A6Oa3Bf2dRwnA99vI5gec9ULZNGhlor1WiTWc1x4XabQY85PmrT2aYLTbTTpB9bAXMi7PlhK7D4YYAnID0HkoqEPe4nIQ0T+EST1JHknGLyBk3DP3nDLyH+pUT6Og8MYTsGJO87fM/VRhsYnxbeHAJVnCbucQ47sPCOc4+XJUmuGm+xo9zB7wWt/CNruY2cSiW7L4VsodcdNGu9tkpGQ97WVCNpc4AMncMz02Fem1BHLZyGS8a1Gs3aaSoDY0uqH/Axzh63V7HaHrQ1pVGGUtTPE9frX2lvqn4brP5QP1KoqDkZrNUm2V4y7V46GPoq+kcVoj8TLP5MMIXDlJOC5pDvDn8lATu12YG7OxseqH+wN3BWldmI/KPXH6qItS9R1cMFoQCLENwS+xDcEbcxSuKah2hBSUJwmhCNFCYJ0gqIC6TMM8x+/RVJVlpV2DeZVcn4+Dk9Y/7hynhOUgmGQ9H1OoXrFdPhe1w8nS1w9VgDRNCo+m73XFp4EGJHBelalR9joxvqNdzvOPyA6rG66WW7base9dd5lon5JC5aNX8UwayWIkgg8QQt3ofTBY3vC8cuHNeeWV5acDCvbHbyl5I2Pw5NBprPpZrK0ZXybrZ3QXAdVb284CsCJi68bwDA5kT0PBeWayW4iu0AkGm0ZbHu756S0eSCtmuVocbstEFpJAMughwBknCQMBCBdO5JUNj1cU3q8HsNttZZQ7VwH3YL8DMNHik8sfJYyv7Q31bZTbZ4AdFMuMhsuce9BGIAOcDhCzulvaFUq0XUmtLA8XXG9IAPiDQAM8pM4LMU6pBBBggggjMEYgpmPp/MgM3VpNLH/wB9H0R2hawEG/OUZk+XFK+KNMuqYQC4unzcTuXilLXi0ABstABBdAIvRvxw8gMhyUmndeK1oo9li1khx7xcXXcQ2T7sgGOCD+mle4cuqxVaf+j1azaYY0OlrxUJJJMQSREDHKIHksXrHaXVHlzuQG4bgr7tbzQd4B6ifqqXS1CQUuO0iTm5oL9lNmv2utU2U6V0c6jh9GFek2l0Cdg/crI+y2x3LPXdtfWDQeDGD6uKN17rOFjqwYEQY3FNm9zKuTxy1VLz3O+Jxd1JP1UbAu5TBaTI92FMPdT2QYkrmjlHBSWBnqR80LKDKuePAei4XVQy48z81ylHcxqoJfQimXRKZQMmSXUJKBHJCSeEoVEK7SjsWjgfX/ZAIvSTu/yAQkrRD4nF6l3kYk6aU0ohBv8A2a1ZZVbPhqNdd3AtLS4dFV67Mm2v/Kz/AEhc+zq1XbU5ux1M9WkH5XkTrXT/ALXU5M/0BJlszTj3iUdGmrTRdmF687wNBc48GiT6BCUqElF6ctHZWIgYOqEUx+XN/oAP8aBu9hnCv0ZO0Wk1Hvec3Oc4/wCIzCr7V4hy+SJBQ9qGXRa0qML3ICV1KjJTyjKHBT3lGCnlQh65oerestFx20qfUNAPyQ2kbSo9AVv7FS4Nc3o9wQdteTK5rX5s6cX+KPSdSKN2w0j8V9/8zzHoAgvaDWDbDVnN11o5lw+krQaDs92y0W7qVMf5Qsf7Va4bZWtwl9UQNpDQ4n1jqiq2hLdWeWSnBUZKTStRkDKDsVY2Bnek+7J6ZBVNJ2Kt7J4HHhHVLlwWlbo5XJKdMUs7yFKYpwU8KECQlKcMJyB8k5ou3HoqCs4JTELvszuK5IUKtFHpJ/3h8vkEH2i70q49q7A54YFV5qHcVritjiZd5v8AYd2icvQLKhJAAMkwABiTshbjVvQXZua50GpG0SKZnJs+9+LZsjMhkkoLcGGNzewLqlZ6jLSyrcIY2bxOGBaRIBxOat9N1g6tUqCcYMERENA+iu7XoSpQILxF8XwTiXA5yd/68UJaNHNNBrwMJfTdBnvYPYSDkC0uH+FYZ5pNm3HjjFbGfstp74Fzjn/RH6T0AbYGXanZlrYDXNlu0k3gZk4bDki6OhwGg7TlwGwY7dpVmLN2YBiHR6ECBH7zQPM+YhyxriR5tbtXa1K9LQ9rTBdTN4DbiPEOip65lp6r1GvZyAHHAOJAO8tgnjtCxmseihd7Rgg5vAyMmL0b8lsx5naUzJPEquJl00ro0zuPRMWncei2GajkFSUswuQw7j0XTGkHEEdVCUz0PVipespb8DjPJ4BHreUlWmCszq9pwUqhD8GPADj8JHhdyxIPNbWxWTtKjAMQ5zcRiCCRiDuhYckWpG7DK416PT32hlKhfe4NZTp3nOOTQ1uJPReC6z6zuttodVMhmVJh9ynOE/iPiPE8Arf2o6//AGl32azu/szXfeOH/Wc0/wD5gjDeRO5YL7Sn48dK2Zpy3pBxena9V/2ldC1JmkUWtN6s7JW7pG+PQys4y3BWGjreC4DeUEouhuN1JP7LhJOQkCs52xkydIlQh69S1Xa6e8YjcFG/Uduxx84/RaajShoC7KWsMUjnPLKzF1NTgCRJ/wAqFq6nD8XotpaRioHt4qdtE7jMFX1AD/iHT6lVtq9mcZPM7u7816RCY0pRpV5I3fJ5zq/qOWWulekEXnMmIvtaSwyModB8lf6d0H2VTtGg9mfvmxGAkGo0A7WHZulXTrDetDHtMGkycRPec7/1YeqC1y024tezsjcN17HtJIFXwuZgJaHT5444wlTV7lK01RY6Q1rsteytDie2zYxoLnBw24e6efyWPsda/TrNghsF8CJvMa8sOPui8Z89yp32Z1FxD2ua8HbIIO3BaKzads9IUSKbu1gis1xhrmlvdewg4HEdErJJzd/Q6GNQW29mebXqyO8YmBiD0VvYbc51SK8uDQcQWsPdGElwgqHRjxfkMDw0PMcmnGRjhn5Kt0paaRYxlK+5xF6q52AvbmAYxHVLinL6HSpP2aLSWn6Fpp06TKfZ9mHOcDEzGERiWlzg6fw8ZVdpLV8hjGGWudec7aGNLRcB/EG4kf8A2NCD0VoN/wDfQ1nZlroqmA7EG7GZkThulbvRujndm59fv1Kji8g5NvGYA2bD6bFqU9Tt+jLKGjaPB5jX1QcThUBH5SPqmGpTvj/yn9V6sNE0/hjlgmOhRsJ88UVsrY8wo6huJH3gz+H+qsn6hH/uD+T+q3DtDkZDp+iIbYiYwM8lTtkTSPNafsyvvEVYG0BnqDewV9ZvZo1rHMbaK4BBBDSAMcHAs3EcVt6GjwwcTn+ils7e95K7fsG1yjzGv7JfhqtI/GHNPpKH/wCVL/jp9X/+q9arUNyENNFb9lWjzNnspO19P/Ofop6fsoE4vZ5Mc75kL0unYSc8EfRswAU3fkjkjz+w+yazx3nun8LWN+cqf/gEUn/dwWwCC6L2WIMCM5W6dSUdZuH7/e1LnG0FGdMx7NUnbm9f6Lv/AIUd8LeoWqC6CRoQzusyo1Wd8I6hSt1Y3tHULTAJKu2vZO7IKC5cE6ULomUhrMwQasrqDr04KFotMFexK6uyuLVVDGOcfdBd0E/vmoED0h/eH4jhyaA0eocfNQXCjQyAAdgE89vqum0ZQ0FZSWnQjaj+0IvukEzjeA+Nu38w9FT2jV69Wv0qhpuktAa0PaMPAGuwiMLuO5b6jSa1UeuwdTsrq9ABtRhBLwATdxBw24kZyl9pNhLKzMaL1R711td4LhBhgaYGeLpu8Th80UNB0rNWayk177RmCSHFo2PuiA0fiIVHrTbbTQFKSGh85Gb7GhjsTmJvt3HNbfUq1CpYmVC0MLs4967LJxxI7uE5ZK+y61MJ5d6QtHaDh3aVjffMgZhpPvH4n8VbVVy6q2cx1Sc/kiUUuBTk2MFIChbRbWsaXOwA8+QA2k7ktU9OB9Uh7QC49z8Me5O0nOf6RPxtJvkqTaVj1rfdw7N07Q7uxv3zCnq1D2JcwwYaRgHZyDIyzCsNP2dpAcRw/flPQKipU3lr2wYLHwYOYF5vq31WbK5xyaL/AESLUo2VJ03Xk9/0Zh/lQ7dYq1N7ZIeC4XhdbMEgGMsYlSWPQtapJDYBBguN2Z2wcfRDVdFvp1Xh4xp0nPBEwSRdbB5vn/CVljknq3ZremqRbM1uc1wbVo54ywzA4g4ZZ47FobBaadUXmEkwD3hBE5YHkei84dXLnZEkA5bssT5R5rT6nayUuyrNe0tFNt9229iBnGBktAH6lbMM5SdMRlioq0a0NTwsxq9rmK1U0aoDHOJNIgzInBjj8W47ea1YYtSaYh7ckZXFWngp7qe4ratFWV4XQanjFIFZaGjQkWp4SCohMUgucUry1gHZfAQNR8lE1MQeSEhSyDgIHSTb7qdEf9R4vflZ33fIDzVlSu7Sh2tabXe2Mpx5uxPpCqXAUQpti+I9FMyzgZBStEru6ioXqIuyG5O6zMc0tLQ4EEEETIOYPks/rRrrRsjCGua+tMCmMY/E4jILEf8AGdOs0utdWs+f/j0B2bBGUvvC9vwI81RaVljrBqx2zAHVCRQY8T7zwA1uAEAH7oYknMmFstGU6TaFNlO5DabBAum73RgdsqkbXaaWGF+ng05w5uEccY8ljqmsVna4sfRcHDA1GXQXHefCfXYkqUroc4qj06tRHLkq21Vbgl2Xz5LH2b2hsojB7qzcG3KjS17McXNeBDtuDp5jJXJ01TtYDqZkRkcCMdo2HDJH+ylzRXaSr1HEvhzmtglrcbocYDg3N2OZG/pJYrVDgBIdIiM+Ecclz9qNKpO2C0jeD+/VT2fSnb2+i24WDv3jiSSym+6HHZj8vIYM8mp7I0QjqW/Bc6yWu02mkymxzKbSAaxJ70xOQHhywGJnGApKWnnMuMrNAkwKgyfDZksGLMcNoQ9KgXveWYh0TOAF0XTMbD9FbUbFdMlxOERs8pxWaWWU3bGaIQjpHsmk21ASwgwYO8Ebwu67r0Eki7OWE8zwUFTR7Q41G91+ZOd4DNpAzzXTbU0xDs9m3zGaF77MClzEFtWg6dS8Wyxzs3NyOzEZdIXnlqDqBNOT3iS5w8L7riMBuHHaeS9LpBo8InEzvBnLeI3Kj05oIVHPIgXu+GkeF8d4g7AYkjfiix5XjYWhS2ZiK2kLjc4ecZGYIyA5fNev6saVNpslGsfE9gvfmaS13q09V4fbLDDyHA3tt4nD+i9m1GsfZWCg0iJaXxuD3F49CF08bT3Xky5k1yXwaumpoSlaEZgSqzvHmuIU9oGM7wPkoYWaSpscuB4SKRShUWSgJJq1rpmCHs/mbj6qPt2fG3+YfqtWwtbkqgq0ZxGakbXYcnNPJwP1XbXN3jqoWA1WkAkjAAkngMSqvRTHvp9pHicThs3K40vUAouAzPd65+krvRVANosHCepS2rlQadRsBbVcEFrHrA+mxjGf3lUuDT8IaMXneAS3mJyWkNNZnWmyONezkeE9pSxyD6jQGE7pILZ/EFbTQKaZiKmr4qOLnue4uJJeSCXE7SIhQVNUzSr0nOINF7xDwMIBEgj3XDd81s26NFN8PbMZ7HYjO9s2ZYKw0zox5pi8S6mGi6CBhMQO6MTJAnbghjKSTvwHJRtFGbUGBgLoN6B2jTfaGnEC74s5EcTgqLT2jGX7rQYDhdkQ597HHHf+92nZbJDQ8l10ggvnvDACG5TkPPigLNSBrF9USSSWlvh73vDbI5bErV5QxR8MxOltWXtp3w03b10vAN29E3ZyB+aG0DbXUapjIETyJxXo2sWjnNa2Gl9Mic+6HHA4DCVkxoEmuKbKeJqX3HMhl0FrSZylrtk4lOU/xpitG9ov7Y3tRkMtoMqPR+sDrILppucIN7EAugkgh2+JGPBWzaMYLivYg8YiVnlj7i3NCnp28B1m0rSrBtWi57C4G6SyWOwxa8iQOIkERwR9DSrXPFJ/cq3b1x20bXMdk9vEeiwZ0fUsr3OoHuky6n7pI2xsO5wg8VZjXWi5gbXpuDhlIHdORLHbOX+yyTwyi9lYdxZrrXQvAAzEyeMDDPiUC7RtOmC51SpdGJmo+N+U4+Sq7BrJTLbrrRTiTdi8HXTli9xM8lNZ7XY6TIZUDok4EuJJxJl2Zx3pWh+UF8drCdBW5lWnep5XnSJxBvEifKFNpN8UzGZIA25kXoH5byorZpOrWa9tnaygTgK5Mu2YhjQZPiGJwwPBWWgNCOpia9WpaKjszViANzW7BthGsEpK+COaTsAsWqf2mq1z57BpBu/FBJLGna0nA7gIC37eH6LhvDDkuwF0MOPtxpGPLkeR2yW9guUgF0GrTyIIq7cB0Q8I2sO6evRBFJyKmHB7CTFIpJYZHWoNibo6BDOot3DoEe9uCFc1U0EmD9g34W9AkaDfhb/KFImKoIHq0wAYaAThgAM1etbAA3ADpgqiky9UYON4+WKt0/CuWLyeEPKgt1hbWpljhIKnSlOFGapsdZ3RXaa1PCKoHfbj7zR488xO+Au9I6bp1bwa4Fga4NbIm9dusBadziDjuO5aEicx1Qdo0LRqCHU2+WB8jmNmSBxfgK15KCwMa3Y2QAJMZAQMTswUNtt1Jr8S3FpDQ0gkPBkQBicowV+zVKgBEOIgiCZiTOG0I2loqm0yGy4CLziXGN0nYkxwNMa8y8Gbsxr1gGXLjdrnCCCPhaYPWBzVnYtXmUgS2S93ic7EnzzV4xia5+5TVj9i3lsorRYQcHDHegjo0g4YhaWrZgUO6xEf0VOLTLUzO1NGuOxVls1Uv+7Hktl9njf0TihxPoqcbD1nnf8Ay6k5f+KsrBqIGEEgf6itn2HE9AnFA7/QK9LK1lPZdChmWJ3n6K1stggyT5IqnZuPopOw4lRYwHMYMCkDVyKXFdCnxRpC2xBdSuLiV1GijtAORoQtXM80rLwFDk4CctSa1dJI06Q1VuKSSjIiArlySSBho70Y371x3Ngef+ys0klpxfEVk5EmSSTQB13TanSUKfBIuYTpIgEOBguE6SoiEkkkoWJOGBJJSgbHuBRvTpKmRMdgwCchJJWWNCdJJQgoTFJJQiEEPXb3vIfv0SSQZPiFHk5hckJJLOxp/9k="/>
          <p:cNvSpPr>
            <a:spLocks noChangeAspect="1" noChangeArrowheads="1"/>
          </p:cNvSpPr>
          <p:nvPr/>
        </p:nvSpPr>
        <p:spPr bwMode="auto">
          <a:xfrm>
            <a:off x="63500" y="-153988"/>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BE" dirty="0">
              <a:solidFill>
                <a:prstClr val="white"/>
              </a:solidFill>
            </a:endParaRPr>
          </a:p>
        </p:txBody>
      </p:sp>
      <p:sp>
        <p:nvSpPr>
          <p:cNvPr id="70664" name="AutoShape 8" descr="data:image/jpeg;base64,/9j/4AAQSkZJRgABAQAAAQABAAD/2wCEAAkGBhQSEBQUExQVFBQWFBUVFRUUGBcUFxQXFRUVFRUUFBUXHCYeFxkkGhQUHy8gIycpLCwsFR4xNTAqNSYrLSkBCQoKDgwOGg8PGikcHxwqKSwsKSksKSksKSwpLCkpLCksLCwsKSkpLCkpKSksKSwsKSksKSksLCwsLCksLCwpKf/AABEIANUA7QMBIgACEQEDEQH/xAAcAAABBQEBAQAAAAAAAAAAAAAEAAEDBQYCBwj/xABFEAABAwEEBwUFBgMGBgMAAAABAAIRAwQSITEFBkFRYXGREyIygaEHQlKxwRQjYnLR8BWS4SQzgqKy8RYXQ1PC0kRjs//EABoBAAIDAQEAAAAAAAAAAAAAAAIDAAEEBQb/xAApEQACAgEDBAICAQUAAAAAAAAAAQIRAxIhMQQTQVEyYSJxQhQjkaHw/9oADAMBAAIRAxEAPwDMynJShIhcs9MMk52Hknhc1vCeRVFS4K0VowXdPFCCpiiKb1qo8+FCku20gNkrinURAghCQEiMuir9K0sWvG6D9FbPowgbXTwg+E+hUQLQFTqSjRkquk43o8laOKkkCQ1TgeSEsx73miXHA+aEpHEeatFGqsB7iF0kcYU2jX9xDW93eKT/ACKXIIM1ZUfD5quAyR7D3QjlwQFtJ7yhK6rZlcOUQZw4qutTbxA3n9+iMtL4HPBCuBJAGJKZEoszVpBsFx8v1TWdjD4QB80JT0S45uaPVWNm0VdHi45KOkWkEUaQRNGtGYkKJkDCZSlByFQeyrGLeakt1YPZhmCMN04KrpWmDGz5IoeA8XAdBKVKNB4U+5GvZDKZOkFR3TqUgkU4CgYlHaPA7kVJCaFRTVqjONcp6VVDubBI4rprlrPPvZljTqoqkVV0qiOo1eKFooMzwQFroRO5GMdxRT7E5zrlx98Cbtx94A7bsTHFBwSrMk5n3x5z1x+qPqHBNbLCW1Z2ZciNh3KO2OhqJu6AZw04Hkhxn5KahiDyUBzVlGi0U7uqK3YkptE1ME1sdif3sSvJXkGpo9h7oQFEo0ZIpFg1YYqCq+BKmDsI6ICtLnQP3xKtFgz3l7t+4D6K1sejDEkxv38lb6G1LtTmX2UKrgfeawwfyl0SOS5NItcWOBa5via4FrgeLSJCJy9BJAjbJdOAHniUYwYYpZKNzpQEHIChe5PUcoKjlZBTJHRHThHEn99FWKyhDM19LG536EnBTFKEs6pInASCSoMZKE6ShDP2xsPdzKhRekm/eny+QQpWqL2OFlVTa+x2uRNEEkAYkkAAbScgEGtR7O7MH21pdiKbXVAPxCGt6F0+QVvgUlbo9G1J1C+zxVrXXVs2tzFLlsL+OzYt/S5qhslrJwS0rrVRsbL9YnEwxjRefUO5rfmchKz2PcfCCdO6oWa1g9rTF4iO0b3Xjd3hn5yvEvaBqLWsHeP3lEmG1WiIJybUb7rvQ+i9Qsuvlor40rI1rdhq1TMcQxv1VhVtjq9J1K00aL2PaWva1zsWnZDm+siIlTuQT5J/T5K3R866PPdKiO1bDTfs8r2eq7sGvr0Ti1wEvaPhqNGN4bxgc8MhQ1tA2hjSX0KzRO2m8fRMU4t2mIljkvB1omop7VmUDo58GFZWkT5hC+QKAaKPBwCr6fiVxZtB2muAKNJ7pwvxdYOJecIUky1FvgrrPZn1KjadNpfUc66xozJ+g2ycAF7FqR7NKVkaKlWK1fMuIllM7qYO74jjuhUug9TK1kp/cVWMqkQ+saYfUO9rC/u02cAJ3kqV2ntJ2XxVG12DZUYJj8zII54oO7G6s2R6WdWqPTgFWawasULYyKre8PDUbhUZ+V27gZHBVuq+v9G1kU3Dsa//AG3GQ+M+zf73LA8Fo6tRHaoQ4yTpnheuOrNSwVAHEVGPm48CJuxIcPdcJBiYxw4Z9tYOXqXtZqtNkYDE9u27v8FS9HkvHzgVcdwZKmGPKiJXLSnciKR3ZWy4cEeULYGYnl80UlT5Ol0cdmxSlKSRQG4rv4xwS/jHBViS0aEZu5Iszpngl/GeCq4TKaEV3JBletfM8I6KEp6Rw8/n/smciSo5+b5MZab2fWkMtcH36bmjnLXfJpWZVzqe2bbR5u9GOKkuBcNpI9eo1zIWHsdtdbbXVrVMWtqOp0x8LGOIAHPM7yStsxi821Jc5pqscML19vGTB+h8ysr+LN+OlJHo1CpcwGSsKda8qqyVw7gdkoh0txjLosptassQ47VPTqbNv7hBWStOBiNi5bWio5u6I5ET856KC3G9ior6VoVcatKk85EvY1zhGBxInNVWlNG2Go0ANNF3xUzIHNpJB9FY6xWFjDfNJrmPJvZgtec8WkGDn1WTtdjcT9zmcAwycSYF0zPVSLa8mhYMc420WerWqVBtYPdUFaMWtLLone4FxveeG3HBb4v6BU+gNANo08cXkAvcTPMCcmo+jLmzOZJ8pw9IROTb3EdvHF1DYMDlDaaIeIITsrbM4TucFQKW55/rVoE0vvGYEEGRhBGIcNxBjovR9F6SNaz0Kh8T6THO5lon1lU2nWs7Cr2nhbTe4ngGk/RWWhaVyyWdpzFCkDzuNn1JTYN0Jzu69mI9rwB+zGcR2wjgey73PYvOhith7VrVNqpt+CkOr3En0AWOoFaocHPycnTAuyuYXTkQKHfablORmXAehP0Qn8Xcu9KiGMG8lx9B9VWqKKZswtqOwcdLuTHSz0EkVNKHa5ey2/ho3lN/DBvKtISupetmrtxKv+FjeUhoocVa3UoVa2V2kVTrGGiRP7lDFWttb92VUlNg7Rzuqioy2GhXWpzot1D8zh1Y5UqloWl1NzXsMOYQ5p3EYhGzKnue313QxxGxrj0BK8v0Naeze1x8MQ7kYk+Rhblulu2sFSq3A9hUJG4im7LhK81sle8wEZQsyXKNl0z1TR4a9sSAYwOJ5HAoqjXLH3HgEwJ2hwOR4jA9FgtWdPltRtNxwyYf/E8IyXoFpAqU2vb42A45ktOY44gGOCzTjpZvhNTVnXZ9m8Fpmm7L8J+E/T9yRabNeN8eNrcvjbM3eecczvUGj3ipTLXGZGeUHMHrim0XXIcWumWkgjcRh++EJdkd/wCCYUhXpuYZuvbjsLZ2jcQcfILEam0apttVtQ3uxvNOAAvXroOG2A6Oa3Bf2dRwnA99vI5gec9ULZNGhlor1WiTWc1x4XabQY85PmrT2aYLTbTTpB9bAXMi7PlhK7D4YYAnID0HkoqEPe4nIQ0T+EST1JHknGLyBk3DP3nDLyH+pUT6Og8MYTsGJO87fM/VRhsYnxbeHAJVnCbucQ47sPCOc4+XJUmuGm+xo9zB7wWt/CNruY2cSiW7L4VsodcdNGu9tkpGQ97WVCNpc4AMncMz02Fem1BHLZyGS8a1Gs3aaSoDY0uqH/Axzh63V7HaHrQ1pVGGUtTPE9frX2lvqn4brP5QP1KoqDkZrNUm2V4y7V46GPoq+kcVoj8TLP5MMIXDlJOC5pDvDn8lATu12YG7OxseqH+wN3BWldmI/KPXH6qItS9R1cMFoQCLENwS+xDcEbcxSuKah2hBSUJwmhCNFCYJ0gqIC6TMM8x+/RVJVlpV2DeZVcn4+Dk9Y/7hynhOUgmGQ9H1OoXrFdPhe1w8nS1w9VgDRNCo+m73XFp4EGJHBelalR9joxvqNdzvOPyA6rG66WW7base9dd5lon5JC5aNX8UwayWIkgg8QQt3ofTBY3vC8cuHNeeWV5acDCvbHbyl5I2Pw5NBprPpZrK0ZXybrZ3QXAdVb284CsCJi68bwDA5kT0PBeWayW4iu0AkGm0ZbHu756S0eSCtmuVocbstEFpJAMughwBknCQMBCBdO5JUNj1cU3q8HsNttZZQ7VwH3YL8DMNHik8sfJYyv7Q31bZTbZ4AdFMuMhsuce9BGIAOcDhCzulvaFUq0XUmtLA8XXG9IAPiDQAM8pM4LMU6pBBBggggjMEYgpmPp/MgM3VpNLH/wB9H0R2hawEG/OUZk+XFK+KNMuqYQC4unzcTuXilLXi0ABstABBdAIvRvxw8gMhyUmndeK1oo9li1khx7xcXXcQ2T7sgGOCD+mle4cuqxVaf+j1azaYY0OlrxUJJJMQSREDHKIHksXrHaXVHlzuQG4bgr7tbzQd4B6ifqqXS1CQUuO0iTm5oL9lNmv2utU2U6V0c6jh9GFek2l0Cdg/crI+y2x3LPXdtfWDQeDGD6uKN17rOFjqwYEQY3FNm9zKuTxy1VLz3O+Jxd1JP1UbAu5TBaTI92FMPdT2QYkrmjlHBSWBnqR80LKDKuePAei4XVQy48z81ylHcxqoJfQimXRKZQMmSXUJKBHJCSeEoVEK7SjsWjgfX/ZAIvSTu/yAQkrRD4nF6l3kYk6aU0ohBv8A2a1ZZVbPhqNdd3AtLS4dFV67Mm2v/Kz/AEhc+zq1XbU5ux1M9WkH5XkTrXT/ALXU5M/0BJlszTj3iUdGmrTRdmF687wNBc48GiT6BCUqElF6ctHZWIgYOqEUx+XN/oAP8aBu9hnCv0ZO0Wk1Hvec3Oc4/wCIzCr7V4hy+SJBQ9qGXRa0qML3ICV1KjJTyjKHBT3lGCnlQh65oerestFx20qfUNAPyQ2kbSo9AVv7FS4Nc3o9wQdteTK5rX5s6cX+KPSdSKN2w0j8V9/8zzHoAgvaDWDbDVnN11o5lw+krQaDs92y0W7qVMf5Qsf7Va4bZWtwl9UQNpDQ4n1jqiq2hLdWeWSnBUZKTStRkDKDsVY2Bnek+7J6ZBVNJ2Kt7J4HHhHVLlwWlbo5XJKdMUs7yFKYpwU8KECQlKcMJyB8k5ou3HoqCs4JTELvszuK5IUKtFHpJ/3h8vkEH2i70q49q7A54YFV5qHcVritjiZd5v8AYd2icvQLKhJAAMkwABiTshbjVvQXZua50GpG0SKZnJs+9+LZsjMhkkoLcGGNzewLqlZ6jLSyrcIY2bxOGBaRIBxOat9N1g6tUqCcYMERENA+iu7XoSpQILxF8XwTiXA5yd/68UJaNHNNBrwMJfTdBnvYPYSDkC0uH+FYZ5pNm3HjjFbGfstp74Fzjn/RH6T0AbYGXanZlrYDXNlu0k3gZk4bDki6OhwGg7TlwGwY7dpVmLN2YBiHR6ECBH7zQPM+YhyxriR5tbtXa1K9LQ9rTBdTN4DbiPEOip65lp6r1GvZyAHHAOJAO8tgnjtCxmseihd7Rgg5vAyMmL0b8lsx5naUzJPEquJl00ro0zuPRMWncei2GajkFSUswuQw7j0XTGkHEEdVCUz0PVipespb8DjPJ4BHreUlWmCszq9pwUqhD8GPADj8JHhdyxIPNbWxWTtKjAMQ5zcRiCCRiDuhYckWpG7DK416PT32hlKhfe4NZTp3nOOTQ1uJPReC6z6zuttodVMhmVJh9ynOE/iPiPE8Arf2o6//AGl32azu/szXfeOH/Wc0/wD5gjDeRO5YL7Sn48dK2Zpy3pBxena9V/2ldC1JmkUWtN6s7JW7pG+PQys4y3BWGjreC4DeUEouhuN1JP7LhJOQkCs52xkydIlQh69S1Xa6e8YjcFG/Uduxx84/RaajShoC7KWsMUjnPLKzF1NTgCRJ/wAqFq6nD8XotpaRioHt4qdtE7jMFX1AD/iHT6lVtq9mcZPM7u7816RCY0pRpV5I3fJ5zq/qOWWulekEXnMmIvtaSwyModB8lf6d0H2VTtGg9mfvmxGAkGo0A7WHZulXTrDetDHtMGkycRPec7/1YeqC1y024tezsjcN17HtJIFXwuZgJaHT5444wlTV7lK01RY6Q1rsteytDie2zYxoLnBw24e6efyWPsda/TrNghsF8CJvMa8sOPui8Z89yp32Z1FxD2ua8HbIIO3BaKzads9IUSKbu1gis1xhrmlvdewg4HEdErJJzd/Q6GNQW29mebXqyO8YmBiD0VvYbc51SK8uDQcQWsPdGElwgqHRjxfkMDw0PMcmnGRjhn5Kt0paaRYxlK+5xF6q52AvbmAYxHVLinL6HSpP2aLSWn6Fpp06TKfZ9mHOcDEzGERiWlzg6fw8ZVdpLV8hjGGWudec7aGNLRcB/EG4kf8A2NCD0VoN/wDfQ1nZlroqmA7EG7GZkThulbvRujndm59fv1Kji8g5NvGYA2bD6bFqU9Tt+jLKGjaPB5jX1QcThUBH5SPqmGpTvj/yn9V6sNE0/hjlgmOhRsJ88UVsrY8wo6huJH3gz+H+qsn6hH/uD+T+q3DtDkZDp+iIbYiYwM8lTtkTSPNafsyvvEVYG0BnqDewV9ZvZo1rHMbaK4BBBDSAMcHAs3EcVt6GjwwcTn+ils7e95K7fsG1yjzGv7JfhqtI/GHNPpKH/wCVL/jp9X/+q9arUNyENNFb9lWjzNnspO19P/Ofop6fsoE4vZ5Mc75kL0unYSc8EfRswAU3fkjkjz+w+yazx3nun8LWN+cqf/gEUn/dwWwCC6L2WIMCM5W6dSUdZuH7/e1LnG0FGdMx7NUnbm9f6Lv/AIUd8LeoWqC6CRoQzusyo1Wd8I6hSt1Y3tHULTAJKu2vZO7IKC5cE6ULomUhrMwQasrqDr04KFotMFexK6uyuLVVDGOcfdBd0E/vmoED0h/eH4jhyaA0eocfNQXCjQyAAdgE89vqum0ZQ0FZSWnQjaj+0IvukEzjeA+Nu38w9FT2jV69Wv0qhpuktAa0PaMPAGuwiMLuO5b6jSa1UeuwdTsrq9ABtRhBLwATdxBw24kZyl9pNhLKzMaL1R711td4LhBhgaYGeLpu8Th80UNB0rNWayk177RmCSHFo2PuiA0fiIVHrTbbTQFKSGh85Gb7GhjsTmJvt3HNbfUq1CpYmVC0MLs4967LJxxI7uE5ZK+y61MJ5d6QtHaDh3aVjffMgZhpPvH4n8VbVVy6q2cx1Sc/kiUUuBTk2MFIChbRbWsaXOwA8+QA2k7ktU9OB9Uh7QC49z8Me5O0nOf6RPxtJvkqTaVj1rfdw7N07Q7uxv3zCnq1D2JcwwYaRgHZyDIyzCsNP2dpAcRw/flPQKipU3lr2wYLHwYOYF5vq31WbK5xyaL/AESLUo2VJ03Xk9/0Zh/lQ7dYq1N7ZIeC4XhdbMEgGMsYlSWPQtapJDYBBguN2Z2wcfRDVdFvp1Xh4xp0nPBEwSRdbB5vn/CVljknq3ZremqRbM1uc1wbVo54ywzA4g4ZZ47FobBaadUXmEkwD3hBE5YHkei84dXLnZEkA5bssT5R5rT6nayUuyrNe0tFNt9229iBnGBktAH6lbMM5SdMRlioq0a0NTwsxq9rmK1U0aoDHOJNIgzInBjj8W47ea1YYtSaYh7ckZXFWngp7qe4ratFWV4XQanjFIFZaGjQkWp4SCohMUgucUry1gHZfAQNR8lE1MQeSEhSyDgIHSTb7qdEf9R4vflZ33fIDzVlSu7Sh2tabXe2Mpx5uxPpCqXAUQpti+I9FMyzgZBStEru6ioXqIuyG5O6zMc0tLQ4EEEETIOYPks/rRrrRsjCGua+tMCmMY/E4jILEf8AGdOs0utdWs+f/j0B2bBGUvvC9vwI81RaVljrBqx2zAHVCRQY8T7zwA1uAEAH7oYknMmFstGU6TaFNlO5DabBAum73RgdsqkbXaaWGF+ng05w5uEccY8ljqmsVna4sfRcHDA1GXQXHefCfXYkqUroc4qj06tRHLkq21Vbgl2Xz5LH2b2hsojB7qzcG3KjS17McXNeBDtuDp5jJXJ01TtYDqZkRkcCMdo2HDJH+ylzRXaSr1HEvhzmtglrcbocYDg3N2OZG/pJYrVDgBIdIiM+Ecclz9qNKpO2C0jeD+/VT2fSnb2+i24WDv3jiSSym+6HHZj8vIYM8mp7I0QjqW/Bc6yWu02mkymxzKbSAaxJ70xOQHhywGJnGApKWnnMuMrNAkwKgyfDZksGLMcNoQ9KgXveWYh0TOAF0XTMbD9FbUbFdMlxOERs8pxWaWWU3bGaIQjpHsmk21ASwgwYO8Ebwu67r0Eki7OWE8zwUFTR7Q41G91+ZOd4DNpAzzXTbU0xDs9m3zGaF77MClzEFtWg6dS8Wyxzs3NyOzEZdIXnlqDqBNOT3iS5w8L7riMBuHHaeS9LpBo8InEzvBnLeI3Kj05oIVHPIgXu+GkeF8d4g7AYkjfiix5XjYWhS2ZiK2kLjc4ecZGYIyA5fNev6saVNpslGsfE9gvfmaS13q09V4fbLDDyHA3tt4nD+i9m1GsfZWCg0iJaXxuD3F49CF08bT3Xky5k1yXwaumpoSlaEZgSqzvHmuIU9oGM7wPkoYWaSpscuB4SKRShUWSgJJq1rpmCHs/mbj6qPt2fG3+YfqtWwtbkqgq0ZxGakbXYcnNPJwP1XbXN3jqoWA1WkAkjAAkngMSqvRTHvp9pHicThs3K40vUAouAzPd65+krvRVANosHCepS2rlQadRsBbVcEFrHrA+mxjGf3lUuDT8IaMXneAS3mJyWkNNZnWmyONezkeE9pSxyD6jQGE7pILZ/EFbTQKaZiKmr4qOLnue4uJJeSCXE7SIhQVNUzSr0nOINF7xDwMIBEgj3XDd81s26NFN8PbMZ7HYjO9s2ZYKw0zox5pi8S6mGi6CBhMQO6MTJAnbghjKSTvwHJRtFGbUGBgLoN6B2jTfaGnEC74s5EcTgqLT2jGX7rQYDhdkQ597HHHf+92nZbJDQ8l10ggvnvDACG5TkPPigLNSBrF9USSSWlvh73vDbI5bErV5QxR8MxOltWXtp3w03b10vAN29E3ZyB+aG0DbXUapjIETyJxXo2sWjnNa2Gl9Mic+6HHA4DCVkxoEmuKbKeJqX3HMhl0FrSZylrtk4lOU/xpitG9ov7Y3tRkMtoMqPR+sDrILppucIN7EAugkgh2+JGPBWzaMYLivYg8YiVnlj7i3NCnp28B1m0rSrBtWi57C4G6SyWOwxa8iQOIkERwR9DSrXPFJ/cq3b1x20bXMdk9vEeiwZ0fUsr3OoHuky6n7pI2xsO5wg8VZjXWi5gbXpuDhlIHdORLHbOX+yyTwyi9lYdxZrrXQvAAzEyeMDDPiUC7RtOmC51SpdGJmo+N+U4+Sq7BrJTLbrrRTiTdi8HXTli9xM8lNZ7XY6TIZUDok4EuJJxJl2Zx3pWh+UF8drCdBW5lWnep5XnSJxBvEifKFNpN8UzGZIA25kXoH5byorZpOrWa9tnaygTgK5Mu2YhjQZPiGJwwPBWWgNCOpia9WpaKjszViANzW7BthGsEpK+COaTsAsWqf2mq1z57BpBu/FBJLGna0nA7gIC37eH6LhvDDkuwF0MOPtxpGPLkeR2yW9guUgF0GrTyIIq7cB0Q8I2sO6evRBFJyKmHB7CTFIpJYZHWoNibo6BDOot3DoEe9uCFc1U0EmD9g34W9AkaDfhb/KFImKoIHq0wAYaAThgAM1etbAA3ADpgqiky9UYON4+WKt0/CuWLyeEPKgt1hbWpljhIKnSlOFGapsdZ3RXaa1PCKoHfbj7zR488xO+Au9I6bp1bwa4Fga4NbIm9dusBadziDjuO5aEicx1Qdo0LRqCHU2+WB8jmNmSBxfgK15KCwMa3Y2QAJMZAQMTswUNtt1Jr8S3FpDQ0gkPBkQBicowV+zVKgBEOIgiCZiTOG0I2loqm0yGy4CLziXGN0nYkxwNMa8y8Gbsxr1gGXLjdrnCCCPhaYPWBzVnYtXmUgS2S93ic7EnzzV4xia5+5TVj9i3lsorRYQcHDHegjo0g4YhaWrZgUO6xEf0VOLTLUzO1NGuOxVls1Uv+7Hktl9njf0TihxPoqcbD1nnf8Ay6k5f+KsrBqIGEEgf6itn2HE9AnFA7/QK9LK1lPZdChmWJ3n6K1stggyT5IqnZuPopOw4lRYwHMYMCkDVyKXFdCnxRpC2xBdSuLiV1GijtAORoQtXM80rLwFDk4CctSa1dJI06Q1VuKSSjIiArlySSBho70Y371x3Ngef+ys0klpxfEVk5EmSSTQB13TanSUKfBIuYTpIgEOBguE6SoiEkkkoWJOGBJJSgbHuBRvTpKmRMdgwCchJJWWNCdJJQgoTFJJQiEEPXb3vIfv0SSQZPiFHk5hckJJLOxp/9k="/>
          <p:cNvSpPr>
            <a:spLocks noChangeAspect="1" noChangeArrowheads="1"/>
          </p:cNvSpPr>
          <p:nvPr/>
        </p:nvSpPr>
        <p:spPr bwMode="auto">
          <a:xfrm>
            <a:off x="63500" y="-153988"/>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BE" dirty="0">
              <a:solidFill>
                <a:prstClr val="white"/>
              </a:solidFill>
            </a:endParaRPr>
          </a:p>
        </p:txBody>
      </p:sp>
      <p:sp>
        <p:nvSpPr>
          <p:cNvPr id="8" name="Rectangle 7"/>
          <p:cNvSpPr/>
          <p:nvPr/>
        </p:nvSpPr>
        <p:spPr>
          <a:xfrm>
            <a:off x="2672031" y="243487"/>
            <a:ext cx="3561232" cy="769441"/>
          </a:xfrm>
          <a:prstGeom prst="rect">
            <a:avLst/>
          </a:prstGeom>
        </p:spPr>
        <p:txBody>
          <a:bodyPr wrap="none">
            <a:spAutoFit/>
          </a:bodyPr>
          <a:lstStyle/>
          <a:p>
            <a:pPr algn="ctr">
              <a:spcBef>
                <a:spcPct val="0"/>
              </a:spcBef>
              <a:defRPr/>
            </a:pPr>
            <a:r>
              <a:rPr lang="fr-BE" sz="4400" b="1" dirty="0">
                <a:solidFill>
                  <a:srgbClr val="FFFF00"/>
                </a:solidFill>
              </a:rPr>
              <a:t>NOTRE PÈRE </a:t>
            </a:r>
          </a:p>
        </p:txBody>
      </p:sp>
      <p:sp>
        <p:nvSpPr>
          <p:cNvPr id="3" name="Rectangle 2"/>
          <p:cNvSpPr/>
          <p:nvPr/>
        </p:nvSpPr>
        <p:spPr>
          <a:xfrm>
            <a:off x="971600" y="1875596"/>
            <a:ext cx="7488832" cy="3785652"/>
          </a:xfrm>
          <a:prstGeom prst="rect">
            <a:avLst/>
          </a:prstGeom>
        </p:spPr>
        <p:txBody>
          <a:bodyPr wrap="square">
            <a:spAutoFit/>
          </a:bodyPr>
          <a:lstStyle/>
          <a:p>
            <a:r>
              <a:rPr lang="fr-BE" sz="4000" dirty="0">
                <a:solidFill>
                  <a:prstClr val="white"/>
                </a:solidFill>
                <a:latin typeface="Lucida Bright" panose="02040602050505020304" pitchFamily="18" charset="0"/>
              </a:rPr>
              <a:t>Notre Père qui es aux cieux,</a:t>
            </a:r>
            <a:br>
              <a:rPr lang="fr-BE" sz="4000" dirty="0">
                <a:solidFill>
                  <a:prstClr val="white"/>
                </a:solidFill>
                <a:latin typeface="Lucida Bright" panose="02040602050505020304" pitchFamily="18" charset="0"/>
              </a:rPr>
            </a:br>
            <a:r>
              <a:rPr lang="fr-BE" sz="4000" dirty="0">
                <a:solidFill>
                  <a:prstClr val="white"/>
                </a:solidFill>
                <a:latin typeface="Lucida Bright" panose="02040602050505020304" pitchFamily="18" charset="0"/>
              </a:rPr>
              <a:t>que Ton nom soit sanctifié,</a:t>
            </a:r>
            <a:br>
              <a:rPr lang="fr-BE" sz="4000" dirty="0">
                <a:solidFill>
                  <a:prstClr val="white"/>
                </a:solidFill>
                <a:latin typeface="Lucida Bright" panose="02040602050505020304" pitchFamily="18" charset="0"/>
              </a:rPr>
            </a:br>
            <a:r>
              <a:rPr lang="fr-BE" sz="4000" dirty="0">
                <a:solidFill>
                  <a:prstClr val="white"/>
                </a:solidFill>
                <a:latin typeface="Lucida Bright" panose="02040602050505020304" pitchFamily="18" charset="0"/>
              </a:rPr>
              <a:t>que Ton règne vienne,</a:t>
            </a:r>
            <a:br>
              <a:rPr lang="fr-BE" sz="4000" dirty="0">
                <a:solidFill>
                  <a:prstClr val="white"/>
                </a:solidFill>
                <a:latin typeface="Lucida Bright" panose="02040602050505020304" pitchFamily="18" charset="0"/>
              </a:rPr>
            </a:br>
            <a:r>
              <a:rPr lang="fr-BE" sz="4000" dirty="0">
                <a:solidFill>
                  <a:prstClr val="white"/>
                </a:solidFill>
                <a:latin typeface="Lucida Bright" panose="02040602050505020304" pitchFamily="18" charset="0"/>
              </a:rPr>
              <a:t>que Ta volonté soit faite </a:t>
            </a:r>
          </a:p>
          <a:p>
            <a:r>
              <a:rPr lang="fr-BE" sz="4000" dirty="0">
                <a:solidFill>
                  <a:prstClr val="white"/>
                </a:solidFill>
                <a:latin typeface="Lucida Bright" panose="02040602050505020304" pitchFamily="18" charset="0"/>
              </a:rPr>
              <a:t>sur la terre comme au ciel.</a:t>
            </a:r>
            <a:br>
              <a:rPr lang="fr-BE" sz="4000" dirty="0">
                <a:solidFill>
                  <a:prstClr val="white"/>
                </a:solidFill>
                <a:latin typeface="Lucida Bright" panose="02040602050505020304" pitchFamily="18" charset="0"/>
              </a:rPr>
            </a:br>
            <a:endParaRPr lang="fr-BE" sz="4000" dirty="0">
              <a:solidFill>
                <a:prstClr val="white"/>
              </a:solidFill>
              <a:latin typeface="Lucida Bright" panose="02040602050505020304" pitchFamily="18" charset="0"/>
            </a:endParaRPr>
          </a:p>
        </p:txBody>
      </p:sp>
    </p:spTree>
    <p:extLst>
      <p:ext uri="{BB962C8B-B14F-4D97-AF65-F5344CB8AC3E}">
        <p14:creationId xmlns:p14="http://schemas.microsoft.com/office/powerpoint/2010/main" val="324100277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0658" name="AutoShape 2" descr="data:image/jpeg;base64,/9j/4AAQSkZJRgABAQAAAQABAAD/2wCEAAkGBhQSEBQUExQVFBQWFBUVFRUUGBcUFxQXFRUVFRUUFBUXHCYeFxkkGhQUHy8gIycpLCwsFR4xNTAqNSYrLSkBCQoKDgwOGg8PGikcHxwqKSwsKSksKSksKSwpLCkpLCksLCwsKSkpLCkpKSksKSwsKSksKSksLCwsLCksLCwpKf/AABEIANUA7QMBIgACEQEDEQH/xAAcAAABBQEBAQAAAAAAAAAAAAAEAAEDBQYCBwj/xABFEAABAwEEBwUFBgMGBgMAAAABAAIRAwQSITEFBkFRYXGREyIygaEHQlKxwRQjYnLR8BWS4SQzgqKy8RYXQ1PC0kRjs//EABoBAAIDAQEAAAAAAAAAAAAAAAIDAAEEBQb/xAApEQACAgEDBAICAQUAAAAAAAAAAQIRAxIhMQQTQVEyYSJxQhQjkaHw/9oADAMBAAIRAxEAPwDMynJShIhcs9MMk52Hknhc1vCeRVFS4K0VowXdPFCCpiiKb1qo8+FCku20gNkrinURAghCQEiMuir9K0sWvG6D9FbPowgbXTwg+E+hUQLQFTqSjRkquk43o8laOKkkCQ1TgeSEsx73miXHA+aEpHEeatFGqsB7iF0kcYU2jX9xDW93eKT/ACKXIIM1ZUfD5quAyR7D3QjlwQFtJ7yhK6rZlcOUQZw4qutTbxA3n9+iMtL4HPBCuBJAGJKZEoszVpBsFx8v1TWdjD4QB80JT0S45uaPVWNm0VdHi45KOkWkEUaQRNGtGYkKJkDCZSlByFQeyrGLeakt1YPZhmCMN04KrpWmDGz5IoeA8XAdBKVKNB4U+5GvZDKZOkFR3TqUgkU4CgYlHaPA7kVJCaFRTVqjONcp6VVDubBI4rprlrPPvZljTqoqkVV0qiOo1eKFooMzwQFroRO5GMdxRT7E5zrlx98Cbtx94A7bsTHFBwSrMk5n3x5z1x+qPqHBNbLCW1Z2ZciNh3KO2OhqJu6AZw04Hkhxn5KahiDyUBzVlGi0U7uqK3YkptE1ME1sdif3sSvJXkGpo9h7oQFEo0ZIpFg1YYqCq+BKmDsI6ICtLnQP3xKtFgz3l7t+4D6K1sejDEkxv38lb6G1LtTmX2UKrgfeawwfyl0SOS5NItcWOBa5via4FrgeLSJCJy9BJAjbJdOAHniUYwYYpZKNzpQEHIChe5PUcoKjlZBTJHRHThHEn99FWKyhDM19LG536EnBTFKEs6pInASCSoMZKE6ShDP2xsPdzKhRekm/eny+QQpWqL2OFlVTa+x2uRNEEkAYkkAAbScgEGtR7O7MH21pdiKbXVAPxCGt6F0+QVvgUlbo9G1J1C+zxVrXXVs2tzFLlsL+OzYt/S5qhslrJwS0rrVRsbL9YnEwxjRefUO5rfmchKz2PcfCCdO6oWa1g9rTF4iO0b3Xjd3hn5yvEvaBqLWsHeP3lEmG1WiIJybUb7rvQ+i9Qsuvlor40rI1rdhq1TMcQxv1VhVtjq9J1K00aL2PaWva1zsWnZDm+siIlTuQT5J/T5K3R866PPdKiO1bDTfs8r2eq7sGvr0Ti1wEvaPhqNGN4bxgc8MhQ1tA2hjSX0KzRO2m8fRMU4t2mIljkvB1omop7VmUDo58GFZWkT5hC+QKAaKPBwCr6fiVxZtB2muAKNJ7pwvxdYOJecIUky1FvgrrPZn1KjadNpfUc66xozJ+g2ycAF7FqR7NKVkaKlWK1fMuIllM7qYO74jjuhUug9TK1kp/cVWMqkQ+saYfUO9rC/u02cAJ3kqV2ntJ2XxVG12DZUYJj8zII54oO7G6s2R6WdWqPTgFWawasULYyKre8PDUbhUZ+V27gZHBVuq+v9G1kU3Dsa//AG3GQ+M+zf73LA8Fo6tRHaoQ4yTpnheuOrNSwVAHEVGPm48CJuxIcPdcJBiYxw4Z9tYOXqXtZqtNkYDE9u27v8FS9HkvHzgVcdwZKmGPKiJXLSnciKR3ZWy4cEeULYGYnl80UlT5Ol0cdmxSlKSRQG4rv4xwS/jHBViS0aEZu5Iszpngl/GeCq4TKaEV3JBletfM8I6KEp6Rw8/n/smciSo5+b5MZab2fWkMtcH36bmjnLXfJpWZVzqe2bbR5u9GOKkuBcNpI9eo1zIWHsdtdbbXVrVMWtqOp0x8LGOIAHPM7yStsxi821Jc5pqscML19vGTB+h8ysr+LN+OlJHo1CpcwGSsKda8qqyVw7gdkoh0txjLosptassQ47VPTqbNv7hBWStOBiNi5bWio5u6I5ET856KC3G9ior6VoVcatKk85EvY1zhGBxInNVWlNG2Go0ANNF3xUzIHNpJB9FY6xWFjDfNJrmPJvZgtec8WkGDn1WTtdjcT9zmcAwycSYF0zPVSLa8mhYMc420WerWqVBtYPdUFaMWtLLone4FxveeG3HBb4v6BU+gNANo08cXkAvcTPMCcmo+jLmzOZJ8pw9IROTb3EdvHF1DYMDlDaaIeIITsrbM4TucFQKW55/rVoE0vvGYEEGRhBGIcNxBjovR9F6SNaz0Kh8T6THO5lon1lU2nWs7Cr2nhbTe4ngGk/RWWhaVyyWdpzFCkDzuNn1JTYN0Jzu69mI9rwB+zGcR2wjgey73PYvOhith7VrVNqpt+CkOr3En0AWOoFaocHPycnTAuyuYXTkQKHfablORmXAehP0Qn8Xcu9KiGMG8lx9B9VWqKKZswtqOwcdLuTHSz0EkVNKHa5ey2/ho3lN/DBvKtISupetmrtxKv+FjeUhoocVa3UoVa2V2kVTrGGiRP7lDFWttb92VUlNg7Rzuqioy2GhXWpzot1D8zh1Y5UqloWl1NzXsMOYQ5p3EYhGzKnue313QxxGxrj0BK8v0Naeze1x8MQ7kYk+Rhblulu2sFSq3A9hUJG4im7LhK81sle8wEZQsyXKNl0z1TR4a9sSAYwOJ5HAoqjXLH3HgEwJ2hwOR4jA9FgtWdPltRtNxwyYf/E8IyXoFpAqU2vb42A45ktOY44gGOCzTjpZvhNTVnXZ9m8Fpmm7L8J+E/T9yRabNeN8eNrcvjbM3eecczvUGj3ipTLXGZGeUHMHrim0XXIcWumWkgjcRh++EJdkd/wCCYUhXpuYZuvbjsLZ2jcQcfILEam0apttVtQ3uxvNOAAvXroOG2A6Oa3Bf2dRwnA99vI5gec9ULZNGhlor1WiTWc1x4XabQY85PmrT2aYLTbTTpB9bAXMi7PlhK7D4YYAnID0HkoqEPe4nIQ0T+EST1JHknGLyBk3DP3nDLyH+pUT6Og8MYTsGJO87fM/VRhsYnxbeHAJVnCbucQ47sPCOc4+XJUmuGm+xo9zB7wWt/CNruY2cSiW7L4VsodcdNGu9tkpGQ97WVCNpc4AMncMz02Fem1BHLZyGS8a1Gs3aaSoDY0uqH/Axzh63V7HaHrQ1pVGGUtTPE9frX2lvqn4brP5QP1KoqDkZrNUm2V4y7V46GPoq+kcVoj8TLP5MMIXDlJOC5pDvDn8lATu12YG7OxseqH+wN3BWldmI/KPXH6qItS9R1cMFoQCLENwS+xDcEbcxSuKah2hBSUJwmhCNFCYJ0gqIC6TMM8x+/RVJVlpV2DeZVcn4+Dk9Y/7hynhOUgmGQ9H1OoXrFdPhe1w8nS1w9VgDRNCo+m73XFp4EGJHBelalR9joxvqNdzvOPyA6rG66WW7base9dd5lon5JC5aNX8UwayWIkgg8QQt3ofTBY3vC8cuHNeeWV5acDCvbHbyl5I2Pw5NBprPpZrK0ZXybrZ3QXAdVb284CsCJi68bwDA5kT0PBeWayW4iu0AkGm0ZbHu756S0eSCtmuVocbstEFpJAMughwBknCQMBCBdO5JUNj1cU3q8HsNttZZQ7VwH3YL8DMNHik8sfJYyv7Q31bZTbZ4AdFMuMhsuce9BGIAOcDhCzulvaFUq0XUmtLA8XXG9IAPiDQAM8pM4LMU6pBBBggggjMEYgpmPp/MgM3VpNLH/wB9H0R2hawEG/OUZk+XFK+KNMuqYQC4unzcTuXilLXi0ABstABBdAIvRvxw8gMhyUmndeK1oo9li1khx7xcXXcQ2T7sgGOCD+mle4cuqxVaf+j1azaYY0OlrxUJJJMQSREDHKIHksXrHaXVHlzuQG4bgr7tbzQd4B6ifqqXS1CQUuO0iTm5oL9lNmv2utU2U6V0c6jh9GFek2l0Cdg/crI+y2x3LPXdtfWDQeDGD6uKN17rOFjqwYEQY3FNm9zKuTxy1VLz3O+Jxd1JP1UbAu5TBaTI92FMPdT2QYkrmjlHBSWBnqR80LKDKuePAei4XVQy48z81ylHcxqoJfQimXRKZQMmSXUJKBHJCSeEoVEK7SjsWjgfX/ZAIvSTu/yAQkrRD4nF6l3kYk6aU0ohBv8A2a1ZZVbPhqNdd3AtLS4dFV67Mm2v/Kz/AEhc+zq1XbU5ux1M9WkH5XkTrXT/ALXU5M/0BJlszTj3iUdGmrTRdmF687wNBc48GiT6BCUqElF6ctHZWIgYOqEUx+XN/oAP8aBu9hnCv0ZO0Wk1Hvec3Oc4/wCIzCr7V4hy+SJBQ9qGXRa0qML3ICV1KjJTyjKHBT3lGCnlQh65oerestFx20qfUNAPyQ2kbSo9AVv7FS4Nc3o9wQdteTK5rX5s6cX+KPSdSKN2w0j8V9/8zzHoAgvaDWDbDVnN11o5lw+krQaDs92y0W7qVMf5Qsf7Va4bZWtwl9UQNpDQ4n1jqiq2hLdWeWSnBUZKTStRkDKDsVY2Bnek+7J6ZBVNJ2Kt7J4HHhHVLlwWlbo5XJKdMUs7yFKYpwU8KECQlKcMJyB8k5ou3HoqCs4JTELvszuK5IUKtFHpJ/3h8vkEH2i70q49q7A54YFV5qHcVritjiZd5v8AYd2icvQLKhJAAMkwABiTshbjVvQXZua50GpG0SKZnJs+9+LZsjMhkkoLcGGNzewLqlZ6jLSyrcIY2bxOGBaRIBxOat9N1g6tUqCcYMERENA+iu7XoSpQILxF8XwTiXA5yd/68UJaNHNNBrwMJfTdBnvYPYSDkC0uH+FYZ5pNm3HjjFbGfstp74Fzjn/RH6T0AbYGXanZlrYDXNlu0k3gZk4bDki6OhwGg7TlwGwY7dpVmLN2YBiHR6ECBH7zQPM+YhyxriR5tbtXa1K9LQ9rTBdTN4DbiPEOip65lp6r1GvZyAHHAOJAO8tgnjtCxmseihd7Rgg5vAyMmL0b8lsx5naUzJPEquJl00ro0zuPRMWncei2GajkFSUswuQw7j0XTGkHEEdVCUz0PVipespb8DjPJ4BHreUlWmCszq9pwUqhD8GPADj8JHhdyxIPNbWxWTtKjAMQ5zcRiCCRiDuhYckWpG7DK416PT32hlKhfe4NZTp3nOOTQ1uJPReC6z6zuttodVMhmVJh9ynOE/iPiPE8Arf2o6//AGl32azu/szXfeOH/Wc0/wD5gjDeRO5YL7Sn48dK2Zpy3pBxena9V/2ldC1JmkUWtN6s7JW7pG+PQys4y3BWGjreC4DeUEouhuN1JP7LhJOQkCs52xkydIlQh69S1Xa6e8YjcFG/Uduxx84/RaajShoC7KWsMUjnPLKzF1NTgCRJ/wAqFq6nD8XotpaRioHt4qdtE7jMFX1AD/iHT6lVtq9mcZPM7u7816RCY0pRpV5I3fJ5zq/qOWWulekEXnMmIvtaSwyModB8lf6d0H2VTtGg9mfvmxGAkGo0A7WHZulXTrDetDHtMGkycRPec7/1YeqC1y024tezsjcN17HtJIFXwuZgJaHT5444wlTV7lK01RY6Q1rsteytDie2zYxoLnBw24e6efyWPsda/TrNghsF8CJvMa8sOPui8Z89yp32Z1FxD2ua8HbIIO3BaKzads9IUSKbu1gis1xhrmlvdewg4HEdErJJzd/Q6GNQW29mebXqyO8YmBiD0VvYbc51SK8uDQcQWsPdGElwgqHRjxfkMDw0PMcmnGRjhn5Kt0paaRYxlK+5xF6q52AvbmAYxHVLinL6HSpP2aLSWn6Fpp06TKfZ9mHOcDEzGERiWlzg6fw8ZVdpLV8hjGGWudec7aGNLRcB/EG4kf8A2NCD0VoN/wDfQ1nZlroqmA7EG7GZkThulbvRujndm59fv1Kji8g5NvGYA2bD6bFqU9Tt+jLKGjaPB5jX1QcThUBH5SPqmGpTvj/yn9V6sNE0/hjlgmOhRsJ88UVsrY8wo6huJH3gz+H+qsn6hH/uD+T+q3DtDkZDp+iIbYiYwM8lTtkTSPNafsyvvEVYG0BnqDewV9ZvZo1rHMbaK4BBBDSAMcHAs3EcVt6GjwwcTn+ils7e95K7fsG1yjzGv7JfhqtI/GHNPpKH/wCVL/jp9X/+q9arUNyENNFb9lWjzNnspO19P/Ofop6fsoE4vZ5Mc75kL0unYSc8EfRswAU3fkjkjz+w+yazx3nun8LWN+cqf/gEUn/dwWwCC6L2WIMCM5W6dSUdZuH7/e1LnG0FGdMx7NUnbm9f6Lv/AIUd8LeoWqC6CRoQzusyo1Wd8I6hSt1Y3tHULTAJKu2vZO7IKC5cE6ULomUhrMwQasrqDr04KFotMFexK6uyuLVVDGOcfdBd0E/vmoED0h/eH4jhyaA0eocfNQXCjQyAAdgE89vqum0ZQ0FZSWnQjaj+0IvukEzjeA+Nu38w9FT2jV69Wv0qhpuktAa0PaMPAGuwiMLuO5b6jSa1UeuwdTsrq9ABtRhBLwATdxBw24kZyl9pNhLKzMaL1R711td4LhBhgaYGeLpu8Th80UNB0rNWayk177RmCSHFo2PuiA0fiIVHrTbbTQFKSGh85Gb7GhjsTmJvt3HNbfUq1CpYmVC0MLs4967LJxxI7uE5ZK+y61MJ5d6QtHaDh3aVjffMgZhpPvH4n8VbVVy6q2cx1Sc/kiUUuBTk2MFIChbRbWsaXOwA8+QA2k7ktU9OB9Uh7QC49z8Me5O0nOf6RPxtJvkqTaVj1rfdw7N07Q7uxv3zCnq1D2JcwwYaRgHZyDIyzCsNP2dpAcRw/flPQKipU3lr2wYLHwYOYF5vq31WbK5xyaL/AESLUo2VJ03Xk9/0Zh/lQ7dYq1N7ZIeC4XhdbMEgGMsYlSWPQtapJDYBBguN2Z2wcfRDVdFvp1Xh4xp0nPBEwSRdbB5vn/CVljknq3ZremqRbM1uc1wbVo54ywzA4g4ZZ47FobBaadUXmEkwD3hBE5YHkei84dXLnZEkA5bssT5R5rT6nayUuyrNe0tFNt9229iBnGBktAH6lbMM5SdMRlioq0a0NTwsxq9rmK1U0aoDHOJNIgzInBjj8W47ea1YYtSaYh7ckZXFWngp7qe4ratFWV4XQanjFIFZaGjQkWp4SCohMUgucUry1gHZfAQNR8lE1MQeSEhSyDgIHSTb7qdEf9R4vflZ33fIDzVlSu7Sh2tabXe2Mpx5uxPpCqXAUQpti+I9FMyzgZBStEru6ioXqIuyG5O6zMc0tLQ4EEEETIOYPks/rRrrRsjCGua+tMCmMY/E4jILEf8AGdOs0utdWs+f/j0B2bBGUvvC9vwI81RaVljrBqx2zAHVCRQY8T7zwA1uAEAH7oYknMmFstGU6TaFNlO5DabBAum73RgdsqkbXaaWGF+ng05w5uEccY8ljqmsVna4sfRcHDA1GXQXHefCfXYkqUroc4qj06tRHLkq21Vbgl2Xz5LH2b2hsojB7qzcG3KjS17McXNeBDtuDp5jJXJ01TtYDqZkRkcCMdo2HDJH+ylzRXaSr1HEvhzmtglrcbocYDg3N2OZG/pJYrVDgBIdIiM+Ecclz9qNKpO2C0jeD+/VT2fSnb2+i24WDv3jiSSym+6HHZj8vIYM8mp7I0QjqW/Bc6yWu02mkymxzKbSAaxJ70xOQHhywGJnGApKWnnMuMrNAkwKgyfDZksGLMcNoQ9KgXveWYh0TOAF0XTMbD9FbUbFdMlxOERs8pxWaWWU3bGaIQjpHsmk21ASwgwYO8Ebwu67r0Eki7OWE8zwUFTR7Q41G91+ZOd4DNpAzzXTbU0xDs9m3zGaF77MClzEFtWg6dS8Wyxzs3NyOzEZdIXnlqDqBNOT3iS5w8L7riMBuHHaeS9LpBo8InEzvBnLeI3Kj05oIVHPIgXu+GkeF8d4g7AYkjfiix5XjYWhS2ZiK2kLjc4ecZGYIyA5fNev6saVNpslGsfE9gvfmaS13q09V4fbLDDyHA3tt4nD+i9m1GsfZWCg0iJaXxuD3F49CF08bT3Xky5k1yXwaumpoSlaEZgSqzvHmuIU9oGM7wPkoYWaSpscuB4SKRShUWSgJJq1rpmCHs/mbj6qPt2fG3+YfqtWwtbkqgq0ZxGakbXYcnNPJwP1XbXN3jqoWA1WkAkjAAkngMSqvRTHvp9pHicThs3K40vUAouAzPd65+krvRVANosHCepS2rlQadRsBbVcEFrHrA+mxjGf3lUuDT8IaMXneAS3mJyWkNNZnWmyONezkeE9pSxyD6jQGE7pILZ/EFbTQKaZiKmr4qOLnue4uJJeSCXE7SIhQVNUzSr0nOINF7xDwMIBEgj3XDd81s26NFN8PbMZ7HYjO9s2ZYKw0zox5pi8S6mGi6CBhMQO6MTJAnbghjKSTvwHJRtFGbUGBgLoN6B2jTfaGnEC74s5EcTgqLT2jGX7rQYDhdkQ597HHHf+92nZbJDQ8l10ggvnvDACG5TkPPigLNSBrF9USSSWlvh73vDbI5bErV5QxR8MxOltWXtp3w03b10vAN29E3ZyB+aG0DbXUapjIETyJxXo2sWjnNa2Gl9Mic+6HHA4DCVkxoEmuKbKeJqX3HMhl0FrSZylrtk4lOU/xpitG9ov7Y3tRkMtoMqPR+sDrILppucIN7EAugkgh2+JGPBWzaMYLivYg8YiVnlj7i3NCnp28B1m0rSrBtWi57C4G6SyWOwxa8iQOIkERwR9DSrXPFJ/cq3b1x20bXMdk9vEeiwZ0fUsr3OoHuky6n7pI2xsO5wg8VZjXWi5gbXpuDhlIHdORLHbOX+yyTwyi9lYdxZrrXQvAAzEyeMDDPiUC7RtOmC51SpdGJmo+N+U4+Sq7BrJTLbrrRTiTdi8HXTli9xM8lNZ7XY6TIZUDok4EuJJxJl2Zx3pWh+UF8drCdBW5lWnep5XnSJxBvEifKFNpN8UzGZIA25kXoH5byorZpOrWa9tnaygTgK5Mu2YhjQZPiGJwwPBWWgNCOpia9WpaKjszViANzW7BthGsEpK+COaTsAsWqf2mq1z57BpBu/FBJLGna0nA7gIC37eH6LhvDDkuwF0MOPtxpGPLkeR2yW9guUgF0GrTyIIq7cB0Q8I2sO6evRBFJyKmHB7CTFIpJYZHWoNibo6BDOot3DoEe9uCFc1U0EmD9g34W9AkaDfhb/KFImKoIHq0wAYaAThgAM1etbAA3ADpgqiky9UYON4+WKt0/CuWLyeEPKgt1hbWpljhIKnSlOFGapsdZ3RXaa1PCKoHfbj7zR488xO+Au9I6bp1bwa4Fga4NbIm9dusBadziDjuO5aEicx1Qdo0LRqCHU2+WB8jmNmSBxfgK15KCwMa3Y2QAJMZAQMTswUNtt1Jr8S3FpDQ0gkPBkQBicowV+zVKgBEOIgiCZiTOG0I2loqm0yGy4CLziXGN0nYkxwNMa8y8Gbsxr1gGXLjdrnCCCPhaYPWBzVnYtXmUgS2S93ic7EnzzV4xia5+5TVj9i3lsorRYQcHDHegjo0g4YhaWrZgUO6xEf0VOLTLUzO1NGuOxVls1Uv+7Hktl9njf0TihxPoqcbD1nnf8Ay6k5f+KsrBqIGEEgf6itn2HE9AnFA7/QK9LK1lPZdChmWJ3n6K1stggyT5IqnZuPopOw4lRYwHMYMCkDVyKXFdCnxRpC2xBdSuLiV1GijtAORoQtXM80rLwFDk4CctSa1dJI06Q1VuKSSjIiArlySSBho70Y371x3Ngef+ys0klpxfEVk5EmSSTQB13TanSUKfBIuYTpIgEOBguE6SoiEkkkoWJOGBJJSgbHuBRvTpKmRMdgwCchJJWWNCdJJQgoTFJJQiEEPXb3vIfv0SSQZPiFHk5hckJJLOxp/9k="/>
          <p:cNvSpPr>
            <a:spLocks noChangeAspect="1" noChangeArrowheads="1"/>
          </p:cNvSpPr>
          <p:nvPr/>
        </p:nvSpPr>
        <p:spPr bwMode="auto">
          <a:xfrm>
            <a:off x="63500" y="-153988"/>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BE" dirty="0">
              <a:solidFill>
                <a:prstClr val="white"/>
              </a:solidFill>
            </a:endParaRPr>
          </a:p>
        </p:txBody>
      </p:sp>
      <p:sp>
        <p:nvSpPr>
          <p:cNvPr id="70660" name="AutoShape 4" descr="data:image/jpeg;base64,/9j/4AAQSkZJRgABAQAAAQABAAD/2wCEAAkGBhQSEBQUExQVFBQWFBUVFRUUGBcUFxQXFRUVFRUUFBUXHCYeFxkkGhQUHy8gIycpLCwsFR4xNTAqNSYrLSkBCQoKDgwOGg8PGikcHxwqKSwsKSksKSksKSwpLCkpLCksLCwsKSkpLCkpKSksKSwsKSksKSksLCwsLCksLCwpKf/AABEIANUA7QMBIgACEQEDEQH/xAAcAAABBQEBAQAAAAAAAAAAAAAEAAEDBQYCBwj/xABFEAABAwEEBwUFBgMGBgMAAAABAAIRAwQSITEFBkFRYXGREyIygaEHQlKxwRQjYnLR8BWS4SQzgqKy8RYXQ1PC0kRjs//EABoBAAIDAQEAAAAAAAAAAAAAAAIDAAEEBQb/xAApEQACAgEDBAICAQUAAAAAAAAAAQIRAxIhMQQTQVEyYSJxQhQjkaHw/9oADAMBAAIRAxEAPwDMynJShIhcs9MMk52Hknhc1vCeRVFS4K0VowXdPFCCpiiKb1qo8+FCku20gNkrinURAghCQEiMuir9K0sWvG6D9FbPowgbXTwg+E+hUQLQFTqSjRkquk43o8laOKkkCQ1TgeSEsx73miXHA+aEpHEeatFGqsB7iF0kcYU2jX9xDW93eKT/ACKXIIM1ZUfD5quAyR7D3QjlwQFtJ7yhK6rZlcOUQZw4qutTbxA3n9+iMtL4HPBCuBJAGJKZEoszVpBsFx8v1TWdjD4QB80JT0S45uaPVWNm0VdHi45KOkWkEUaQRNGtGYkKJkDCZSlByFQeyrGLeakt1YPZhmCMN04KrpWmDGz5IoeA8XAdBKVKNB4U+5GvZDKZOkFR3TqUgkU4CgYlHaPA7kVJCaFRTVqjONcp6VVDubBI4rprlrPPvZljTqoqkVV0qiOo1eKFooMzwQFroRO5GMdxRT7E5zrlx98Cbtx94A7bsTHFBwSrMk5n3x5z1x+qPqHBNbLCW1Z2ZciNh3KO2OhqJu6AZw04Hkhxn5KahiDyUBzVlGi0U7uqK3YkptE1ME1sdif3sSvJXkGpo9h7oQFEo0ZIpFg1YYqCq+BKmDsI6ICtLnQP3xKtFgz3l7t+4D6K1sejDEkxv38lb6G1LtTmX2UKrgfeawwfyl0SOS5NItcWOBa5via4FrgeLSJCJy9BJAjbJdOAHniUYwYYpZKNzpQEHIChe5PUcoKjlZBTJHRHThHEn99FWKyhDM19LG536EnBTFKEs6pInASCSoMZKE6ShDP2xsPdzKhRekm/eny+QQpWqL2OFlVTa+x2uRNEEkAYkkAAbScgEGtR7O7MH21pdiKbXVAPxCGt6F0+QVvgUlbo9G1J1C+zxVrXXVs2tzFLlsL+OzYt/S5qhslrJwS0rrVRsbL9YnEwxjRefUO5rfmchKz2PcfCCdO6oWa1g9rTF4iO0b3Xjd3hn5yvEvaBqLWsHeP3lEmG1WiIJybUb7rvQ+i9Qsuvlor40rI1rdhq1TMcQxv1VhVtjq9J1K00aL2PaWva1zsWnZDm+siIlTuQT5J/T5K3R866PPdKiO1bDTfs8r2eq7sGvr0Ti1wEvaPhqNGN4bxgc8MhQ1tA2hjSX0KzRO2m8fRMU4t2mIljkvB1omop7VmUDo58GFZWkT5hC+QKAaKPBwCr6fiVxZtB2muAKNJ7pwvxdYOJecIUky1FvgrrPZn1KjadNpfUc66xozJ+g2ycAF7FqR7NKVkaKlWK1fMuIllM7qYO74jjuhUug9TK1kp/cVWMqkQ+saYfUO9rC/u02cAJ3kqV2ntJ2XxVG12DZUYJj8zII54oO7G6s2R6WdWqPTgFWawasULYyKre8PDUbhUZ+V27gZHBVuq+v9G1kU3Dsa//AG3GQ+M+zf73LA8Fo6tRHaoQ4yTpnheuOrNSwVAHEVGPm48CJuxIcPdcJBiYxw4Z9tYOXqXtZqtNkYDE9u27v8FS9HkvHzgVcdwZKmGPKiJXLSnciKR3ZWy4cEeULYGYnl80UlT5Ol0cdmxSlKSRQG4rv4xwS/jHBViS0aEZu5Iszpngl/GeCq4TKaEV3JBletfM8I6KEp6Rw8/n/smciSo5+b5MZab2fWkMtcH36bmjnLXfJpWZVzqe2bbR5u9GOKkuBcNpI9eo1zIWHsdtdbbXVrVMWtqOp0x8LGOIAHPM7yStsxi821Jc5pqscML19vGTB+h8ysr+LN+OlJHo1CpcwGSsKda8qqyVw7gdkoh0txjLosptassQ47VPTqbNv7hBWStOBiNi5bWio5u6I5ET856KC3G9ior6VoVcatKk85EvY1zhGBxInNVWlNG2Go0ANNF3xUzIHNpJB9FY6xWFjDfNJrmPJvZgtec8WkGDn1WTtdjcT9zmcAwycSYF0zPVSLa8mhYMc420WerWqVBtYPdUFaMWtLLone4FxveeG3HBb4v6BU+gNANo08cXkAvcTPMCcmo+jLmzOZJ8pw9IROTb3EdvHF1DYMDlDaaIeIITsrbM4TucFQKW55/rVoE0vvGYEEGRhBGIcNxBjovR9F6SNaz0Kh8T6THO5lon1lU2nWs7Cr2nhbTe4ngGk/RWWhaVyyWdpzFCkDzuNn1JTYN0Jzu69mI9rwB+zGcR2wjgey73PYvOhith7VrVNqpt+CkOr3En0AWOoFaocHPycnTAuyuYXTkQKHfablORmXAehP0Qn8Xcu9KiGMG8lx9B9VWqKKZswtqOwcdLuTHSz0EkVNKHa5ey2/ho3lN/DBvKtISupetmrtxKv+FjeUhoocVa3UoVa2V2kVTrGGiRP7lDFWttb92VUlNg7Rzuqioy2GhXWpzot1D8zh1Y5UqloWl1NzXsMOYQ5p3EYhGzKnue313QxxGxrj0BK8v0Naeze1x8MQ7kYk+Rhblulu2sFSq3A9hUJG4im7LhK81sle8wEZQsyXKNl0z1TR4a9sSAYwOJ5HAoqjXLH3HgEwJ2hwOR4jA9FgtWdPltRtNxwyYf/E8IyXoFpAqU2vb42A45ktOY44gGOCzTjpZvhNTVnXZ9m8Fpmm7L8J+E/T9yRabNeN8eNrcvjbM3eecczvUGj3ipTLXGZGeUHMHrim0XXIcWumWkgjcRh++EJdkd/wCCYUhXpuYZuvbjsLZ2jcQcfILEam0apttVtQ3uxvNOAAvXroOG2A6Oa3Bf2dRwnA99vI5gec9ULZNGhlor1WiTWc1x4XabQY85PmrT2aYLTbTTpB9bAXMi7PlhK7D4YYAnID0HkoqEPe4nIQ0T+EST1JHknGLyBk3DP3nDLyH+pUT6Og8MYTsGJO87fM/VRhsYnxbeHAJVnCbucQ47sPCOc4+XJUmuGm+xo9zB7wWt/CNruY2cSiW7L4VsodcdNGu9tkpGQ97WVCNpc4AMncMz02Fem1BHLZyGS8a1Gs3aaSoDY0uqH/Axzh63V7HaHrQ1pVGGUtTPE9frX2lvqn4brP5QP1KoqDkZrNUm2V4y7V46GPoq+kcVoj8TLP5MMIXDlJOC5pDvDn8lATu12YG7OxseqH+wN3BWldmI/KPXH6qItS9R1cMFoQCLENwS+xDcEbcxSuKah2hBSUJwmhCNFCYJ0gqIC6TMM8x+/RVJVlpV2DeZVcn4+Dk9Y/7hynhOUgmGQ9H1OoXrFdPhe1w8nS1w9VgDRNCo+m73XFp4EGJHBelalR9joxvqNdzvOPyA6rG66WW7base9dd5lon5JC5aNX8UwayWIkgg8QQt3ofTBY3vC8cuHNeeWV5acDCvbHbyl5I2Pw5NBprPpZrK0ZXybrZ3QXAdVb284CsCJi68bwDA5kT0PBeWayW4iu0AkGm0ZbHu756S0eSCtmuVocbstEFpJAMughwBknCQMBCBdO5JUNj1cU3q8HsNttZZQ7VwH3YL8DMNHik8sfJYyv7Q31bZTbZ4AdFMuMhsuce9BGIAOcDhCzulvaFUq0XUmtLA8XXG9IAPiDQAM8pM4LMU6pBBBggggjMEYgpmPp/MgM3VpNLH/wB9H0R2hawEG/OUZk+XFK+KNMuqYQC4unzcTuXilLXi0ABstABBdAIvRvxw8gMhyUmndeK1oo9li1khx7xcXXcQ2T7sgGOCD+mle4cuqxVaf+j1azaYY0OlrxUJJJMQSREDHKIHksXrHaXVHlzuQG4bgr7tbzQd4B6ifqqXS1CQUuO0iTm5oL9lNmv2utU2U6V0c6jh9GFek2l0Cdg/crI+y2x3LPXdtfWDQeDGD6uKN17rOFjqwYEQY3FNm9zKuTxy1VLz3O+Jxd1JP1UbAu5TBaTI92FMPdT2QYkrmjlHBSWBnqR80LKDKuePAei4XVQy48z81ylHcxqoJfQimXRKZQMmSXUJKBHJCSeEoVEK7SjsWjgfX/ZAIvSTu/yAQkrRD4nF6l3kYk6aU0ohBv8A2a1ZZVbPhqNdd3AtLS4dFV67Mm2v/Kz/AEhc+zq1XbU5ux1M9WkH5XkTrXT/ALXU5M/0BJlszTj3iUdGmrTRdmF687wNBc48GiT6BCUqElF6ctHZWIgYOqEUx+XN/oAP8aBu9hnCv0ZO0Wk1Hvec3Oc4/wCIzCr7V4hy+SJBQ9qGXRa0qML3ICV1KjJTyjKHBT3lGCnlQh65oerestFx20qfUNAPyQ2kbSo9AVv7FS4Nc3o9wQdteTK5rX5s6cX+KPSdSKN2w0j8V9/8zzHoAgvaDWDbDVnN11o5lw+krQaDs92y0W7qVMf5Qsf7Va4bZWtwl9UQNpDQ4n1jqiq2hLdWeWSnBUZKTStRkDKDsVY2Bnek+7J6ZBVNJ2Kt7J4HHhHVLlwWlbo5XJKdMUs7yFKYpwU8KECQlKcMJyB8k5ou3HoqCs4JTELvszuK5IUKtFHpJ/3h8vkEH2i70q49q7A54YFV5qHcVritjiZd5v8AYd2icvQLKhJAAMkwABiTshbjVvQXZua50GpG0SKZnJs+9+LZsjMhkkoLcGGNzewLqlZ6jLSyrcIY2bxOGBaRIBxOat9N1g6tUqCcYMERENA+iu7XoSpQILxF8XwTiXA5yd/68UJaNHNNBrwMJfTdBnvYPYSDkC0uH+FYZ5pNm3HjjFbGfstp74Fzjn/RH6T0AbYGXanZlrYDXNlu0k3gZk4bDki6OhwGg7TlwGwY7dpVmLN2YBiHR6ECBH7zQPM+YhyxriR5tbtXa1K9LQ9rTBdTN4DbiPEOip65lp6r1GvZyAHHAOJAO8tgnjtCxmseihd7Rgg5vAyMmL0b8lsx5naUzJPEquJl00ro0zuPRMWncei2GajkFSUswuQw7j0XTGkHEEdVCUz0PVipespb8DjPJ4BHreUlWmCszq9pwUqhD8GPADj8JHhdyxIPNbWxWTtKjAMQ5zcRiCCRiDuhYckWpG7DK416PT32hlKhfe4NZTp3nOOTQ1uJPReC6z6zuttodVMhmVJh9ynOE/iPiPE8Arf2o6//AGl32azu/szXfeOH/Wc0/wD5gjDeRO5YL7Sn48dK2Zpy3pBxena9V/2ldC1JmkUWtN6s7JW7pG+PQys4y3BWGjreC4DeUEouhuN1JP7LhJOQkCs52xkydIlQh69S1Xa6e8YjcFG/Uduxx84/RaajShoC7KWsMUjnPLKzF1NTgCRJ/wAqFq6nD8XotpaRioHt4qdtE7jMFX1AD/iHT6lVtq9mcZPM7u7816RCY0pRpV5I3fJ5zq/qOWWulekEXnMmIvtaSwyModB8lf6d0H2VTtGg9mfvmxGAkGo0A7WHZulXTrDetDHtMGkycRPec7/1YeqC1y024tezsjcN17HtJIFXwuZgJaHT5444wlTV7lK01RY6Q1rsteytDie2zYxoLnBw24e6efyWPsda/TrNghsF8CJvMa8sOPui8Z89yp32Z1FxD2ua8HbIIO3BaKzads9IUSKbu1gis1xhrmlvdewg4HEdErJJzd/Q6GNQW29mebXqyO8YmBiD0VvYbc51SK8uDQcQWsPdGElwgqHRjxfkMDw0PMcmnGRjhn5Kt0paaRYxlK+5xF6q52AvbmAYxHVLinL6HSpP2aLSWn6Fpp06TKfZ9mHOcDEzGERiWlzg6fw8ZVdpLV8hjGGWudec7aGNLRcB/EG4kf8A2NCD0VoN/wDfQ1nZlroqmA7EG7GZkThulbvRujndm59fv1Kji8g5NvGYA2bD6bFqU9Tt+jLKGjaPB5jX1QcThUBH5SPqmGpTvj/yn9V6sNE0/hjlgmOhRsJ88UVsrY8wo6huJH3gz+H+qsn6hH/uD+T+q3DtDkZDp+iIbYiYwM8lTtkTSPNafsyvvEVYG0BnqDewV9ZvZo1rHMbaK4BBBDSAMcHAs3EcVt6GjwwcTn+ils7e95K7fsG1yjzGv7JfhqtI/GHNPpKH/wCVL/jp9X/+q9arUNyENNFb9lWjzNnspO19P/Ofop6fsoE4vZ5Mc75kL0unYSc8EfRswAU3fkjkjz+w+yazx3nun8LWN+cqf/gEUn/dwWwCC6L2WIMCM5W6dSUdZuH7/e1LnG0FGdMx7NUnbm9f6Lv/AIUd8LeoWqC6CRoQzusyo1Wd8I6hSt1Y3tHULTAJKu2vZO7IKC5cE6ULomUhrMwQasrqDr04KFotMFexK6uyuLVVDGOcfdBd0E/vmoED0h/eH4jhyaA0eocfNQXCjQyAAdgE89vqum0ZQ0FZSWnQjaj+0IvukEzjeA+Nu38w9FT2jV69Wv0qhpuktAa0PaMPAGuwiMLuO5b6jSa1UeuwdTsrq9ABtRhBLwATdxBw24kZyl9pNhLKzMaL1R711td4LhBhgaYGeLpu8Th80UNB0rNWayk177RmCSHFo2PuiA0fiIVHrTbbTQFKSGh85Gb7GhjsTmJvt3HNbfUq1CpYmVC0MLs4967LJxxI7uE5ZK+y61MJ5d6QtHaDh3aVjffMgZhpPvH4n8VbVVy6q2cx1Sc/kiUUuBTk2MFIChbRbWsaXOwA8+QA2k7ktU9OB9Uh7QC49z8Me5O0nOf6RPxtJvkqTaVj1rfdw7N07Q7uxv3zCnq1D2JcwwYaRgHZyDIyzCsNP2dpAcRw/flPQKipU3lr2wYLHwYOYF5vq31WbK5xyaL/AESLUo2VJ03Xk9/0Zh/lQ7dYq1N7ZIeC4XhdbMEgGMsYlSWPQtapJDYBBguN2Z2wcfRDVdFvp1Xh4xp0nPBEwSRdbB5vn/CVljknq3ZremqRbM1uc1wbVo54ywzA4g4ZZ47FobBaadUXmEkwD3hBE5YHkei84dXLnZEkA5bssT5R5rT6nayUuyrNe0tFNt9229iBnGBktAH6lbMM5SdMRlioq0a0NTwsxq9rmK1U0aoDHOJNIgzInBjj8W47ea1YYtSaYh7ckZXFWngp7qe4ratFWV4XQanjFIFZaGjQkWp4SCohMUgucUry1gHZfAQNR8lE1MQeSEhSyDgIHSTb7qdEf9R4vflZ33fIDzVlSu7Sh2tabXe2Mpx5uxPpCqXAUQpti+I9FMyzgZBStEru6ioXqIuyG5O6zMc0tLQ4EEEETIOYPks/rRrrRsjCGua+tMCmMY/E4jILEf8AGdOs0utdWs+f/j0B2bBGUvvC9vwI81RaVljrBqx2zAHVCRQY8T7zwA1uAEAH7oYknMmFstGU6TaFNlO5DabBAum73RgdsqkbXaaWGF+ng05w5uEccY8ljqmsVna4sfRcHDA1GXQXHefCfXYkqUroc4qj06tRHLkq21Vbgl2Xz5LH2b2hsojB7qzcG3KjS17McXNeBDtuDp5jJXJ01TtYDqZkRkcCMdo2HDJH+ylzRXaSr1HEvhzmtglrcbocYDg3N2OZG/pJYrVDgBIdIiM+Ecclz9qNKpO2C0jeD+/VT2fSnb2+i24WDv3jiSSym+6HHZj8vIYM8mp7I0QjqW/Bc6yWu02mkymxzKbSAaxJ70xOQHhywGJnGApKWnnMuMrNAkwKgyfDZksGLMcNoQ9KgXveWYh0TOAF0XTMbD9FbUbFdMlxOERs8pxWaWWU3bGaIQjpHsmk21ASwgwYO8Ebwu67r0Eki7OWE8zwUFTR7Q41G91+ZOd4DNpAzzXTbU0xDs9m3zGaF77MClzEFtWg6dS8Wyxzs3NyOzEZdIXnlqDqBNOT3iS5w8L7riMBuHHaeS9LpBo8InEzvBnLeI3Kj05oIVHPIgXu+GkeF8d4g7AYkjfiix5XjYWhS2ZiK2kLjc4ecZGYIyA5fNev6saVNpslGsfE9gvfmaS13q09V4fbLDDyHA3tt4nD+i9m1GsfZWCg0iJaXxuD3F49CF08bT3Xky5k1yXwaumpoSlaEZgSqzvHmuIU9oGM7wPkoYWaSpscuB4SKRShUWSgJJq1rpmCHs/mbj6qPt2fG3+YfqtWwtbkqgq0ZxGakbXYcnNPJwP1XbXN3jqoWA1WkAkjAAkngMSqvRTHvp9pHicThs3K40vUAouAzPd65+krvRVANosHCepS2rlQadRsBbVcEFrHrA+mxjGf3lUuDT8IaMXneAS3mJyWkNNZnWmyONezkeE9pSxyD6jQGE7pILZ/EFbTQKaZiKmr4qOLnue4uJJeSCXE7SIhQVNUzSr0nOINF7xDwMIBEgj3XDd81s26NFN8PbMZ7HYjO9s2ZYKw0zox5pi8S6mGi6CBhMQO6MTJAnbghjKSTvwHJRtFGbUGBgLoN6B2jTfaGnEC74s5EcTgqLT2jGX7rQYDhdkQ597HHHf+92nZbJDQ8l10ggvnvDACG5TkPPigLNSBrF9USSSWlvh73vDbI5bErV5QxR8MxOltWXtp3w03b10vAN29E3ZyB+aG0DbXUapjIETyJxXo2sWjnNa2Gl9Mic+6HHA4DCVkxoEmuKbKeJqX3HMhl0FrSZylrtk4lOU/xpitG9ov7Y3tRkMtoMqPR+sDrILppucIN7EAugkgh2+JGPBWzaMYLivYg8YiVnlj7i3NCnp28B1m0rSrBtWi57C4G6SyWOwxa8iQOIkERwR9DSrXPFJ/cq3b1x20bXMdk9vEeiwZ0fUsr3OoHuky6n7pI2xsO5wg8VZjXWi5gbXpuDhlIHdORLHbOX+yyTwyi9lYdxZrrXQvAAzEyeMDDPiUC7RtOmC51SpdGJmo+N+U4+Sq7BrJTLbrrRTiTdi8HXTli9xM8lNZ7XY6TIZUDok4EuJJxJl2Zx3pWh+UF8drCdBW5lWnep5XnSJxBvEifKFNpN8UzGZIA25kXoH5byorZpOrWa9tnaygTgK5Mu2YhjQZPiGJwwPBWWgNCOpia9WpaKjszViANzW7BthGsEpK+COaTsAsWqf2mq1z57BpBu/FBJLGna0nA7gIC37eH6LhvDDkuwF0MOPtxpGPLkeR2yW9guUgF0GrTyIIq7cB0Q8I2sO6evRBFJyKmHB7CTFIpJYZHWoNibo6BDOot3DoEe9uCFc1U0EmD9g34W9AkaDfhb/KFImKoIHq0wAYaAThgAM1etbAA3ADpgqiky9UYON4+WKt0/CuWLyeEPKgt1hbWpljhIKnSlOFGapsdZ3RXaa1PCKoHfbj7zR488xO+Au9I6bp1bwa4Fga4NbIm9dusBadziDjuO5aEicx1Qdo0LRqCHU2+WB8jmNmSBxfgK15KCwMa3Y2QAJMZAQMTswUNtt1Jr8S3FpDQ0gkPBkQBicowV+zVKgBEOIgiCZiTOG0I2loqm0yGy4CLziXGN0nYkxwNMa8y8Gbsxr1gGXLjdrnCCCPhaYPWBzVnYtXmUgS2S93ic7EnzzV4xia5+5TVj9i3lsorRYQcHDHegjo0g4YhaWrZgUO6xEf0VOLTLUzO1NGuOxVls1Uv+7Hktl9njf0TihxPoqcbD1nnf8Ay6k5f+KsrBqIGEEgf6itn2HE9AnFA7/QK9LK1lPZdChmWJ3n6K1stggyT5IqnZuPopOw4lRYwHMYMCkDVyKXFdCnxRpC2xBdSuLiV1GijtAORoQtXM80rLwFDk4CctSa1dJI06Q1VuKSSjIiArlySSBho70Y371x3Ngef+ys0klpxfEVk5EmSSTQB13TanSUKfBIuYTpIgEOBguE6SoiEkkkoWJOGBJJSgbHuBRvTpKmRMdgwCchJJWWNCdJJQgoTFJJQiEEPXb3vIfv0SSQZPiFHk5hckJJLOxp/9k="/>
          <p:cNvSpPr>
            <a:spLocks noChangeAspect="1" noChangeArrowheads="1"/>
          </p:cNvSpPr>
          <p:nvPr/>
        </p:nvSpPr>
        <p:spPr bwMode="auto">
          <a:xfrm>
            <a:off x="63500" y="-153988"/>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BE" dirty="0">
              <a:solidFill>
                <a:prstClr val="white"/>
              </a:solidFill>
            </a:endParaRPr>
          </a:p>
        </p:txBody>
      </p:sp>
      <p:sp>
        <p:nvSpPr>
          <p:cNvPr id="70662" name="AutoShape 6" descr="data:image/jpeg;base64,/9j/4AAQSkZJRgABAQAAAQABAAD/2wCEAAkGBhQSEBQUExQVFBQWFBUVFRUUGBcUFxQXFRUVFRUUFBUXHCYeFxkkGhQUHy8gIycpLCwsFR4xNTAqNSYrLSkBCQoKDgwOGg8PGikcHxwqKSwsKSksKSksKSwpLCkpLCksLCwsKSkpLCkpKSksKSwsKSksKSksLCwsLCksLCwpKf/AABEIANUA7QMBIgACEQEDEQH/xAAcAAABBQEBAQAAAAAAAAAAAAAEAAEDBQYCBwj/xABFEAABAwEEBwUFBgMGBgMAAAABAAIRAwQSITEFBkFRYXGREyIygaEHQlKxwRQjYnLR8BWS4SQzgqKy8RYXQ1PC0kRjs//EABoBAAIDAQEAAAAAAAAAAAAAAAIDAAEEBQb/xAApEQACAgEDBAICAQUAAAAAAAAAAQIRAxIhMQQTQVEyYSJxQhQjkaHw/9oADAMBAAIRAxEAPwDMynJShIhcs9MMk52Hknhc1vCeRVFS4K0VowXdPFCCpiiKb1qo8+FCku20gNkrinURAghCQEiMuir9K0sWvG6D9FbPowgbXTwg+E+hUQLQFTqSjRkquk43o8laOKkkCQ1TgeSEsx73miXHA+aEpHEeatFGqsB7iF0kcYU2jX9xDW93eKT/ACKXIIM1ZUfD5quAyR7D3QjlwQFtJ7yhK6rZlcOUQZw4qutTbxA3n9+iMtL4HPBCuBJAGJKZEoszVpBsFx8v1TWdjD4QB80JT0S45uaPVWNm0VdHi45KOkWkEUaQRNGtGYkKJkDCZSlByFQeyrGLeakt1YPZhmCMN04KrpWmDGz5IoeA8XAdBKVKNB4U+5GvZDKZOkFR3TqUgkU4CgYlHaPA7kVJCaFRTVqjONcp6VVDubBI4rprlrPPvZljTqoqkVV0qiOo1eKFooMzwQFroRO5GMdxRT7E5zrlx98Cbtx94A7bsTHFBwSrMk5n3x5z1x+qPqHBNbLCW1Z2ZciNh3KO2OhqJu6AZw04Hkhxn5KahiDyUBzVlGi0U7uqK3YkptE1ME1sdif3sSvJXkGpo9h7oQFEo0ZIpFg1YYqCq+BKmDsI6ICtLnQP3xKtFgz3l7t+4D6K1sejDEkxv38lb6G1LtTmX2UKrgfeawwfyl0SOS5NItcWOBa5via4FrgeLSJCJy9BJAjbJdOAHniUYwYYpZKNzpQEHIChe5PUcoKjlZBTJHRHThHEn99FWKyhDM19LG536EnBTFKEs6pInASCSoMZKE6ShDP2xsPdzKhRekm/eny+QQpWqL2OFlVTa+x2uRNEEkAYkkAAbScgEGtR7O7MH21pdiKbXVAPxCGt6F0+QVvgUlbo9G1J1C+zxVrXXVs2tzFLlsL+OzYt/S5qhslrJwS0rrVRsbL9YnEwxjRefUO5rfmchKz2PcfCCdO6oWa1g9rTF4iO0b3Xjd3hn5yvEvaBqLWsHeP3lEmG1WiIJybUb7rvQ+i9Qsuvlor40rI1rdhq1TMcQxv1VhVtjq9J1K00aL2PaWva1zsWnZDm+siIlTuQT5J/T5K3R866PPdKiO1bDTfs8r2eq7sGvr0Ti1wEvaPhqNGN4bxgc8MhQ1tA2hjSX0KzRO2m8fRMU4t2mIljkvB1omop7VmUDo58GFZWkT5hC+QKAaKPBwCr6fiVxZtB2muAKNJ7pwvxdYOJecIUky1FvgrrPZn1KjadNpfUc66xozJ+g2ycAF7FqR7NKVkaKlWK1fMuIllM7qYO74jjuhUug9TK1kp/cVWMqkQ+saYfUO9rC/u02cAJ3kqV2ntJ2XxVG12DZUYJj8zII54oO7G6s2R6WdWqPTgFWawasULYyKre8PDUbhUZ+V27gZHBVuq+v9G1kU3Dsa//AG3GQ+M+zf73LA8Fo6tRHaoQ4yTpnheuOrNSwVAHEVGPm48CJuxIcPdcJBiYxw4Z9tYOXqXtZqtNkYDE9u27v8FS9HkvHzgVcdwZKmGPKiJXLSnciKR3ZWy4cEeULYGYnl80UlT5Ol0cdmxSlKSRQG4rv4xwS/jHBViS0aEZu5Iszpngl/GeCq4TKaEV3JBletfM8I6KEp6Rw8/n/smciSo5+b5MZab2fWkMtcH36bmjnLXfJpWZVzqe2bbR5u9GOKkuBcNpI9eo1zIWHsdtdbbXVrVMWtqOp0x8LGOIAHPM7yStsxi821Jc5pqscML19vGTB+h8ysr+LN+OlJHo1CpcwGSsKda8qqyVw7gdkoh0txjLosptassQ47VPTqbNv7hBWStOBiNi5bWio5u6I5ET856KC3G9ior6VoVcatKk85EvY1zhGBxInNVWlNG2Go0ANNF3xUzIHNpJB9FY6xWFjDfNJrmPJvZgtec8WkGDn1WTtdjcT9zmcAwycSYF0zPVSLa8mhYMc420WerWqVBtYPdUFaMWtLLone4FxveeG3HBb4v6BU+gNANo08cXkAvcTPMCcmo+jLmzOZJ8pw9IROTb3EdvHF1DYMDlDaaIeIITsrbM4TucFQKW55/rVoE0vvGYEEGRhBGIcNxBjovR9F6SNaz0Kh8T6THO5lon1lU2nWs7Cr2nhbTe4ngGk/RWWhaVyyWdpzFCkDzuNn1JTYN0Jzu69mI9rwB+zGcR2wjgey73PYvOhith7VrVNqpt+CkOr3En0AWOoFaocHPycnTAuyuYXTkQKHfablORmXAehP0Qn8Xcu9KiGMG8lx9B9VWqKKZswtqOwcdLuTHSz0EkVNKHa5ey2/ho3lN/DBvKtISupetmrtxKv+FjeUhoocVa3UoVa2V2kVTrGGiRP7lDFWttb92VUlNg7Rzuqioy2GhXWpzot1D8zh1Y5UqloWl1NzXsMOYQ5p3EYhGzKnue313QxxGxrj0BK8v0Naeze1x8MQ7kYk+Rhblulu2sFSq3A9hUJG4im7LhK81sle8wEZQsyXKNl0z1TR4a9sSAYwOJ5HAoqjXLH3HgEwJ2hwOR4jA9FgtWdPltRtNxwyYf/E8IyXoFpAqU2vb42A45ktOY44gGOCzTjpZvhNTVnXZ9m8Fpmm7L8J+E/T9yRabNeN8eNrcvjbM3eecczvUGj3ipTLXGZGeUHMHrim0XXIcWumWkgjcRh++EJdkd/wCCYUhXpuYZuvbjsLZ2jcQcfILEam0apttVtQ3uxvNOAAvXroOG2A6Oa3Bf2dRwnA99vI5gec9ULZNGhlor1WiTWc1x4XabQY85PmrT2aYLTbTTpB9bAXMi7PlhK7D4YYAnID0HkoqEPe4nIQ0T+EST1JHknGLyBk3DP3nDLyH+pUT6Og8MYTsGJO87fM/VRhsYnxbeHAJVnCbucQ47sPCOc4+XJUmuGm+xo9zB7wWt/CNruY2cSiW7L4VsodcdNGu9tkpGQ97WVCNpc4AMncMz02Fem1BHLZyGS8a1Gs3aaSoDY0uqH/Axzh63V7HaHrQ1pVGGUtTPE9frX2lvqn4brP5QP1KoqDkZrNUm2V4y7V46GPoq+kcVoj8TLP5MMIXDlJOC5pDvDn8lATu12YG7OxseqH+wN3BWldmI/KPXH6qItS9R1cMFoQCLENwS+xDcEbcxSuKah2hBSUJwmhCNFCYJ0gqIC6TMM8x+/RVJVlpV2DeZVcn4+Dk9Y/7hynhOUgmGQ9H1OoXrFdPhe1w8nS1w9VgDRNCo+m73XFp4EGJHBelalR9joxvqNdzvOPyA6rG66WW7base9dd5lon5JC5aNX8UwayWIkgg8QQt3ofTBY3vC8cuHNeeWV5acDCvbHbyl5I2Pw5NBprPpZrK0ZXybrZ3QXAdVb284CsCJi68bwDA5kT0PBeWayW4iu0AkGm0ZbHu756S0eSCtmuVocbstEFpJAMughwBknCQMBCBdO5JUNj1cU3q8HsNttZZQ7VwH3YL8DMNHik8sfJYyv7Q31bZTbZ4AdFMuMhsuce9BGIAOcDhCzulvaFUq0XUmtLA8XXG9IAPiDQAM8pM4LMU6pBBBggggjMEYgpmPp/MgM3VpNLH/wB9H0R2hawEG/OUZk+XFK+KNMuqYQC4unzcTuXilLXi0ABstABBdAIvRvxw8gMhyUmndeK1oo9li1khx7xcXXcQ2T7sgGOCD+mle4cuqxVaf+j1azaYY0OlrxUJJJMQSREDHKIHksXrHaXVHlzuQG4bgr7tbzQd4B6ifqqXS1CQUuO0iTm5oL9lNmv2utU2U6V0c6jh9GFek2l0Cdg/crI+y2x3LPXdtfWDQeDGD6uKN17rOFjqwYEQY3FNm9zKuTxy1VLz3O+Jxd1JP1UbAu5TBaTI92FMPdT2QYkrmjlHBSWBnqR80LKDKuePAei4XVQy48z81ylHcxqoJfQimXRKZQMmSXUJKBHJCSeEoVEK7SjsWjgfX/ZAIvSTu/yAQkrRD4nF6l3kYk6aU0ohBv8A2a1ZZVbPhqNdd3AtLS4dFV67Mm2v/Kz/AEhc+zq1XbU5ux1M9WkH5XkTrXT/ALXU5M/0BJlszTj3iUdGmrTRdmF687wNBc48GiT6BCUqElF6ctHZWIgYOqEUx+XN/oAP8aBu9hnCv0ZO0Wk1Hvec3Oc4/wCIzCr7V4hy+SJBQ9qGXRa0qML3ICV1KjJTyjKHBT3lGCnlQh65oerestFx20qfUNAPyQ2kbSo9AVv7FS4Nc3o9wQdteTK5rX5s6cX+KPSdSKN2w0j8V9/8zzHoAgvaDWDbDVnN11o5lw+krQaDs92y0W7qVMf5Qsf7Va4bZWtwl9UQNpDQ4n1jqiq2hLdWeWSnBUZKTStRkDKDsVY2Bnek+7J6ZBVNJ2Kt7J4HHhHVLlwWlbo5XJKdMUs7yFKYpwU8KECQlKcMJyB8k5ou3HoqCs4JTELvszuK5IUKtFHpJ/3h8vkEH2i70q49q7A54YFV5qHcVritjiZd5v8AYd2icvQLKhJAAMkwABiTshbjVvQXZua50GpG0SKZnJs+9+LZsjMhkkoLcGGNzewLqlZ6jLSyrcIY2bxOGBaRIBxOat9N1g6tUqCcYMERENA+iu7XoSpQILxF8XwTiXA5yd/68UJaNHNNBrwMJfTdBnvYPYSDkC0uH+FYZ5pNm3HjjFbGfstp74Fzjn/RH6T0AbYGXanZlrYDXNlu0k3gZk4bDki6OhwGg7TlwGwY7dpVmLN2YBiHR6ECBH7zQPM+YhyxriR5tbtXa1K9LQ9rTBdTN4DbiPEOip65lp6r1GvZyAHHAOJAO8tgnjtCxmseihd7Rgg5vAyMmL0b8lsx5naUzJPEquJl00ro0zuPRMWncei2GajkFSUswuQw7j0XTGkHEEdVCUz0PVipespb8DjPJ4BHreUlWmCszq9pwUqhD8GPADj8JHhdyxIPNbWxWTtKjAMQ5zcRiCCRiDuhYckWpG7DK416PT32hlKhfe4NZTp3nOOTQ1uJPReC6z6zuttodVMhmVJh9ynOE/iPiPE8Arf2o6//AGl32azu/szXfeOH/Wc0/wD5gjDeRO5YL7Sn48dK2Zpy3pBxena9V/2ldC1JmkUWtN6s7JW7pG+PQys4y3BWGjreC4DeUEouhuN1JP7LhJOQkCs52xkydIlQh69S1Xa6e8YjcFG/Uduxx84/RaajShoC7KWsMUjnPLKzF1NTgCRJ/wAqFq6nD8XotpaRioHt4qdtE7jMFX1AD/iHT6lVtq9mcZPM7u7816RCY0pRpV5I3fJ5zq/qOWWulekEXnMmIvtaSwyModB8lf6d0H2VTtGg9mfvmxGAkGo0A7WHZulXTrDetDHtMGkycRPec7/1YeqC1y024tezsjcN17HtJIFXwuZgJaHT5444wlTV7lK01RY6Q1rsteytDie2zYxoLnBw24e6efyWPsda/TrNghsF8CJvMa8sOPui8Z89yp32Z1FxD2ua8HbIIO3BaKzads9IUSKbu1gis1xhrmlvdewg4HEdErJJzd/Q6GNQW29mebXqyO8YmBiD0VvYbc51SK8uDQcQWsPdGElwgqHRjxfkMDw0PMcmnGRjhn5Kt0paaRYxlK+5xF6q52AvbmAYxHVLinL6HSpP2aLSWn6Fpp06TKfZ9mHOcDEzGERiWlzg6fw8ZVdpLV8hjGGWudec7aGNLRcB/EG4kf8A2NCD0VoN/wDfQ1nZlroqmA7EG7GZkThulbvRujndm59fv1Kji8g5NvGYA2bD6bFqU9Tt+jLKGjaPB5jX1QcThUBH5SPqmGpTvj/yn9V6sNE0/hjlgmOhRsJ88UVsrY8wo6huJH3gz+H+qsn6hH/uD+T+q3DtDkZDp+iIbYiYwM8lTtkTSPNafsyvvEVYG0BnqDewV9ZvZo1rHMbaK4BBBDSAMcHAs3EcVt6GjwwcTn+ils7e95K7fsG1yjzGv7JfhqtI/GHNPpKH/wCVL/jp9X/+q9arUNyENNFb9lWjzNnspO19P/Ofop6fsoE4vZ5Mc75kL0unYSc8EfRswAU3fkjkjz+w+yazx3nun8LWN+cqf/gEUn/dwWwCC6L2WIMCM5W6dSUdZuH7/e1LnG0FGdMx7NUnbm9f6Lv/AIUd8LeoWqC6CRoQzusyo1Wd8I6hSt1Y3tHULTAJKu2vZO7IKC5cE6ULomUhrMwQasrqDr04KFotMFexK6uyuLVVDGOcfdBd0E/vmoED0h/eH4jhyaA0eocfNQXCjQyAAdgE89vqum0ZQ0FZSWnQjaj+0IvukEzjeA+Nu38w9FT2jV69Wv0qhpuktAa0PaMPAGuwiMLuO5b6jSa1UeuwdTsrq9ABtRhBLwATdxBw24kZyl9pNhLKzMaL1R711td4LhBhgaYGeLpu8Th80UNB0rNWayk177RmCSHFo2PuiA0fiIVHrTbbTQFKSGh85Gb7GhjsTmJvt3HNbfUq1CpYmVC0MLs4967LJxxI7uE5ZK+y61MJ5d6QtHaDh3aVjffMgZhpPvH4n8VbVVy6q2cx1Sc/kiUUuBTk2MFIChbRbWsaXOwA8+QA2k7ktU9OB9Uh7QC49z8Me5O0nOf6RPxtJvkqTaVj1rfdw7N07Q7uxv3zCnq1D2JcwwYaRgHZyDIyzCsNP2dpAcRw/flPQKipU3lr2wYLHwYOYF5vq31WbK5xyaL/AESLUo2VJ03Xk9/0Zh/lQ7dYq1N7ZIeC4XhdbMEgGMsYlSWPQtapJDYBBguN2Z2wcfRDVdFvp1Xh4xp0nPBEwSRdbB5vn/CVljknq3ZremqRbM1uc1wbVo54ywzA4g4ZZ47FobBaadUXmEkwD3hBE5YHkei84dXLnZEkA5bssT5R5rT6nayUuyrNe0tFNt9229iBnGBktAH6lbMM5SdMRlioq0a0NTwsxq9rmK1U0aoDHOJNIgzInBjj8W47ea1YYtSaYh7ckZXFWngp7qe4ratFWV4XQanjFIFZaGjQkWp4SCohMUgucUry1gHZfAQNR8lE1MQeSEhSyDgIHSTb7qdEf9R4vflZ33fIDzVlSu7Sh2tabXe2Mpx5uxPpCqXAUQpti+I9FMyzgZBStEru6ioXqIuyG5O6zMc0tLQ4EEEETIOYPks/rRrrRsjCGua+tMCmMY/E4jILEf8AGdOs0utdWs+f/j0B2bBGUvvC9vwI81RaVljrBqx2zAHVCRQY8T7zwA1uAEAH7oYknMmFstGU6TaFNlO5DabBAum73RgdsqkbXaaWGF+ng05w5uEccY8ljqmsVna4sfRcHDA1GXQXHefCfXYkqUroc4qj06tRHLkq21Vbgl2Xz5LH2b2hsojB7qzcG3KjS17McXNeBDtuDp5jJXJ01TtYDqZkRkcCMdo2HDJH+ylzRXaSr1HEvhzmtglrcbocYDg3N2OZG/pJYrVDgBIdIiM+Ecclz9qNKpO2C0jeD+/VT2fSnb2+i24WDv3jiSSym+6HHZj8vIYM8mp7I0QjqW/Bc6yWu02mkymxzKbSAaxJ70xOQHhywGJnGApKWnnMuMrNAkwKgyfDZksGLMcNoQ9KgXveWYh0TOAF0XTMbD9FbUbFdMlxOERs8pxWaWWU3bGaIQjpHsmk21ASwgwYO8Ebwu67r0Eki7OWE8zwUFTR7Q41G91+ZOd4DNpAzzXTbU0xDs9m3zGaF77MClzEFtWg6dS8Wyxzs3NyOzEZdIXnlqDqBNOT3iS5w8L7riMBuHHaeS9LpBo8InEzvBnLeI3Kj05oIVHPIgXu+GkeF8d4g7AYkjfiix5XjYWhS2ZiK2kLjc4ecZGYIyA5fNev6saVNpslGsfE9gvfmaS13q09V4fbLDDyHA3tt4nD+i9m1GsfZWCg0iJaXxuD3F49CF08bT3Xky5k1yXwaumpoSlaEZgSqzvHmuIU9oGM7wPkoYWaSpscuB4SKRShUWSgJJq1rpmCHs/mbj6qPt2fG3+YfqtWwtbkqgq0ZxGakbXYcnNPJwP1XbXN3jqoWA1WkAkjAAkngMSqvRTHvp9pHicThs3K40vUAouAzPd65+krvRVANosHCepS2rlQadRsBbVcEFrHrA+mxjGf3lUuDT8IaMXneAS3mJyWkNNZnWmyONezkeE9pSxyD6jQGE7pILZ/EFbTQKaZiKmr4qOLnue4uJJeSCXE7SIhQVNUzSr0nOINF7xDwMIBEgj3XDd81s26NFN8PbMZ7HYjO9s2ZYKw0zox5pi8S6mGi6CBhMQO6MTJAnbghjKSTvwHJRtFGbUGBgLoN6B2jTfaGnEC74s5EcTgqLT2jGX7rQYDhdkQ597HHHf+92nZbJDQ8l10ggvnvDACG5TkPPigLNSBrF9USSSWlvh73vDbI5bErV5QxR8MxOltWXtp3w03b10vAN29E3ZyB+aG0DbXUapjIETyJxXo2sWjnNa2Gl9Mic+6HHA4DCVkxoEmuKbKeJqX3HMhl0FrSZylrtk4lOU/xpitG9ov7Y3tRkMtoMqPR+sDrILppucIN7EAugkgh2+JGPBWzaMYLivYg8YiVnlj7i3NCnp28B1m0rSrBtWi57C4G6SyWOwxa8iQOIkERwR9DSrXPFJ/cq3b1x20bXMdk9vEeiwZ0fUsr3OoHuky6n7pI2xsO5wg8VZjXWi5gbXpuDhlIHdORLHbOX+yyTwyi9lYdxZrrXQvAAzEyeMDDPiUC7RtOmC51SpdGJmo+N+U4+Sq7BrJTLbrrRTiTdi8HXTli9xM8lNZ7XY6TIZUDok4EuJJxJl2Zx3pWh+UF8drCdBW5lWnep5XnSJxBvEifKFNpN8UzGZIA25kXoH5byorZpOrWa9tnaygTgK5Mu2YhjQZPiGJwwPBWWgNCOpia9WpaKjszViANzW7BthGsEpK+COaTsAsWqf2mq1z57BpBu/FBJLGna0nA7gIC37eH6LhvDDkuwF0MOPtxpGPLkeR2yW9guUgF0GrTyIIq7cB0Q8I2sO6evRBFJyKmHB7CTFIpJYZHWoNibo6BDOot3DoEe9uCFc1U0EmD9g34W9AkaDfhb/KFImKoIHq0wAYaAThgAM1etbAA3ADpgqiky9UYON4+WKt0/CuWLyeEPKgt1hbWpljhIKnSlOFGapsdZ3RXaa1PCKoHfbj7zR488xO+Au9I6bp1bwa4Fga4NbIm9dusBadziDjuO5aEicx1Qdo0LRqCHU2+WB8jmNmSBxfgK15KCwMa3Y2QAJMZAQMTswUNtt1Jr8S3FpDQ0gkPBkQBicowV+zVKgBEOIgiCZiTOG0I2loqm0yGy4CLziXGN0nYkxwNMa8y8Gbsxr1gGXLjdrnCCCPhaYPWBzVnYtXmUgS2S93ic7EnzzV4xia5+5TVj9i3lsorRYQcHDHegjo0g4YhaWrZgUO6xEf0VOLTLUzO1NGuOxVls1Uv+7Hktl9njf0TihxPoqcbD1nnf8Ay6k5f+KsrBqIGEEgf6itn2HE9AnFA7/QK9LK1lPZdChmWJ3n6K1stggyT5IqnZuPopOw4lRYwHMYMCkDVyKXFdCnxRpC2xBdSuLiV1GijtAORoQtXM80rLwFDk4CctSa1dJI06Q1VuKSSjIiArlySSBho70Y371x3Ngef+ys0klpxfEVk5EmSSTQB13TanSUKfBIuYTpIgEOBguE6SoiEkkkoWJOGBJJSgbHuBRvTpKmRMdgwCchJJWWNCdJJQgoTFJJQiEEPXb3vIfv0SSQZPiFHk5hckJJLOxp/9k="/>
          <p:cNvSpPr>
            <a:spLocks noChangeAspect="1" noChangeArrowheads="1"/>
          </p:cNvSpPr>
          <p:nvPr/>
        </p:nvSpPr>
        <p:spPr bwMode="auto">
          <a:xfrm>
            <a:off x="63500" y="-153988"/>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BE" dirty="0">
              <a:solidFill>
                <a:prstClr val="white"/>
              </a:solidFill>
            </a:endParaRPr>
          </a:p>
        </p:txBody>
      </p:sp>
      <p:sp>
        <p:nvSpPr>
          <p:cNvPr id="70664" name="AutoShape 8" descr="data:image/jpeg;base64,/9j/4AAQSkZJRgABAQAAAQABAAD/2wCEAAkGBhQSEBQUExQVFBQWFBUVFRUUGBcUFxQXFRUVFRUUFBUXHCYeFxkkGhQUHy8gIycpLCwsFR4xNTAqNSYrLSkBCQoKDgwOGg8PGikcHxwqKSwsKSksKSksKSwpLCkpLCksLCwsKSkpLCkpKSksKSwsKSksKSksLCwsLCksLCwpKf/AABEIANUA7QMBIgACEQEDEQH/xAAcAAABBQEBAQAAAAAAAAAAAAAEAAEDBQYCBwj/xABFEAABAwEEBwUFBgMGBgMAAAABAAIRAwQSITEFBkFRYXGREyIygaEHQlKxwRQjYnLR8BWS4SQzgqKy8RYXQ1PC0kRjs//EABoBAAIDAQEAAAAAAAAAAAAAAAIDAAEEBQb/xAApEQACAgEDBAICAQUAAAAAAAAAAQIRAxIhMQQTQVEyYSJxQhQjkaHw/9oADAMBAAIRAxEAPwDMynJShIhcs9MMk52Hknhc1vCeRVFS4K0VowXdPFCCpiiKb1qo8+FCku20gNkrinURAghCQEiMuir9K0sWvG6D9FbPowgbXTwg+E+hUQLQFTqSjRkquk43o8laOKkkCQ1TgeSEsx73miXHA+aEpHEeatFGqsB7iF0kcYU2jX9xDW93eKT/ACKXIIM1ZUfD5quAyR7D3QjlwQFtJ7yhK6rZlcOUQZw4qutTbxA3n9+iMtL4HPBCuBJAGJKZEoszVpBsFx8v1TWdjD4QB80JT0S45uaPVWNm0VdHi45KOkWkEUaQRNGtGYkKJkDCZSlByFQeyrGLeakt1YPZhmCMN04KrpWmDGz5IoeA8XAdBKVKNB4U+5GvZDKZOkFR3TqUgkU4CgYlHaPA7kVJCaFRTVqjONcp6VVDubBI4rprlrPPvZljTqoqkVV0qiOo1eKFooMzwQFroRO5GMdxRT7E5zrlx98Cbtx94A7bsTHFBwSrMk5n3x5z1x+qPqHBNbLCW1Z2ZciNh3KO2OhqJu6AZw04Hkhxn5KahiDyUBzVlGi0U7uqK3YkptE1ME1sdif3sSvJXkGpo9h7oQFEo0ZIpFg1YYqCq+BKmDsI6ICtLnQP3xKtFgz3l7t+4D6K1sejDEkxv38lb6G1LtTmX2UKrgfeawwfyl0SOS5NItcWOBa5via4FrgeLSJCJy9BJAjbJdOAHniUYwYYpZKNzpQEHIChe5PUcoKjlZBTJHRHThHEn99FWKyhDM19LG536EnBTFKEs6pInASCSoMZKE6ShDP2xsPdzKhRekm/eny+QQpWqL2OFlVTa+x2uRNEEkAYkkAAbScgEGtR7O7MH21pdiKbXVAPxCGt6F0+QVvgUlbo9G1J1C+zxVrXXVs2tzFLlsL+OzYt/S5qhslrJwS0rrVRsbL9YnEwxjRefUO5rfmchKz2PcfCCdO6oWa1g9rTF4iO0b3Xjd3hn5yvEvaBqLWsHeP3lEmG1WiIJybUb7rvQ+i9Qsuvlor40rI1rdhq1TMcQxv1VhVtjq9J1K00aL2PaWva1zsWnZDm+siIlTuQT5J/T5K3R866PPdKiO1bDTfs8r2eq7sGvr0Ti1wEvaPhqNGN4bxgc8MhQ1tA2hjSX0KzRO2m8fRMU4t2mIljkvB1omop7VmUDo58GFZWkT5hC+QKAaKPBwCr6fiVxZtB2muAKNJ7pwvxdYOJecIUky1FvgrrPZn1KjadNpfUc66xozJ+g2ycAF7FqR7NKVkaKlWK1fMuIllM7qYO74jjuhUug9TK1kp/cVWMqkQ+saYfUO9rC/u02cAJ3kqV2ntJ2XxVG12DZUYJj8zII54oO7G6s2R6WdWqPTgFWawasULYyKre8PDUbhUZ+V27gZHBVuq+v9G1kU3Dsa//AG3GQ+M+zf73LA8Fo6tRHaoQ4yTpnheuOrNSwVAHEVGPm48CJuxIcPdcJBiYxw4Z9tYOXqXtZqtNkYDE9u27v8FS9HkvHzgVcdwZKmGPKiJXLSnciKR3ZWy4cEeULYGYnl80UlT5Ol0cdmxSlKSRQG4rv4xwS/jHBViS0aEZu5Iszpngl/GeCq4TKaEV3JBletfM8I6KEp6Rw8/n/smciSo5+b5MZab2fWkMtcH36bmjnLXfJpWZVzqe2bbR5u9GOKkuBcNpI9eo1zIWHsdtdbbXVrVMWtqOp0x8LGOIAHPM7yStsxi821Jc5pqscML19vGTB+h8ysr+LN+OlJHo1CpcwGSsKda8qqyVw7gdkoh0txjLosptassQ47VPTqbNv7hBWStOBiNi5bWio5u6I5ET856KC3G9ior6VoVcatKk85EvY1zhGBxInNVWlNG2Go0ANNF3xUzIHNpJB9FY6xWFjDfNJrmPJvZgtec8WkGDn1WTtdjcT9zmcAwycSYF0zPVSLa8mhYMc420WerWqVBtYPdUFaMWtLLone4FxveeG3HBb4v6BU+gNANo08cXkAvcTPMCcmo+jLmzOZJ8pw9IROTb3EdvHF1DYMDlDaaIeIITsrbM4TucFQKW55/rVoE0vvGYEEGRhBGIcNxBjovR9F6SNaz0Kh8T6THO5lon1lU2nWs7Cr2nhbTe4ngGk/RWWhaVyyWdpzFCkDzuNn1JTYN0Jzu69mI9rwB+zGcR2wjgey73PYvOhith7VrVNqpt+CkOr3En0AWOoFaocHPycnTAuyuYXTkQKHfablORmXAehP0Qn8Xcu9KiGMG8lx9B9VWqKKZswtqOwcdLuTHSz0EkVNKHa5ey2/ho3lN/DBvKtISupetmrtxKv+FjeUhoocVa3UoVa2V2kVTrGGiRP7lDFWttb92VUlNg7Rzuqioy2GhXWpzot1D8zh1Y5UqloWl1NzXsMOYQ5p3EYhGzKnue313QxxGxrj0BK8v0Naeze1x8MQ7kYk+Rhblulu2sFSq3A9hUJG4im7LhK81sle8wEZQsyXKNl0z1TR4a9sSAYwOJ5HAoqjXLH3HgEwJ2hwOR4jA9FgtWdPltRtNxwyYf/E8IyXoFpAqU2vb42A45ktOY44gGOCzTjpZvhNTVnXZ9m8Fpmm7L8J+E/T9yRabNeN8eNrcvjbM3eecczvUGj3ipTLXGZGeUHMHrim0XXIcWumWkgjcRh++EJdkd/wCCYUhXpuYZuvbjsLZ2jcQcfILEam0apttVtQ3uxvNOAAvXroOG2A6Oa3Bf2dRwnA99vI5gec9ULZNGhlor1WiTWc1x4XabQY85PmrT2aYLTbTTpB9bAXMi7PlhK7D4YYAnID0HkoqEPe4nIQ0T+EST1JHknGLyBk3DP3nDLyH+pUT6Og8MYTsGJO87fM/VRhsYnxbeHAJVnCbucQ47sPCOc4+XJUmuGm+xo9zB7wWt/CNruY2cSiW7L4VsodcdNGu9tkpGQ97WVCNpc4AMncMz02Fem1BHLZyGS8a1Gs3aaSoDY0uqH/Axzh63V7HaHrQ1pVGGUtTPE9frX2lvqn4brP5QP1KoqDkZrNUm2V4y7V46GPoq+kcVoj8TLP5MMIXDlJOC5pDvDn8lATu12YG7OxseqH+wN3BWldmI/KPXH6qItS9R1cMFoQCLENwS+xDcEbcxSuKah2hBSUJwmhCNFCYJ0gqIC6TMM8x+/RVJVlpV2DeZVcn4+Dk9Y/7hynhOUgmGQ9H1OoXrFdPhe1w8nS1w9VgDRNCo+m73XFp4EGJHBelalR9joxvqNdzvOPyA6rG66WW7base9dd5lon5JC5aNX8UwayWIkgg8QQt3ofTBY3vC8cuHNeeWV5acDCvbHbyl5I2Pw5NBprPpZrK0ZXybrZ3QXAdVb284CsCJi68bwDA5kT0PBeWayW4iu0AkGm0ZbHu756S0eSCtmuVocbstEFpJAMughwBknCQMBCBdO5JUNj1cU3q8HsNttZZQ7VwH3YL8DMNHik8sfJYyv7Q31bZTbZ4AdFMuMhsuce9BGIAOcDhCzulvaFUq0XUmtLA8XXG9IAPiDQAM8pM4LMU6pBBBggggjMEYgpmPp/MgM3VpNLH/wB9H0R2hawEG/OUZk+XFK+KNMuqYQC4unzcTuXilLXi0ABstABBdAIvRvxw8gMhyUmndeK1oo9li1khx7xcXXcQ2T7sgGOCD+mle4cuqxVaf+j1azaYY0OlrxUJJJMQSREDHKIHksXrHaXVHlzuQG4bgr7tbzQd4B6ifqqXS1CQUuO0iTm5oL9lNmv2utU2U6V0c6jh9GFek2l0Cdg/crI+y2x3LPXdtfWDQeDGD6uKN17rOFjqwYEQY3FNm9zKuTxy1VLz3O+Jxd1JP1UbAu5TBaTI92FMPdT2QYkrmjlHBSWBnqR80LKDKuePAei4XVQy48z81ylHcxqoJfQimXRKZQMmSXUJKBHJCSeEoVEK7SjsWjgfX/ZAIvSTu/yAQkrRD4nF6l3kYk6aU0ohBv8A2a1ZZVbPhqNdd3AtLS4dFV67Mm2v/Kz/AEhc+zq1XbU5ux1M9WkH5XkTrXT/ALXU5M/0BJlszTj3iUdGmrTRdmF687wNBc48GiT6BCUqElF6ctHZWIgYOqEUx+XN/oAP8aBu9hnCv0ZO0Wk1Hvec3Oc4/wCIzCr7V4hy+SJBQ9qGXRa0qML3ICV1KjJTyjKHBT3lGCnlQh65oerestFx20qfUNAPyQ2kbSo9AVv7FS4Nc3o9wQdteTK5rX5s6cX+KPSdSKN2w0j8V9/8zzHoAgvaDWDbDVnN11o5lw+krQaDs92y0W7qVMf5Qsf7Va4bZWtwl9UQNpDQ4n1jqiq2hLdWeWSnBUZKTStRkDKDsVY2Bnek+7J6ZBVNJ2Kt7J4HHhHVLlwWlbo5XJKdMUs7yFKYpwU8KECQlKcMJyB8k5ou3HoqCs4JTELvszuK5IUKtFHpJ/3h8vkEH2i70q49q7A54YFV5qHcVritjiZd5v8AYd2icvQLKhJAAMkwABiTshbjVvQXZua50GpG0SKZnJs+9+LZsjMhkkoLcGGNzewLqlZ6jLSyrcIY2bxOGBaRIBxOat9N1g6tUqCcYMERENA+iu7XoSpQILxF8XwTiXA5yd/68UJaNHNNBrwMJfTdBnvYPYSDkC0uH+FYZ5pNm3HjjFbGfstp74Fzjn/RH6T0AbYGXanZlrYDXNlu0k3gZk4bDki6OhwGg7TlwGwY7dpVmLN2YBiHR6ECBH7zQPM+YhyxriR5tbtXa1K9LQ9rTBdTN4DbiPEOip65lp6r1GvZyAHHAOJAO8tgnjtCxmseihd7Rgg5vAyMmL0b8lsx5naUzJPEquJl00ro0zuPRMWncei2GajkFSUswuQw7j0XTGkHEEdVCUz0PVipespb8DjPJ4BHreUlWmCszq9pwUqhD8GPADj8JHhdyxIPNbWxWTtKjAMQ5zcRiCCRiDuhYckWpG7DK416PT32hlKhfe4NZTp3nOOTQ1uJPReC6z6zuttodVMhmVJh9ynOE/iPiPE8Arf2o6//AGl32azu/szXfeOH/Wc0/wD5gjDeRO5YL7Sn48dK2Zpy3pBxena9V/2ldC1JmkUWtN6s7JW7pG+PQys4y3BWGjreC4DeUEouhuN1JP7LhJOQkCs52xkydIlQh69S1Xa6e8YjcFG/Uduxx84/RaajShoC7KWsMUjnPLKzF1NTgCRJ/wAqFq6nD8XotpaRioHt4qdtE7jMFX1AD/iHT6lVtq9mcZPM7u7816RCY0pRpV5I3fJ5zq/qOWWulekEXnMmIvtaSwyModB8lf6d0H2VTtGg9mfvmxGAkGo0A7WHZulXTrDetDHtMGkycRPec7/1YeqC1y024tezsjcN17HtJIFXwuZgJaHT5444wlTV7lK01RY6Q1rsteytDie2zYxoLnBw24e6efyWPsda/TrNghsF8CJvMa8sOPui8Z89yp32Z1FxD2ua8HbIIO3BaKzads9IUSKbu1gis1xhrmlvdewg4HEdErJJzd/Q6GNQW29mebXqyO8YmBiD0VvYbc51SK8uDQcQWsPdGElwgqHRjxfkMDw0PMcmnGRjhn5Kt0paaRYxlK+5xF6q52AvbmAYxHVLinL6HSpP2aLSWn6Fpp06TKfZ9mHOcDEzGERiWlzg6fw8ZVdpLV8hjGGWudec7aGNLRcB/EG4kf8A2NCD0VoN/wDfQ1nZlroqmA7EG7GZkThulbvRujndm59fv1Kji8g5NvGYA2bD6bFqU9Tt+jLKGjaPB5jX1QcThUBH5SPqmGpTvj/yn9V6sNE0/hjlgmOhRsJ88UVsrY8wo6huJH3gz+H+qsn6hH/uD+T+q3DtDkZDp+iIbYiYwM8lTtkTSPNafsyvvEVYG0BnqDewV9ZvZo1rHMbaK4BBBDSAMcHAs3EcVt6GjwwcTn+ils7e95K7fsG1yjzGv7JfhqtI/GHNPpKH/wCVL/jp9X/+q9arUNyENNFb9lWjzNnspO19P/Ofop6fsoE4vZ5Mc75kL0unYSc8EfRswAU3fkjkjz+w+yazx3nun8LWN+cqf/gEUn/dwWwCC6L2WIMCM5W6dSUdZuH7/e1LnG0FGdMx7NUnbm9f6Lv/AIUd8LeoWqC6CRoQzusyo1Wd8I6hSt1Y3tHULTAJKu2vZO7IKC5cE6ULomUhrMwQasrqDr04KFotMFexK6uyuLVVDGOcfdBd0E/vmoED0h/eH4jhyaA0eocfNQXCjQyAAdgE89vqum0ZQ0FZSWnQjaj+0IvukEzjeA+Nu38w9FT2jV69Wv0qhpuktAa0PaMPAGuwiMLuO5b6jSa1UeuwdTsrq9ABtRhBLwATdxBw24kZyl9pNhLKzMaL1R711td4LhBhgaYGeLpu8Th80UNB0rNWayk177RmCSHFo2PuiA0fiIVHrTbbTQFKSGh85Gb7GhjsTmJvt3HNbfUq1CpYmVC0MLs4967LJxxI7uE5ZK+y61MJ5d6QtHaDh3aVjffMgZhpPvH4n8VbVVy6q2cx1Sc/kiUUuBTk2MFIChbRbWsaXOwA8+QA2k7ktU9OB9Uh7QC49z8Me5O0nOf6RPxtJvkqTaVj1rfdw7N07Q7uxv3zCnq1D2JcwwYaRgHZyDIyzCsNP2dpAcRw/flPQKipU3lr2wYLHwYOYF5vq31WbK5xyaL/AESLUo2VJ03Xk9/0Zh/lQ7dYq1N7ZIeC4XhdbMEgGMsYlSWPQtapJDYBBguN2Z2wcfRDVdFvp1Xh4xp0nPBEwSRdbB5vn/CVljknq3ZremqRbM1uc1wbVo54ywzA4g4ZZ47FobBaadUXmEkwD3hBE5YHkei84dXLnZEkA5bssT5R5rT6nayUuyrNe0tFNt9229iBnGBktAH6lbMM5SdMRlioq0a0NTwsxq9rmK1U0aoDHOJNIgzInBjj8W47ea1YYtSaYh7ckZXFWngp7qe4ratFWV4XQanjFIFZaGjQkWp4SCohMUgucUry1gHZfAQNR8lE1MQeSEhSyDgIHSTb7qdEf9R4vflZ33fIDzVlSu7Sh2tabXe2Mpx5uxPpCqXAUQpti+I9FMyzgZBStEru6ioXqIuyG5O6zMc0tLQ4EEEETIOYPks/rRrrRsjCGua+tMCmMY/E4jILEf8AGdOs0utdWs+f/j0B2bBGUvvC9vwI81RaVljrBqx2zAHVCRQY8T7zwA1uAEAH7oYknMmFstGU6TaFNlO5DabBAum73RgdsqkbXaaWGF+ng05w5uEccY8ljqmsVna4sfRcHDA1GXQXHefCfXYkqUroc4qj06tRHLkq21Vbgl2Xz5LH2b2hsojB7qzcG3KjS17McXNeBDtuDp5jJXJ01TtYDqZkRkcCMdo2HDJH+ylzRXaSr1HEvhzmtglrcbocYDg3N2OZG/pJYrVDgBIdIiM+Ecclz9qNKpO2C0jeD+/VT2fSnb2+i24WDv3jiSSym+6HHZj8vIYM8mp7I0QjqW/Bc6yWu02mkymxzKbSAaxJ70xOQHhywGJnGApKWnnMuMrNAkwKgyfDZksGLMcNoQ9KgXveWYh0TOAF0XTMbD9FbUbFdMlxOERs8pxWaWWU3bGaIQjpHsmk21ASwgwYO8Ebwu67r0Eki7OWE8zwUFTR7Q41G91+ZOd4DNpAzzXTbU0xDs9m3zGaF77MClzEFtWg6dS8Wyxzs3NyOzEZdIXnlqDqBNOT3iS5w8L7riMBuHHaeS9LpBo8InEzvBnLeI3Kj05oIVHPIgXu+GkeF8d4g7AYkjfiix5XjYWhS2ZiK2kLjc4ecZGYIyA5fNev6saVNpslGsfE9gvfmaS13q09V4fbLDDyHA3tt4nD+i9m1GsfZWCg0iJaXxuD3F49CF08bT3Xky5k1yXwaumpoSlaEZgSqzvHmuIU9oGM7wPkoYWaSpscuB4SKRShUWSgJJq1rpmCHs/mbj6qPt2fG3+YfqtWwtbkqgq0ZxGakbXYcnNPJwP1XbXN3jqoWA1WkAkjAAkngMSqvRTHvp9pHicThs3K40vUAouAzPd65+krvRVANosHCepS2rlQadRsBbVcEFrHrA+mxjGf3lUuDT8IaMXneAS3mJyWkNNZnWmyONezkeE9pSxyD6jQGE7pILZ/EFbTQKaZiKmr4qOLnue4uJJeSCXE7SIhQVNUzSr0nOINF7xDwMIBEgj3XDd81s26NFN8PbMZ7HYjO9s2ZYKw0zox5pi8S6mGi6CBhMQO6MTJAnbghjKSTvwHJRtFGbUGBgLoN6B2jTfaGnEC74s5EcTgqLT2jGX7rQYDhdkQ597HHHf+92nZbJDQ8l10ggvnvDACG5TkPPigLNSBrF9USSSWlvh73vDbI5bErV5QxR8MxOltWXtp3w03b10vAN29E3ZyB+aG0DbXUapjIETyJxXo2sWjnNa2Gl9Mic+6HHA4DCVkxoEmuKbKeJqX3HMhl0FrSZylrtk4lOU/xpitG9ov7Y3tRkMtoMqPR+sDrILppucIN7EAugkgh2+JGPBWzaMYLivYg8YiVnlj7i3NCnp28B1m0rSrBtWi57C4G6SyWOwxa8iQOIkERwR9DSrXPFJ/cq3b1x20bXMdk9vEeiwZ0fUsr3OoHuky6n7pI2xsO5wg8VZjXWi5gbXpuDhlIHdORLHbOX+yyTwyi9lYdxZrrXQvAAzEyeMDDPiUC7RtOmC51SpdGJmo+N+U4+Sq7BrJTLbrrRTiTdi8HXTli9xM8lNZ7XY6TIZUDok4EuJJxJl2Zx3pWh+UF8drCdBW5lWnep5XnSJxBvEifKFNpN8UzGZIA25kXoH5byorZpOrWa9tnaygTgK5Mu2YhjQZPiGJwwPBWWgNCOpia9WpaKjszViANzW7BthGsEpK+COaTsAsWqf2mq1z57BpBu/FBJLGna0nA7gIC37eH6LhvDDkuwF0MOPtxpGPLkeR2yW9guUgF0GrTyIIq7cB0Q8I2sO6evRBFJyKmHB7CTFIpJYZHWoNibo6BDOot3DoEe9uCFc1U0EmD9g34W9AkaDfhb/KFImKoIHq0wAYaAThgAM1etbAA3ADpgqiky9UYON4+WKt0/CuWLyeEPKgt1hbWpljhIKnSlOFGapsdZ3RXaa1PCKoHfbj7zR488xO+Au9I6bp1bwa4Fga4NbIm9dusBadziDjuO5aEicx1Qdo0LRqCHU2+WB8jmNmSBxfgK15KCwMa3Y2QAJMZAQMTswUNtt1Jr8S3FpDQ0gkPBkQBicowV+zVKgBEOIgiCZiTOG0I2loqm0yGy4CLziXGN0nYkxwNMa8y8Gbsxr1gGXLjdrnCCCPhaYPWBzVnYtXmUgS2S93ic7EnzzV4xia5+5TVj9i3lsorRYQcHDHegjo0g4YhaWrZgUO6xEf0VOLTLUzO1NGuOxVls1Uv+7Hktl9njf0TihxPoqcbD1nnf8Ay6k5f+KsrBqIGEEgf6itn2HE9AnFA7/QK9LK1lPZdChmWJ3n6K1stggyT5IqnZuPopOw4lRYwHMYMCkDVyKXFdCnxRpC2xBdSuLiV1GijtAORoQtXM80rLwFDk4CctSa1dJI06Q1VuKSSjIiArlySSBho70Y371x3Ngef+ys0klpxfEVk5EmSSTQB13TanSUKfBIuYTpIgEOBguE6SoiEkkkoWJOGBJJSgbHuBRvTpKmRMdgwCchJJWWNCdJJQgoTFJJQiEEPXb3vIfv0SSQZPiFHk5hckJJLOxp/9k="/>
          <p:cNvSpPr>
            <a:spLocks noChangeAspect="1" noChangeArrowheads="1"/>
          </p:cNvSpPr>
          <p:nvPr/>
        </p:nvSpPr>
        <p:spPr bwMode="auto">
          <a:xfrm>
            <a:off x="63500" y="-153988"/>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BE" dirty="0">
              <a:solidFill>
                <a:prstClr val="white"/>
              </a:solidFill>
            </a:endParaRPr>
          </a:p>
        </p:txBody>
      </p:sp>
      <p:sp>
        <p:nvSpPr>
          <p:cNvPr id="8" name="Rectangle 7"/>
          <p:cNvSpPr/>
          <p:nvPr/>
        </p:nvSpPr>
        <p:spPr>
          <a:xfrm>
            <a:off x="2672031" y="243487"/>
            <a:ext cx="3561232" cy="769441"/>
          </a:xfrm>
          <a:prstGeom prst="rect">
            <a:avLst/>
          </a:prstGeom>
        </p:spPr>
        <p:txBody>
          <a:bodyPr wrap="none">
            <a:spAutoFit/>
          </a:bodyPr>
          <a:lstStyle/>
          <a:p>
            <a:pPr algn="ctr">
              <a:spcBef>
                <a:spcPct val="0"/>
              </a:spcBef>
              <a:defRPr/>
            </a:pPr>
            <a:r>
              <a:rPr lang="fr-BE" sz="4400" b="1" dirty="0">
                <a:solidFill>
                  <a:srgbClr val="FFFF00"/>
                </a:solidFill>
              </a:rPr>
              <a:t>NOTRE PÈRE </a:t>
            </a:r>
          </a:p>
        </p:txBody>
      </p:sp>
      <p:sp>
        <p:nvSpPr>
          <p:cNvPr id="2" name="Rectangle 1"/>
          <p:cNvSpPr/>
          <p:nvPr/>
        </p:nvSpPr>
        <p:spPr>
          <a:xfrm>
            <a:off x="323528" y="1052736"/>
            <a:ext cx="8496943" cy="5632311"/>
          </a:xfrm>
          <a:prstGeom prst="rect">
            <a:avLst/>
          </a:prstGeom>
        </p:spPr>
        <p:txBody>
          <a:bodyPr wrap="square">
            <a:spAutoFit/>
          </a:bodyPr>
          <a:lstStyle/>
          <a:p>
            <a:r>
              <a:rPr lang="fr-BE" sz="4000" dirty="0">
                <a:solidFill>
                  <a:prstClr val="white"/>
                </a:solidFill>
                <a:latin typeface="Lucida Bright" panose="02040602050505020304" pitchFamily="18" charset="0"/>
              </a:rPr>
              <a:t>Donne-nous aujourd’hui </a:t>
            </a:r>
          </a:p>
          <a:p>
            <a:r>
              <a:rPr lang="fr-BE" sz="4000" dirty="0">
                <a:solidFill>
                  <a:prstClr val="white"/>
                </a:solidFill>
                <a:latin typeface="Lucida Bright" panose="02040602050505020304" pitchFamily="18" charset="0"/>
              </a:rPr>
              <a:t>notre pain de ce jour.</a:t>
            </a:r>
            <a:br>
              <a:rPr lang="fr-BE" sz="4000" dirty="0">
                <a:solidFill>
                  <a:prstClr val="white"/>
                </a:solidFill>
                <a:latin typeface="Lucida Bright" panose="02040602050505020304" pitchFamily="18" charset="0"/>
              </a:rPr>
            </a:br>
            <a:r>
              <a:rPr lang="fr-BE" sz="4000" dirty="0">
                <a:solidFill>
                  <a:prstClr val="white"/>
                </a:solidFill>
                <a:latin typeface="Lucida Bright" panose="02040602050505020304" pitchFamily="18" charset="0"/>
              </a:rPr>
              <a:t>Pardonne-nous nos offenses,</a:t>
            </a:r>
            <a:br>
              <a:rPr lang="fr-BE" sz="4000" dirty="0">
                <a:solidFill>
                  <a:prstClr val="white"/>
                </a:solidFill>
                <a:latin typeface="Lucida Bright" panose="02040602050505020304" pitchFamily="18" charset="0"/>
              </a:rPr>
            </a:br>
            <a:r>
              <a:rPr lang="fr-BE" sz="4000" dirty="0">
                <a:solidFill>
                  <a:prstClr val="white"/>
                </a:solidFill>
                <a:latin typeface="Lucida Bright" panose="02040602050505020304" pitchFamily="18" charset="0"/>
              </a:rPr>
              <a:t>comme nous pardonnons aussi </a:t>
            </a:r>
          </a:p>
          <a:p>
            <a:r>
              <a:rPr lang="fr-BE" sz="4000" dirty="0">
                <a:solidFill>
                  <a:prstClr val="white"/>
                </a:solidFill>
                <a:latin typeface="Lucida Bright" panose="02040602050505020304" pitchFamily="18" charset="0"/>
              </a:rPr>
              <a:t>à ceux qui nous ont offensés.</a:t>
            </a:r>
            <a:br>
              <a:rPr lang="fr-BE" sz="4000" dirty="0">
                <a:solidFill>
                  <a:prstClr val="white"/>
                </a:solidFill>
                <a:latin typeface="Lucida Bright" panose="02040602050505020304" pitchFamily="18" charset="0"/>
              </a:rPr>
            </a:br>
            <a:r>
              <a:rPr lang="fr-BE" sz="4000" dirty="0">
                <a:solidFill>
                  <a:srgbClr val="FFFF00"/>
                </a:solidFill>
                <a:latin typeface="Lucida Bright" panose="02040602050505020304" pitchFamily="18" charset="0"/>
              </a:rPr>
              <a:t>Ne nous laisse pas entrer en tentation</a:t>
            </a:r>
            <a:r>
              <a:rPr lang="fr-BE" sz="4000" dirty="0">
                <a:solidFill>
                  <a:prstClr val="white"/>
                </a:solidFill>
                <a:latin typeface="Lucida Bright" panose="02040602050505020304" pitchFamily="18" charset="0"/>
              </a:rPr>
              <a:t>,</a:t>
            </a:r>
            <a:br>
              <a:rPr lang="fr-BE" sz="4000" dirty="0">
                <a:solidFill>
                  <a:prstClr val="white"/>
                </a:solidFill>
                <a:latin typeface="Lucida Bright" panose="02040602050505020304" pitchFamily="18" charset="0"/>
              </a:rPr>
            </a:br>
            <a:r>
              <a:rPr lang="fr-BE" sz="4000" dirty="0">
                <a:solidFill>
                  <a:prstClr val="white"/>
                </a:solidFill>
                <a:latin typeface="Lucida Bright" panose="02040602050505020304" pitchFamily="18" charset="0"/>
              </a:rPr>
              <a:t>mais délivre-nous du Mal.</a:t>
            </a:r>
          </a:p>
          <a:p>
            <a:endParaRPr lang="fr-BE" sz="4000" dirty="0">
              <a:solidFill>
                <a:prstClr val="white"/>
              </a:solidFill>
              <a:latin typeface="Lucida Bright" panose="02040602050505020304" pitchFamily="18" charset="0"/>
            </a:endParaRPr>
          </a:p>
        </p:txBody>
      </p:sp>
    </p:spTree>
    <p:extLst>
      <p:ext uri="{BB962C8B-B14F-4D97-AF65-F5344CB8AC3E}">
        <p14:creationId xmlns:p14="http://schemas.microsoft.com/office/powerpoint/2010/main" val="360363897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0658" name="AutoShape 2" descr="data:image/jpeg;base64,/9j/4AAQSkZJRgABAQAAAQABAAD/2wCEAAkGBhQSEBQUExQVFBQWFBUVFRUUGBcUFxQXFRUVFRUUFBUXHCYeFxkkGhQUHy8gIycpLCwsFR4xNTAqNSYrLSkBCQoKDgwOGg8PGikcHxwqKSwsKSksKSksKSwpLCkpLCksLCwsKSkpLCkpKSksKSwsKSksKSksLCwsLCksLCwpKf/AABEIANUA7QMBIgACEQEDEQH/xAAcAAABBQEBAQAAAAAAAAAAAAAEAAEDBQYCBwj/xABFEAABAwEEBwUFBgMGBgMAAAABAAIRAwQSITEFBkFRYXGREyIygaEHQlKxwRQjYnLR8BWS4SQzgqKy8RYXQ1PC0kRjs//EABoBAAIDAQEAAAAAAAAAAAAAAAIDAAEEBQb/xAApEQACAgEDBAICAQUAAAAAAAAAAQIRAxIhMQQTQVEyYSJxQhQjkaHw/9oADAMBAAIRAxEAPwDMynJShIhcs9MMk52Hknhc1vCeRVFS4K0VowXdPFCCpiiKb1qo8+FCku20gNkrinURAghCQEiMuir9K0sWvG6D9FbPowgbXTwg+E+hUQLQFTqSjRkquk43o8laOKkkCQ1TgeSEsx73miXHA+aEpHEeatFGqsB7iF0kcYU2jX9xDW93eKT/ACKXIIM1ZUfD5quAyR7D3QjlwQFtJ7yhK6rZlcOUQZw4qutTbxA3n9+iMtL4HPBCuBJAGJKZEoszVpBsFx8v1TWdjD4QB80JT0S45uaPVWNm0VdHi45KOkWkEUaQRNGtGYkKJkDCZSlByFQeyrGLeakt1YPZhmCMN04KrpWmDGz5IoeA8XAdBKVKNB4U+5GvZDKZOkFR3TqUgkU4CgYlHaPA7kVJCaFRTVqjONcp6VVDubBI4rprlrPPvZljTqoqkVV0qiOo1eKFooMzwQFroRO5GMdxRT7E5zrlx98Cbtx94A7bsTHFBwSrMk5n3x5z1x+qPqHBNbLCW1Z2ZciNh3KO2OhqJu6AZw04Hkhxn5KahiDyUBzVlGi0U7uqK3YkptE1ME1sdif3sSvJXkGpo9h7oQFEo0ZIpFg1YYqCq+BKmDsI6ICtLnQP3xKtFgz3l7t+4D6K1sejDEkxv38lb6G1LtTmX2UKrgfeawwfyl0SOS5NItcWOBa5via4FrgeLSJCJy9BJAjbJdOAHniUYwYYpZKNzpQEHIChe5PUcoKjlZBTJHRHThHEn99FWKyhDM19LG536EnBTFKEs6pInASCSoMZKE6ShDP2xsPdzKhRekm/eny+QQpWqL2OFlVTa+x2uRNEEkAYkkAAbScgEGtR7O7MH21pdiKbXVAPxCGt6F0+QVvgUlbo9G1J1C+zxVrXXVs2tzFLlsL+OzYt/S5qhslrJwS0rrVRsbL9YnEwxjRefUO5rfmchKz2PcfCCdO6oWa1g9rTF4iO0b3Xjd3hn5yvEvaBqLWsHeP3lEmG1WiIJybUb7rvQ+i9Qsuvlor40rI1rdhq1TMcQxv1VhVtjq9J1K00aL2PaWva1zsWnZDm+siIlTuQT5J/T5K3R866PPdKiO1bDTfs8r2eq7sGvr0Ti1wEvaPhqNGN4bxgc8MhQ1tA2hjSX0KzRO2m8fRMU4t2mIljkvB1omop7VmUDo58GFZWkT5hC+QKAaKPBwCr6fiVxZtB2muAKNJ7pwvxdYOJecIUky1FvgrrPZn1KjadNpfUc66xozJ+g2ycAF7FqR7NKVkaKlWK1fMuIllM7qYO74jjuhUug9TK1kp/cVWMqkQ+saYfUO9rC/u02cAJ3kqV2ntJ2XxVG12DZUYJj8zII54oO7G6s2R6WdWqPTgFWawasULYyKre8PDUbhUZ+V27gZHBVuq+v9G1kU3Dsa//AG3GQ+M+zf73LA8Fo6tRHaoQ4yTpnheuOrNSwVAHEVGPm48CJuxIcPdcJBiYxw4Z9tYOXqXtZqtNkYDE9u27v8FS9HkvHzgVcdwZKmGPKiJXLSnciKR3ZWy4cEeULYGYnl80UlT5Ol0cdmxSlKSRQG4rv4xwS/jHBViS0aEZu5Iszpngl/GeCq4TKaEV3JBletfM8I6KEp6Rw8/n/smciSo5+b5MZab2fWkMtcH36bmjnLXfJpWZVzqe2bbR5u9GOKkuBcNpI9eo1zIWHsdtdbbXVrVMWtqOp0x8LGOIAHPM7yStsxi821Jc5pqscML19vGTB+h8ysr+LN+OlJHo1CpcwGSsKda8qqyVw7gdkoh0txjLosptassQ47VPTqbNv7hBWStOBiNi5bWio5u6I5ET856KC3G9ior6VoVcatKk85EvY1zhGBxInNVWlNG2Go0ANNF3xUzIHNpJB9FY6xWFjDfNJrmPJvZgtec8WkGDn1WTtdjcT9zmcAwycSYF0zPVSLa8mhYMc420WerWqVBtYPdUFaMWtLLone4FxveeG3HBb4v6BU+gNANo08cXkAvcTPMCcmo+jLmzOZJ8pw9IROTb3EdvHF1DYMDlDaaIeIITsrbM4TucFQKW55/rVoE0vvGYEEGRhBGIcNxBjovR9F6SNaz0Kh8T6THO5lon1lU2nWs7Cr2nhbTe4ngGk/RWWhaVyyWdpzFCkDzuNn1JTYN0Jzu69mI9rwB+zGcR2wjgey73PYvOhith7VrVNqpt+CkOr3En0AWOoFaocHPycnTAuyuYXTkQKHfablORmXAehP0Qn8Xcu9KiGMG8lx9B9VWqKKZswtqOwcdLuTHSz0EkVNKHa5ey2/ho3lN/DBvKtISupetmrtxKv+FjeUhoocVa3UoVa2V2kVTrGGiRP7lDFWttb92VUlNg7Rzuqioy2GhXWpzot1D8zh1Y5UqloWl1NzXsMOYQ5p3EYhGzKnue313QxxGxrj0BK8v0Naeze1x8MQ7kYk+Rhblulu2sFSq3A9hUJG4im7LhK81sle8wEZQsyXKNl0z1TR4a9sSAYwOJ5HAoqjXLH3HgEwJ2hwOR4jA9FgtWdPltRtNxwyYf/E8IyXoFpAqU2vb42A45ktOY44gGOCzTjpZvhNTVnXZ9m8Fpmm7L8J+E/T9yRabNeN8eNrcvjbM3eecczvUGj3ipTLXGZGeUHMHrim0XXIcWumWkgjcRh++EJdkd/wCCYUhXpuYZuvbjsLZ2jcQcfILEam0apttVtQ3uxvNOAAvXroOG2A6Oa3Bf2dRwnA99vI5gec9ULZNGhlor1WiTWc1x4XabQY85PmrT2aYLTbTTpB9bAXMi7PlhK7D4YYAnID0HkoqEPe4nIQ0T+EST1JHknGLyBk3DP3nDLyH+pUT6Og8MYTsGJO87fM/VRhsYnxbeHAJVnCbucQ47sPCOc4+XJUmuGm+xo9zB7wWt/CNruY2cSiW7L4VsodcdNGu9tkpGQ97WVCNpc4AMncMz02Fem1BHLZyGS8a1Gs3aaSoDY0uqH/Axzh63V7HaHrQ1pVGGUtTPE9frX2lvqn4brP5QP1KoqDkZrNUm2V4y7V46GPoq+kcVoj8TLP5MMIXDlJOC5pDvDn8lATu12YG7OxseqH+wN3BWldmI/KPXH6qItS9R1cMFoQCLENwS+xDcEbcxSuKah2hBSUJwmhCNFCYJ0gqIC6TMM8x+/RVJVlpV2DeZVcn4+Dk9Y/7hynhOUgmGQ9H1OoXrFdPhe1w8nS1w9VgDRNCo+m73XFp4EGJHBelalR9joxvqNdzvOPyA6rG66WW7base9dd5lon5JC5aNX8UwayWIkgg8QQt3ofTBY3vC8cuHNeeWV5acDCvbHbyl5I2Pw5NBprPpZrK0ZXybrZ3QXAdVb284CsCJi68bwDA5kT0PBeWayW4iu0AkGm0ZbHu756S0eSCtmuVocbstEFpJAMughwBknCQMBCBdO5JUNj1cU3q8HsNttZZQ7VwH3YL8DMNHik8sfJYyv7Q31bZTbZ4AdFMuMhsuce9BGIAOcDhCzulvaFUq0XUmtLA8XXG9IAPiDQAM8pM4LMU6pBBBggggjMEYgpmPp/MgM3VpNLH/wB9H0R2hawEG/OUZk+XFK+KNMuqYQC4unzcTuXilLXi0ABstABBdAIvRvxw8gMhyUmndeK1oo9li1khx7xcXXcQ2T7sgGOCD+mle4cuqxVaf+j1azaYY0OlrxUJJJMQSREDHKIHksXrHaXVHlzuQG4bgr7tbzQd4B6ifqqXS1CQUuO0iTm5oL9lNmv2utU2U6V0c6jh9GFek2l0Cdg/crI+y2x3LPXdtfWDQeDGD6uKN17rOFjqwYEQY3FNm9zKuTxy1VLz3O+Jxd1JP1UbAu5TBaTI92FMPdT2QYkrmjlHBSWBnqR80LKDKuePAei4XVQy48z81ylHcxqoJfQimXRKZQMmSXUJKBHJCSeEoVEK7SjsWjgfX/ZAIvSTu/yAQkrRD4nF6l3kYk6aU0ohBv8A2a1ZZVbPhqNdd3AtLS4dFV67Mm2v/Kz/AEhc+zq1XbU5ux1M9WkH5XkTrXT/ALXU5M/0BJlszTj3iUdGmrTRdmF687wNBc48GiT6BCUqElF6ctHZWIgYOqEUx+XN/oAP8aBu9hnCv0ZO0Wk1Hvec3Oc4/wCIzCr7V4hy+SJBQ9qGXRa0qML3ICV1KjJTyjKHBT3lGCnlQh65oerestFx20qfUNAPyQ2kbSo9AVv7FS4Nc3o9wQdteTK5rX5s6cX+KPSdSKN2w0j8V9/8zzHoAgvaDWDbDVnN11o5lw+krQaDs92y0W7qVMf5Qsf7Va4bZWtwl9UQNpDQ4n1jqiq2hLdWeWSnBUZKTStRkDKDsVY2Bnek+7J6ZBVNJ2Kt7J4HHhHVLlwWlbo5XJKdMUs7yFKYpwU8KECQlKcMJyB8k5ou3HoqCs4JTELvszuK5IUKtFHpJ/3h8vkEH2i70q49q7A54YFV5qHcVritjiZd5v8AYd2icvQLKhJAAMkwABiTshbjVvQXZua50GpG0SKZnJs+9+LZsjMhkkoLcGGNzewLqlZ6jLSyrcIY2bxOGBaRIBxOat9N1g6tUqCcYMERENA+iu7XoSpQILxF8XwTiXA5yd/68UJaNHNNBrwMJfTdBnvYPYSDkC0uH+FYZ5pNm3HjjFbGfstp74Fzjn/RH6T0AbYGXanZlrYDXNlu0k3gZk4bDki6OhwGg7TlwGwY7dpVmLN2YBiHR6ECBH7zQPM+YhyxriR5tbtXa1K9LQ9rTBdTN4DbiPEOip65lp6r1GvZyAHHAOJAO8tgnjtCxmseihd7Rgg5vAyMmL0b8lsx5naUzJPEquJl00ro0zuPRMWncei2GajkFSUswuQw7j0XTGkHEEdVCUz0PVipespb8DjPJ4BHreUlWmCszq9pwUqhD8GPADj8JHhdyxIPNbWxWTtKjAMQ5zcRiCCRiDuhYckWpG7DK416PT32hlKhfe4NZTp3nOOTQ1uJPReC6z6zuttodVMhmVJh9ynOE/iPiPE8Arf2o6//AGl32azu/szXfeOH/Wc0/wD5gjDeRO5YL7Sn48dK2Zpy3pBxena9V/2ldC1JmkUWtN6s7JW7pG+PQys4y3BWGjreC4DeUEouhuN1JP7LhJOQkCs52xkydIlQh69S1Xa6e8YjcFG/Uduxx84/RaajShoC7KWsMUjnPLKzF1NTgCRJ/wAqFq6nD8XotpaRioHt4qdtE7jMFX1AD/iHT6lVtq9mcZPM7u7816RCY0pRpV5I3fJ5zq/qOWWulekEXnMmIvtaSwyModB8lf6d0H2VTtGg9mfvmxGAkGo0A7WHZulXTrDetDHtMGkycRPec7/1YeqC1y024tezsjcN17HtJIFXwuZgJaHT5444wlTV7lK01RY6Q1rsteytDie2zYxoLnBw24e6efyWPsda/TrNghsF8CJvMa8sOPui8Z89yp32Z1FxD2ua8HbIIO3BaKzads9IUSKbu1gis1xhrmlvdewg4HEdErJJzd/Q6GNQW29mebXqyO8YmBiD0VvYbc51SK8uDQcQWsPdGElwgqHRjxfkMDw0PMcmnGRjhn5Kt0paaRYxlK+5xF6q52AvbmAYxHVLinL6HSpP2aLSWn6Fpp06TKfZ9mHOcDEzGERiWlzg6fw8ZVdpLV8hjGGWudec7aGNLRcB/EG4kf8A2NCD0VoN/wDfQ1nZlroqmA7EG7GZkThulbvRujndm59fv1Kji8g5NvGYA2bD6bFqU9Tt+jLKGjaPB5jX1QcThUBH5SPqmGpTvj/yn9V6sNE0/hjlgmOhRsJ88UVsrY8wo6huJH3gz+H+qsn6hH/uD+T+q3DtDkZDp+iIbYiYwM8lTtkTSPNafsyvvEVYG0BnqDewV9ZvZo1rHMbaK4BBBDSAMcHAs3EcVt6GjwwcTn+ils7e95K7fsG1yjzGv7JfhqtI/GHNPpKH/wCVL/jp9X/+q9arUNyENNFb9lWjzNnspO19P/Ofop6fsoE4vZ5Mc75kL0unYSc8EfRswAU3fkjkjz+w+yazx3nun8LWN+cqf/gEUn/dwWwCC6L2WIMCM5W6dSUdZuH7/e1LnG0FGdMx7NUnbm9f6Lv/AIUd8LeoWqC6CRoQzusyo1Wd8I6hSt1Y3tHULTAJKu2vZO7IKC5cE6ULomUhrMwQasrqDr04KFotMFexK6uyuLVVDGOcfdBd0E/vmoED0h/eH4jhyaA0eocfNQXCjQyAAdgE89vqum0ZQ0FZSWnQjaj+0IvukEzjeA+Nu38w9FT2jV69Wv0qhpuktAa0PaMPAGuwiMLuO5b6jSa1UeuwdTsrq9ABtRhBLwATdxBw24kZyl9pNhLKzMaL1R711td4LhBhgaYGeLpu8Th80UNB0rNWayk177RmCSHFo2PuiA0fiIVHrTbbTQFKSGh85Gb7GhjsTmJvt3HNbfUq1CpYmVC0MLs4967LJxxI7uE5ZK+y61MJ5d6QtHaDh3aVjffMgZhpPvH4n8VbVVy6q2cx1Sc/kiUUuBTk2MFIChbRbWsaXOwA8+QA2k7ktU9OB9Uh7QC49z8Me5O0nOf6RPxtJvkqTaVj1rfdw7N07Q7uxv3zCnq1D2JcwwYaRgHZyDIyzCsNP2dpAcRw/flPQKipU3lr2wYLHwYOYF5vq31WbK5xyaL/AESLUo2VJ03Xk9/0Zh/lQ7dYq1N7ZIeC4XhdbMEgGMsYlSWPQtapJDYBBguN2Z2wcfRDVdFvp1Xh4xp0nPBEwSRdbB5vn/CVljknq3ZremqRbM1uc1wbVo54ywzA4g4ZZ47FobBaadUXmEkwD3hBE5YHkei84dXLnZEkA5bssT5R5rT6nayUuyrNe0tFNt9229iBnGBktAH6lbMM5SdMRlioq0a0NTwsxq9rmK1U0aoDHOJNIgzInBjj8W47ea1YYtSaYh7ckZXFWngp7qe4ratFWV4XQanjFIFZaGjQkWp4SCohMUgucUry1gHZfAQNR8lE1MQeSEhSyDgIHSTb7qdEf9R4vflZ33fIDzVlSu7Sh2tabXe2Mpx5uxPpCqXAUQpti+I9FMyzgZBStEru6ioXqIuyG5O6zMc0tLQ4EEEETIOYPks/rRrrRsjCGua+tMCmMY/E4jILEf8AGdOs0utdWs+f/j0B2bBGUvvC9vwI81RaVljrBqx2zAHVCRQY8T7zwA1uAEAH7oYknMmFstGU6TaFNlO5DabBAum73RgdsqkbXaaWGF+ng05w5uEccY8ljqmsVna4sfRcHDA1GXQXHefCfXYkqUroc4qj06tRHLkq21Vbgl2Xz5LH2b2hsojB7qzcG3KjS17McXNeBDtuDp5jJXJ01TtYDqZkRkcCMdo2HDJH+ylzRXaSr1HEvhzmtglrcbocYDg3N2OZG/pJYrVDgBIdIiM+Ecclz9qNKpO2C0jeD+/VT2fSnb2+i24WDv3jiSSym+6HHZj8vIYM8mp7I0QjqW/Bc6yWu02mkymxzKbSAaxJ70xOQHhywGJnGApKWnnMuMrNAkwKgyfDZksGLMcNoQ9KgXveWYh0TOAF0XTMbD9FbUbFdMlxOERs8pxWaWWU3bGaIQjpHsmk21ASwgwYO8Ebwu67r0Eki7OWE8zwUFTR7Q41G91+ZOd4DNpAzzXTbU0xDs9m3zGaF77MClzEFtWg6dS8Wyxzs3NyOzEZdIXnlqDqBNOT3iS5w8L7riMBuHHaeS9LpBo8InEzvBnLeI3Kj05oIVHPIgXu+GkeF8d4g7AYkjfiix5XjYWhS2ZiK2kLjc4ecZGYIyA5fNev6saVNpslGsfE9gvfmaS13q09V4fbLDDyHA3tt4nD+i9m1GsfZWCg0iJaXxuD3F49CF08bT3Xky5k1yXwaumpoSlaEZgSqzvHmuIU9oGM7wPkoYWaSpscuB4SKRShUWSgJJq1rpmCHs/mbj6qPt2fG3+YfqtWwtbkqgq0ZxGakbXYcnNPJwP1XbXN3jqoWA1WkAkjAAkngMSqvRTHvp9pHicThs3K40vUAouAzPd65+krvRVANosHCepS2rlQadRsBbVcEFrHrA+mxjGf3lUuDT8IaMXneAS3mJyWkNNZnWmyONezkeE9pSxyD6jQGE7pILZ/EFbTQKaZiKmr4qOLnue4uJJeSCXE7SIhQVNUzSr0nOINF7xDwMIBEgj3XDd81s26NFN8PbMZ7HYjO9s2ZYKw0zox5pi8S6mGi6CBhMQO6MTJAnbghjKSTvwHJRtFGbUGBgLoN6B2jTfaGnEC74s5EcTgqLT2jGX7rQYDhdkQ597HHHf+92nZbJDQ8l10ggvnvDACG5TkPPigLNSBrF9USSSWlvh73vDbI5bErV5QxR8MxOltWXtp3w03b10vAN29E3ZyB+aG0DbXUapjIETyJxXo2sWjnNa2Gl9Mic+6HHA4DCVkxoEmuKbKeJqX3HMhl0FrSZylrtk4lOU/xpitG9ov7Y3tRkMtoMqPR+sDrILppucIN7EAugkgh2+JGPBWzaMYLivYg8YiVnlj7i3NCnp28B1m0rSrBtWi57C4G6SyWOwxa8iQOIkERwR9DSrXPFJ/cq3b1x20bXMdk9vEeiwZ0fUsr3OoHuky6n7pI2xsO5wg8VZjXWi5gbXpuDhlIHdORLHbOX+yyTwyi9lYdxZrrXQvAAzEyeMDDPiUC7RtOmC51SpdGJmo+N+U4+Sq7BrJTLbrrRTiTdi8HXTli9xM8lNZ7XY6TIZUDok4EuJJxJl2Zx3pWh+UF8drCdBW5lWnep5XnSJxBvEifKFNpN8UzGZIA25kXoH5byorZpOrWa9tnaygTgK5Mu2YhjQZPiGJwwPBWWgNCOpia9WpaKjszViANzW7BthGsEpK+COaTsAsWqf2mq1z57BpBu/FBJLGna0nA7gIC37eH6LhvDDkuwF0MOPtxpGPLkeR2yW9guUgF0GrTyIIq7cB0Q8I2sO6evRBFJyKmHB7CTFIpJYZHWoNibo6BDOot3DoEe9uCFc1U0EmD9g34W9AkaDfhb/KFImKoIHq0wAYaAThgAM1etbAA3ADpgqiky9UYON4+WKt0/CuWLyeEPKgt1hbWpljhIKnSlOFGapsdZ3RXaa1PCKoHfbj7zR488xO+Au9I6bp1bwa4Fga4NbIm9dusBadziDjuO5aEicx1Qdo0LRqCHU2+WB8jmNmSBxfgK15KCwMa3Y2QAJMZAQMTswUNtt1Jr8S3FpDQ0gkPBkQBicowV+zVKgBEOIgiCZiTOG0I2loqm0yGy4CLziXGN0nYkxwNMa8y8Gbsxr1gGXLjdrnCCCPhaYPWBzVnYtXmUgS2S93ic7EnzzV4xia5+5TVj9i3lsorRYQcHDHegjo0g4YhaWrZgUO6xEf0VOLTLUzO1NGuOxVls1Uv+7Hktl9njf0TihxPoqcbD1nnf8Ay6k5f+KsrBqIGEEgf6itn2HE9AnFA7/QK9LK1lPZdChmWJ3n6K1stggyT5IqnZuPopOw4lRYwHMYMCkDVyKXFdCnxRpC2xBdSuLiV1GijtAORoQtXM80rLwFDk4CctSa1dJI06Q1VuKSSjIiArlySSBho70Y371x3Ngef+ys0klpxfEVk5EmSSTQB13TanSUKfBIuYTpIgEOBguE6SoiEkkkoWJOGBJJSgbHuBRvTpKmRMdgwCchJJWWNCdJJQgoTFJJQiEEPXb3vIfv0SSQZPiFHk5hckJJLOxp/9k="/>
          <p:cNvSpPr>
            <a:spLocks noChangeAspect="1" noChangeArrowheads="1"/>
          </p:cNvSpPr>
          <p:nvPr/>
        </p:nvSpPr>
        <p:spPr bwMode="auto">
          <a:xfrm>
            <a:off x="63500" y="-153988"/>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BE" dirty="0">
              <a:solidFill>
                <a:prstClr val="white"/>
              </a:solidFill>
            </a:endParaRPr>
          </a:p>
        </p:txBody>
      </p:sp>
      <p:sp>
        <p:nvSpPr>
          <p:cNvPr id="70660" name="AutoShape 4" descr="data:image/jpeg;base64,/9j/4AAQSkZJRgABAQAAAQABAAD/2wCEAAkGBhQSEBQUExQVFBQWFBUVFRUUGBcUFxQXFRUVFRUUFBUXHCYeFxkkGhQUHy8gIycpLCwsFR4xNTAqNSYrLSkBCQoKDgwOGg8PGikcHxwqKSwsKSksKSksKSwpLCkpLCksLCwsKSkpLCkpKSksKSwsKSksKSksLCwsLCksLCwpKf/AABEIANUA7QMBIgACEQEDEQH/xAAcAAABBQEBAQAAAAAAAAAAAAAEAAEDBQYCBwj/xABFEAABAwEEBwUFBgMGBgMAAAABAAIRAwQSITEFBkFRYXGREyIygaEHQlKxwRQjYnLR8BWS4SQzgqKy8RYXQ1PC0kRjs//EABoBAAIDAQEAAAAAAAAAAAAAAAIDAAEEBQb/xAApEQACAgEDBAICAQUAAAAAAAAAAQIRAxIhMQQTQVEyYSJxQhQjkaHw/9oADAMBAAIRAxEAPwDMynJShIhcs9MMk52Hknhc1vCeRVFS4K0VowXdPFCCpiiKb1qo8+FCku20gNkrinURAghCQEiMuir9K0sWvG6D9FbPowgbXTwg+E+hUQLQFTqSjRkquk43o8laOKkkCQ1TgeSEsx73miXHA+aEpHEeatFGqsB7iF0kcYU2jX9xDW93eKT/ACKXIIM1ZUfD5quAyR7D3QjlwQFtJ7yhK6rZlcOUQZw4qutTbxA3n9+iMtL4HPBCuBJAGJKZEoszVpBsFx8v1TWdjD4QB80JT0S45uaPVWNm0VdHi45KOkWkEUaQRNGtGYkKJkDCZSlByFQeyrGLeakt1YPZhmCMN04KrpWmDGz5IoeA8XAdBKVKNB4U+5GvZDKZOkFR3TqUgkU4CgYlHaPA7kVJCaFRTVqjONcp6VVDubBI4rprlrPPvZljTqoqkVV0qiOo1eKFooMzwQFroRO5GMdxRT7E5zrlx98Cbtx94A7bsTHFBwSrMk5n3x5z1x+qPqHBNbLCW1Z2ZciNh3KO2OhqJu6AZw04Hkhxn5KahiDyUBzVlGi0U7uqK3YkptE1ME1sdif3sSvJXkGpo9h7oQFEo0ZIpFg1YYqCq+BKmDsI6ICtLnQP3xKtFgz3l7t+4D6K1sejDEkxv38lb6G1LtTmX2UKrgfeawwfyl0SOS5NItcWOBa5via4FrgeLSJCJy9BJAjbJdOAHniUYwYYpZKNzpQEHIChe5PUcoKjlZBTJHRHThHEn99FWKyhDM19LG536EnBTFKEs6pInASCSoMZKE6ShDP2xsPdzKhRekm/eny+QQpWqL2OFlVTa+x2uRNEEkAYkkAAbScgEGtR7O7MH21pdiKbXVAPxCGt6F0+QVvgUlbo9G1J1C+zxVrXXVs2tzFLlsL+OzYt/S5qhslrJwS0rrVRsbL9YnEwxjRefUO5rfmchKz2PcfCCdO6oWa1g9rTF4iO0b3Xjd3hn5yvEvaBqLWsHeP3lEmG1WiIJybUb7rvQ+i9Qsuvlor40rI1rdhq1TMcQxv1VhVtjq9J1K00aL2PaWva1zsWnZDm+siIlTuQT5J/T5K3R866PPdKiO1bDTfs8r2eq7sGvr0Ti1wEvaPhqNGN4bxgc8MhQ1tA2hjSX0KzRO2m8fRMU4t2mIljkvB1omop7VmUDo58GFZWkT5hC+QKAaKPBwCr6fiVxZtB2muAKNJ7pwvxdYOJecIUky1FvgrrPZn1KjadNpfUc66xozJ+g2ycAF7FqR7NKVkaKlWK1fMuIllM7qYO74jjuhUug9TK1kp/cVWMqkQ+saYfUO9rC/u02cAJ3kqV2ntJ2XxVG12DZUYJj8zII54oO7G6s2R6WdWqPTgFWawasULYyKre8PDUbhUZ+V27gZHBVuq+v9G1kU3Dsa//AG3GQ+M+zf73LA8Fo6tRHaoQ4yTpnheuOrNSwVAHEVGPm48CJuxIcPdcJBiYxw4Z9tYOXqXtZqtNkYDE9u27v8FS9HkvHzgVcdwZKmGPKiJXLSnciKR3ZWy4cEeULYGYnl80UlT5Ol0cdmxSlKSRQG4rv4xwS/jHBViS0aEZu5Iszpngl/GeCq4TKaEV3JBletfM8I6KEp6Rw8/n/smciSo5+b5MZab2fWkMtcH36bmjnLXfJpWZVzqe2bbR5u9GOKkuBcNpI9eo1zIWHsdtdbbXVrVMWtqOp0x8LGOIAHPM7yStsxi821Jc5pqscML19vGTB+h8ysr+LN+OlJHo1CpcwGSsKda8qqyVw7gdkoh0txjLosptassQ47VPTqbNv7hBWStOBiNi5bWio5u6I5ET856KC3G9ior6VoVcatKk85EvY1zhGBxInNVWlNG2Go0ANNF3xUzIHNpJB9FY6xWFjDfNJrmPJvZgtec8WkGDn1WTtdjcT9zmcAwycSYF0zPVSLa8mhYMc420WerWqVBtYPdUFaMWtLLone4FxveeG3HBb4v6BU+gNANo08cXkAvcTPMCcmo+jLmzOZJ8pw9IROTb3EdvHF1DYMDlDaaIeIITsrbM4TucFQKW55/rVoE0vvGYEEGRhBGIcNxBjovR9F6SNaz0Kh8T6THO5lon1lU2nWs7Cr2nhbTe4ngGk/RWWhaVyyWdpzFCkDzuNn1JTYN0Jzu69mI9rwB+zGcR2wjgey73PYvOhith7VrVNqpt+CkOr3En0AWOoFaocHPycnTAuyuYXTkQKHfablORmXAehP0Qn8Xcu9KiGMG8lx9B9VWqKKZswtqOwcdLuTHSz0EkVNKHa5ey2/ho3lN/DBvKtISupetmrtxKv+FjeUhoocVa3UoVa2V2kVTrGGiRP7lDFWttb92VUlNg7Rzuqioy2GhXWpzot1D8zh1Y5UqloWl1NzXsMOYQ5p3EYhGzKnue313QxxGxrj0BK8v0Naeze1x8MQ7kYk+Rhblulu2sFSq3A9hUJG4im7LhK81sle8wEZQsyXKNl0z1TR4a9sSAYwOJ5HAoqjXLH3HgEwJ2hwOR4jA9FgtWdPltRtNxwyYf/E8IyXoFpAqU2vb42A45ktOY44gGOCzTjpZvhNTVnXZ9m8Fpmm7L8J+E/T9yRabNeN8eNrcvjbM3eecczvUGj3ipTLXGZGeUHMHrim0XXIcWumWkgjcRh++EJdkd/wCCYUhXpuYZuvbjsLZ2jcQcfILEam0apttVtQ3uxvNOAAvXroOG2A6Oa3Bf2dRwnA99vI5gec9ULZNGhlor1WiTWc1x4XabQY85PmrT2aYLTbTTpB9bAXMi7PlhK7D4YYAnID0HkoqEPe4nIQ0T+EST1JHknGLyBk3DP3nDLyH+pUT6Og8MYTsGJO87fM/VRhsYnxbeHAJVnCbucQ47sPCOc4+XJUmuGm+xo9zB7wWt/CNruY2cSiW7L4VsodcdNGu9tkpGQ97WVCNpc4AMncMz02Fem1BHLZyGS8a1Gs3aaSoDY0uqH/Axzh63V7HaHrQ1pVGGUtTPE9frX2lvqn4brP5QP1KoqDkZrNUm2V4y7V46GPoq+kcVoj8TLP5MMIXDlJOC5pDvDn8lATu12YG7OxseqH+wN3BWldmI/KPXH6qItS9R1cMFoQCLENwS+xDcEbcxSuKah2hBSUJwmhCNFCYJ0gqIC6TMM8x+/RVJVlpV2DeZVcn4+Dk9Y/7hynhOUgmGQ9H1OoXrFdPhe1w8nS1w9VgDRNCo+m73XFp4EGJHBelalR9joxvqNdzvOPyA6rG66WW7base9dd5lon5JC5aNX8UwayWIkgg8QQt3ofTBY3vC8cuHNeeWV5acDCvbHbyl5I2Pw5NBprPpZrK0ZXybrZ3QXAdVb284CsCJi68bwDA5kT0PBeWayW4iu0AkGm0ZbHu756S0eSCtmuVocbstEFpJAMughwBknCQMBCBdO5JUNj1cU3q8HsNttZZQ7VwH3YL8DMNHik8sfJYyv7Q31bZTbZ4AdFMuMhsuce9BGIAOcDhCzulvaFUq0XUmtLA8XXG9IAPiDQAM8pM4LMU6pBBBggggjMEYgpmPp/MgM3VpNLH/wB9H0R2hawEG/OUZk+XFK+KNMuqYQC4unzcTuXilLXi0ABstABBdAIvRvxw8gMhyUmndeK1oo9li1khx7xcXXcQ2T7sgGOCD+mle4cuqxVaf+j1azaYY0OlrxUJJJMQSREDHKIHksXrHaXVHlzuQG4bgr7tbzQd4B6ifqqXS1CQUuO0iTm5oL9lNmv2utU2U6V0c6jh9GFek2l0Cdg/crI+y2x3LPXdtfWDQeDGD6uKN17rOFjqwYEQY3FNm9zKuTxy1VLz3O+Jxd1JP1UbAu5TBaTI92FMPdT2QYkrmjlHBSWBnqR80LKDKuePAei4XVQy48z81ylHcxqoJfQimXRKZQMmSXUJKBHJCSeEoVEK7SjsWjgfX/ZAIvSTu/yAQkrRD4nF6l3kYk6aU0ohBv8A2a1ZZVbPhqNdd3AtLS4dFV67Mm2v/Kz/AEhc+zq1XbU5ux1M9WkH5XkTrXT/ALXU5M/0BJlszTj3iUdGmrTRdmF687wNBc48GiT6BCUqElF6ctHZWIgYOqEUx+XN/oAP8aBu9hnCv0ZO0Wk1Hvec3Oc4/wCIzCr7V4hy+SJBQ9qGXRa0qML3ICV1KjJTyjKHBT3lGCnlQh65oerestFx20qfUNAPyQ2kbSo9AVv7FS4Nc3o9wQdteTK5rX5s6cX+KPSdSKN2w0j8V9/8zzHoAgvaDWDbDVnN11o5lw+krQaDs92y0W7qVMf5Qsf7Va4bZWtwl9UQNpDQ4n1jqiq2hLdWeWSnBUZKTStRkDKDsVY2Bnek+7J6ZBVNJ2Kt7J4HHhHVLlwWlbo5XJKdMUs7yFKYpwU8KECQlKcMJyB8k5ou3HoqCs4JTELvszuK5IUKtFHpJ/3h8vkEH2i70q49q7A54YFV5qHcVritjiZd5v8AYd2icvQLKhJAAMkwABiTshbjVvQXZua50GpG0SKZnJs+9+LZsjMhkkoLcGGNzewLqlZ6jLSyrcIY2bxOGBaRIBxOat9N1g6tUqCcYMERENA+iu7XoSpQILxF8XwTiXA5yd/68UJaNHNNBrwMJfTdBnvYPYSDkC0uH+FYZ5pNm3HjjFbGfstp74Fzjn/RH6T0AbYGXanZlrYDXNlu0k3gZk4bDki6OhwGg7TlwGwY7dpVmLN2YBiHR6ECBH7zQPM+YhyxriR5tbtXa1K9LQ9rTBdTN4DbiPEOip65lp6r1GvZyAHHAOJAO8tgnjtCxmseihd7Rgg5vAyMmL0b8lsx5naUzJPEquJl00ro0zuPRMWncei2GajkFSUswuQw7j0XTGkHEEdVCUz0PVipespb8DjPJ4BHreUlWmCszq9pwUqhD8GPADj8JHhdyxIPNbWxWTtKjAMQ5zcRiCCRiDuhYckWpG7DK416PT32hlKhfe4NZTp3nOOTQ1uJPReC6z6zuttodVMhmVJh9ynOE/iPiPE8Arf2o6//AGl32azu/szXfeOH/Wc0/wD5gjDeRO5YL7Sn48dK2Zpy3pBxena9V/2ldC1JmkUWtN6s7JW7pG+PQys4y3BWGjreC4DeUEouhuN1JP7LhJOQkCs52xkydIlQh69S1Xa6e8YjcFG/Uduxx84/RaajShoC7KWsMUjnPLKzF1NTgCRJ/wAqFq6nD8XotpaRioHt4qdtE7jMFX1AD/iHT6lVtq9mcZPM7u7816RCY0pRpV5I3fJ5zq/qOWWulekEXnMmIvtaSwyModB8lf6d0H2VTtGg9mfvmxGAkGo0A7WHZulXTrDetDHtMGkycRPec7/1YeqC1y024tezsjcN17HtJIFXwuZgJaHT5444wlTV7lK01RY6Q1rsteytDie2zYxoLnBw24e6efyWPsda/TrNghsF8CJvMa8sOPui8Z89yp32Z1FxD2ua8HbIIO3BaKzads9IUSKbu1gis1xhrmlvdewg4HEdErJJzd/Q6GNQW29mebXqyO8YmBiD0VvYbc51SK8uDQcQWsPdGElwgqHRjxfkMDw0PMcmnGRjhn5Kt0paaRYxlK+5xF6q52AvbmAYxHVLinL6HSpP2aLSWn6Fpp06TKfZ9mHOcDEzGERiWlzg6fw8ZVdpLV8hjGGWudec7aGNLRcB/EG4kf8A2NCD0VoN/wDfQ1nZlroqmA7EG7GZkThulbvRujndm59fv1Kji8g5NvGYA2bD6bFqU9Tt+jLKGjaPB5jX1QcThUBH5SPqmGpTvj/yn9V6sNE0/hjlgmOhRsJ88UVsrY8wo6huJH3gz+H+qsn6hH/uD+T+q3DtDkZDp+iIbYiYwM8lTtkTSPNafsyvvEVYG0BnqDewV9ZvZo1rHMbaK4BBBDSAMcHAs3EcVt6GjwwcTn+ils7e95K7fsG1yjzGv7JfhqtI/GHNPpKH/wCVL/jp9X/+q9arUNyENNFb9lWjzNnspO19P/Ofop6fsoE4vZ5Mc75kL0unYSc8EfRswAU3fkjkjz+w+yazx3nun8LWN+cqf/gEUn/dwWwCC6L2WIMCM5W6dSUdZuH7/e1LnG0FGdMx7NUnbm9f6Lv/AIUd8LeoWqC6CRoQzusyo1Wd8I6hSt1Y3tHULTAJKu2vZO7IKC5cE6ULomUhrMwQasrqDr04KFotMFexK6uyuLVVDGOcfdBd0E/vmoED0h/eH4jhyaA0eocfNQXCjQyAAdgE89vqum0ZQ0FZSWnQjaj+0IvukEzjeA+Nu38w9FT2jV69Wv0qhpuktAa0PaMPAGuwiMLuO5b6jSa1UeuwdTsrq9ABtRhBLwATdxBw24kZyl9pNhLKzMaL1R711td4LhBhgaYGeLpu8Th80UNB0rNWayk177RmCSHFo2PuiA0fiIVHrTbbTQFKSGh85Gb7GhjsTmJvt3HNbfUq1CpYmVC0MLs4967LJxxI7uE5ZK+y61MJ5d6QtHaDh3aVjffMgZhpPvH4n8VbVVy6q2cx1Sc/kiUUuBTk2MFIChbRbWsaXOwA8+QA2k7ktU9OB9Uh7QC49z8Me5O0nOf6RPxtJvkqTaVj1rfdw7N07Q7uxv3zCnq1D2JcwwYaRgHZyDIyzCsNP2dpAcRw/flPQKipU3lr2wYLHwYOYF5vq31WbK5xyaL/AESLUo2VJ03Xk9/0Zh/lQ7dYq1N7ZIeC4XhdbMEgGMsYlSWPQtapJDYBBguN2Z2wcfRDVdFvp1Xh4xp0nPBEwSRdbB5vn/CVljknq3ZremqRbM1uc1wbVo54ywzA4g4ZZ47FobBaadUXmEkwD3hBE5YHkei84dXLnZEkA5bssT5R5rT6nayUuyrNe0tFNt9229iBnGBktAH6lbMM5SdMRlioq0a0NTwsxq9rmK1U0aoDHOJNIgzInBjj8W47ea1YYtSaYh7ckZXFWngp7qe4ratFWV4XQanjFIFZaGjQkWp4SCohMUgucUry1gHZfAQNR8lE1MQeSEhSyDgIHSTb7qdEf9R4vflZ33fIDzVlSu7Sh2tabXe2Mpx5uxPpCqXAUQpti+I9FMyzgZBStEru6ioXqIuyG5O6zMc0tLQ4EEEETIOYPks/rRrrRsjCGua+tMCmMY/E4jILEf8AGdOs0utdWs+f/j0B2bBGUvvC9vwI81RaVljrBqx2zAHVCRQY8T7zwA1uAEAH7oYknMmFstGU6TaFNlO5DabBAum73RgdsqkbXaaWGF+ng05w5uEccY8ljqmsVna4sfRcHDA1GXQXHefCfXYkqUroc4qj06tRHLkq21Vbgl2Xz5LH2b2hsojB7qzcG3KjS17McXNeBDtuDp5jJXJ01TtYDqZkRkcCMdo2HDJH+ylzRXaSr1HEvhzmtglrcbocYDg3N2OZG/pJYrVDgBIdIiM+Ecclz9qNKpO2C0jeD+/VT2fSnb2+i24WDv3jiSSym+6HHZj8vIYM8mp7I0QjqW/Bc6yWu02mkymxzKbSAaxJ70xOQHhywGJnGApKWnnMuMrNAkwKgyfDZksGLMcNoQ9KgXveWYh0TOAF0XTMbD9FbUbFdMlxOERs8pxWaWWU3bGaIQjpHsmk21ASwgwYO8Ebwu67r0Eki7OWE8zwUFTR7Q41G91+ZOd4DNpAzzXTbU0xDs9m3zGaF77MClzEFtWg6dS8Wyxzs3NyOzEZdIXnlqDqBNOT3iS5w8L7riMBuHHaeS9LpBo8InEzvBnLeI3Kj05oIVHPIgXu+GkeF8d4g7AYkjfiix5XjYWhS2ZiK2kLjc4ecZGYIyA5fNev6saVNpslGsfE9gvfmaS13q09V4fbLDDyHA3tt4nD+i9m1GsfZWCg0iJaXxuD3F49CF08bT3Xky5k1yXwaumpoSlaEZgSqzvHmuIU9oGM7wPkoYWaSpscuB4SKRShUWSgJJq1rpmCHs/mbj6qPt2fG3+YfqtWwtbkqgq0ZxGakbXYcnNPJwP1XbXN3jqoWA1WkAkjAAkngMSqvRTHvp9pHicThs3K40vUAouAzPd65+krvRVANosHCepS2rlQadRsBbVcEFrHrA+mxjGf3lUuDT8IaMXneAS3mJyWkNNZnWmyONezkeE9pSxyD6jQGE7pILZ/EFbTQKaZiKmr4qOLnue4uJJeSCXE7SIhQVNUzSr0nOINF7xDwMIBEgj3XDd81s26NFN8PbMZ7HYjO9s2ZYKw0zox5pi8S6mGi6CBhMQO6MTJAnbghjKSTvwHJRtFGbUGBgLoN6B2jTfaGnEC74s5EcTgqLT2jGX7rQYDhdkQ597HHHf+92nZbJDQ8l10ggvnvDACG5TkPPigLNSBrF9USSSWlvh73vDbI5bErV5QxR8MxOltWXtp3w03b10vAN29E3ZyB+aG0DbXUapjIETyJxXo2sWjnNa2Gl9Mic+6HHA4DCVkxoEmuKbKeJqX3HMhl0FrSZylrtk4lOU/xpitG9ov7Y3tRkMtoMqPR+sDrILppucIN7EAugkgh2+JGPBWzaMYLivYg8YiVnlj7i3NCnp28B1m0rSrBtWi57C4G6SyWOwxa8iQOIkERwR9DSrXPFJ/cq3b1x20bXMdk9vEeiwZ0fUsr3OoHuky6n7pI2xsO5wg8VZjXWi5gbXpuDhlIHdORLHbOX+yyTwyi9lYdxZrrXQvAAzEyeMDDPiUC7RtOmC51SpdGJmo+N+U4+Sq7BrJTLbrrRTiTdi8HXTli9xM8lNZ7XY6TIZUDok4EuJJxJl2Zx3pWh+UF8drCdBW5lWnep5XnSJxBvEifKFNpN8UzGZIA25kXoH5byorZpOrWa9tnaygTgK5Mu2YhjQZPiGJwwPBWWgNCOpia9WpaKjszViANzW7BthGsEpK+COaTsAsWqf2mq1z57BpBu/FBJLGna0nA7gIC37eH6LhvDDkuwF0MOPtxpGPLkeR2yW9guUgF0GrTyIIq7cB0Q8I2sO6evRBFJyKmHB7CTFIpJYZHWoNibo6BDOot3DoEe9uCFc1U0EmD9g34W9AkaDfhb/KFImKoIHq0wAYaAThgAM1etbAA3ADpgqiky9UYON4+WKt0/CuWLyeEPKgt1hbWpljhIKnSlOFGapsdZ3RXaa1PCKoHfbj7zR488xO+Au9I6bp1bwa4Fga4NbIm9dusBadziDjuO5aEicx1Qdo0LRqCHU2+WB8jmNmSBxfgK15KCwMa3Y2QAJMZAQMTswUNtt1Jr8S3FpDQ0gkPBkQBicowV+zVKgBEOIgiCZiTOG0I2loqm0yGy4CLziXGN0nYkxwNMa8y8Gbsxr1gGXLjdrnCCCPhaYPWBzVnYtXmUgS2S93ic7EnzzV4xia5+5TVj9i3lsorRYQcHDHegjo0g4YhaWrZgUO6xEf0VOLTLUzO1NGuOxVls1Uv+7Hktl9njf0TihxPoqcbD1nnf8Ay6k5f+KsrBqIGEEgf6itn2HE9AnFA7/QK9LK1lPZdChmWJ3n6K1stggyT5IqnZuPopOw4lRYwHMYMCkDVyKXFdCnxRpC2xBdSuLiV1GijtAORoQtXM80rLwFDk4CctSa1dJI06Q1VuKSSjIiArlySSBho70Y371x3Ngef+ys0klpxfEVk5EmSSTQB13TanSUKfBIuYTpIgEOBguE6SoiEkkkoWJOGBJJSgbHuBRvTpKmRMdgwCchJJWWNCdJJQgoTFJJQiEEPXb3vIfv0SSQZPiFHk5hckJJLOxp/9k="/>
          <p:cNvSpPr>
            <a:spLocks noChangeAspect="1" noChangeArrowheads="1"/>
          </p:cNvSpPr>
          <p:nvPr/>
        </p:nvSpPr>
        <p:spPr bwMode="auto">
          <a:xfrm>
            <a:off x="63500" y="-153988"/>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BE" dirty="0">
              <a:solidFill>
                <a:prstClr val="white"/>
              </a:solidFill>
            </a:endParaRPr>
          </a:p>
        </p:txBody>
      </p:sp>
      <p:sp>
        <p:nvSpPr>
          <p:cNvPr id="70662" name="AutoShape 6" descr="data:image/jpeg;base64,/9j/4AAQSkZJRgABAQAAAQABAAD/2wCEAAkGBhQSEBQUExQVFBQWFBUVFRUUGBcUFxQXFRUVFRUUFBUXHCYeFxkkGhQUHy8gIycpLCwsFR4xNTAqNSYrLSkBCQoKDgwOGg8PGikcHxwqKSwsKSksKSksKSwpLCkpLCksLCwsKSkpLCkpKSksKSwsKSksKSksLCwsLCksLCwpKf/AABEIANUA7QMBIgACEQEDEQH/xAAcAAABBQEBAQAAAAAAAAAAAAAEAAEDBQYCBwj/xABFEAABAwEEBwUFBgMGBgMAAAABAAIRAwQSITEFBkFRYXGREyIygaEHQlKxwRQjYnLR8BWS4SQzgqKy8RYXQ1PC0kRjs//EABoBAAIDAQEAAAAAAAAAAAAAAAIDAAEEBQb/xAApEQACAgEDBAICAQUAAAAAAAAAAQIRAxIhMQQTQVEyYSJxQhQjkaHw/9oADAMBAAIRAxEAPwDMynJShIhcs9MMk52Hknhc1vCeRVFS4K0VowXdPFCCpiiKb1qo8+FCku20gNkrinURAghCQEiMuir9K0sWvG6D9FbPowgbXTwg+E+hUQLQFTqSjRkquk43o8laOKkkCQ1TgeSEsx73miXHA+aEpHEeatFGqsB7iF0kcYU2jX9xDW93eKT/ACKXIIM1ZUfD5quAyR7D3QjlwQFtJ7yhK6rZlcOUQZw4qutTbxA3n9+iMtL4HPBCuBJAGJKZEoszVpBsFx8v1TWdjD4QB80JT0S45uaPVWNm0VdHi45KOkWkEUaQRNGtGYkKJkDCZSlByFQeyrGLeakt1YPZhmCMN04KrpWmDGz5IoeA8XAdBKVKNB4U+5GvZDKZOkFR3TqUgkU4CgYlHaPA7kVJCaFRTVqjONcp6VVDubBI4rprlrPPvZljTqoqkVV0qiOo1eKFooMzwQFroRO5GMdxRT7E5zrlx98Cbtx94A7bsTHFBwSrMk5n3x5z1x+qPqHBNbLCW1Z2ZciNh3KO2OhqJu6AZw04Hkhxn5KahiDyUBzVlGi0U7uqK3YkptE1ME1sdif3sSvJXkGpo9h7oQFEo0ZIpFg1YYqCq+BKmDsI6ICtLnQP3xKtFgz3l7t+4D6K1sejDEkxv38lb6G1LtTmX2UKrgfeawwfyl0SOS5NItcWOBa5via4FrgeLSJCJy9BJAjbJdOAHniUYwYYpZKNzpQEHIChe5PUcoKjlZBTJHRHThHEn99FWKyhDM19LG536EnBTFKEs6pInASCSoMZKE6ShDP2xsPdzKhRekm/eny+QQpWqL2OFlVTa+x2uRNEEkAYkkAAbScgEGtR7O7MH21pdiKbXVAPxCGt6F0+QVvgUlbo9G1J1C+zxVrXXVs2tzFLlsL+OzYt/S5qhslrJwS0rrVRsbL9YnEwxjRefUO5rfmchKz2PcfCCdO6oWa1g9rTF4iO0b3Xjd3hn5yvEvaBqLWsHeP3lEmG1WiIJybUb7rvQ+i9Qsuvlor40rI1rdhq1TMcQxv1VhVtjq9J1K00aL2PaWva1zsWnZDm+siIlTuQT5J/T5K3R866PPdKiO1bDTfs8r2eq7sGvr0Ti1wEvaPhqNGN4bxgc8MhQ1tA2hjSX0KzRO2m8fRMU4t2mIljkvB1omop7VmUDo58GFZWkT5hC+QKAaKPBwCr6fiVxZtB2muAKNJ7pwvxdYOJecIUky1FvgrrPZn1KjadNpfUc66xozJ+g2ycAF7FqR7NKVkaKlWK1fMuIllM7qYO74jjuhUug9TK1kp/cVWMqkQ+saYfUO9rC/u02cAJ3kqV2ntJ2XxVG12DZUYJj8zII54oO7G6s2R6WdWqPTgFWawasULYyKre8PDUbhUZ+V27gZHBVuq+v9G1kU3Dsa//AG3GQ+M+zf73LA8Fo6tRHaoQ4yTpnheuOrNSwVAHEVGPm48CJuxIcPdcJBiYxw4Z9tYOXqXtZqtNkYDE9u27v8FS9HkvHzgVcdwZKmGPKiJXLSnciKR3ZWy4cEeULYGYnl80UlT5Ol0cdmxSlKSRQG4rv4xwS/jHBViS0aEZu5Iszpngl/GeCq4TKaEV3JBletfM8I6KEp6Rw8/n/smciSo5+b5MZab2fWkMtcH36bmjnLXfJpWZVzqe2bbR5u9GOKkuBcNpI9eo1zIWHsdtdbbXVrVMWtqOp0x8LGOIAHPM7yStsxi821Jc5pqscML19vGTB+h8ysr+LN+OlJHo1CpcwGSsKda8qqyVw7gdkoh0txjLosptassQ47VPTqbNv7hBWStOBiNi5bWio5u6I5ET856KC3G9ior6VoVcatKk85EvY1zhGBxInNVWlNG2Go0ANNF3xUzIHNpJB9FY6xWFjDfNJrmPJvZgtec8WkGDn1WTtdjcT9zmcAwycSYF0zPVSLa8mhYMc420WerWqVBtYPdUFaMWtLLone4FxveeG3HBb4v6BU+gNANo08cXkAvcTPMCcmo+jLmzOZJ8pw9IROTb3EdvHF1DYMDlDaaIeIITsrbM4TucFQKW55/rVoE0vvGYEEGRhBGIcNxBjovR9F6SNaz0Kh8T6THO5lon1lU2nWs7Cr2nhbTe4ngGk/RWWhaVyyWdpzFCkDzuNn1JTYN0Jzu69mI9rwB+zGcR2wjgey73PYvOhith7VrVNqpt+CkOr3En0AWOoFaocHPycnTAuyuYXTkQKHfablORmXAehP0Qn8Xcu9KiGMG8lx9B9VWqKKZswtqOwcdLuTHSz0EkVNKHa5ey2/ho3lN/DBvKtISupetmrtxKv+FjeUhoocVa3UoVa2V2kVTrGGiRP7lDFWttb92VUlNg7Rzuqioy2GhXWpzot1D8zh1Y5UqloWl1NzXsMOYQ5p3EYhGzKnue313QxxGxrj0BK8v0Naeze1x8MQ7kYk+Rhblulu2sFSq3A9hUJG4im7LhK81sle8wEZQsyXKNl0z1TR4a9sSAYwOJ5HAoqjXLH3HgEwJ2hwOR4jA9FgtWdPltRtNxwyYf/E8IyXoFpAqU2vb42A45ktOY44gGOCzTjpZvhNTVnXZ9m8Fpmm7L8J+E/T9yRabNeN8eNrcvjbM3eecczvUGj3ipTLXGZGeUHMHrim0XXIcWumWkgjcRh++EJdkd/wCCYUhXpuYZuvbjsLZ2jcQcfILEam0apttVtQ3uxvNOAAvXroOG2A6Oa3Bf2dRwnA99vI5gec9ULZNGhlor1WiTWc1x4XabQY85PmrT2aYLTbTTpB9bAXMi7PlhK7D4YYAnID0HkoqEPe4nIQ0T+EST1JHknGLyBk3DP3nDLyH+pUT6Og8MYTsGJO87fM/VRhsYnxbeHAJVnCbucQ47sPCOc4+XJUmuGm+xo9zB7wWt/CNruY2cSiW7L4VsodcdNGu9tkpGQ97WVCNpc4AMncMz02Fem1BHLZyGS8a1Gs3aaSoDY0uqH/Axzh63V7HaHrQ1pVGGUtTPE9frX2lvqn4brP5QP1KoqDkZrNUm2V4y7V46GPoq+kcVoj8TLP5MMIXDlJOC5pDvDn8lATu12YG7OxseqH+wN3BWldmI/KPXH6qItS9R1cMFoQCLENwS+xDcEbcxSuKah2hBSUJwmhCNFCYJ0gqIC6TMM8x+/RVJVlpV2DeZVcn4+Dk9Y/7hynhOUgmGQ9H1OoXrFdPhe1w8nS1w9VgDRNCo+m73XFp4EGJHBelalR9joxvqNdzvOPyA6rG66WW7base9dd5lon5JC5aNX8UwayWIkgg8QQt3ofTBY3vC8cuHNeeWV5acDCvbHbyl5I2Pw5NBprPpZrK0ZXybrZ3QXAdVb284CsCJi68bwDA5kT0PBeWayW4iu0AkGm0ZbHu756S0eSCtmuVocbstEFpJAMughwBknCQMBCBdO5JUNj1cU3q8HsNttZZQ7VwH3YL8DMNHik8sfJYyv7Q31bZTbZ4AdFMuMhsuce9BGIAOcDhCzulvaFUq0XUmtLA8XXG9IAPiDQAM8pM4LMU6pBBBggggjMEYgpmPp/MgM3VpNLH/wB9H0R2hawEG/OUZk+XFK+KNMuqYQC4unzcTuXilLXi0ABstABBdAIvRvxw8gMhyUmndeK1oo9li1khx7xcXXcQ2T7sgGOCD+mle4cuqxVaf+j1azaYY0OlrxUJJJMQSREDHKIHksXrHaXVHlzuQG4bgr7tbzQd4B6ifqqXS1CQUuO0iTm5oL9lNmv2utU2U6V0c6jh9GFek2l0Cdg/crI+y2x3LPXdtfWDQeDGD6uKN17rOFjqwYEQY3FNm9zKuTxy1VLz3O+Jxd1JP1UbAu5TBaTI92FMPdT2QYkrmjlHBSWBnqR80LKDKuePAei4XVQy48z81ylHcxqoJfQimXRKZQMmSXUJKBHJCSeEoVEK7SjsWjgfX/ZAIvSTu/yAQkrRD4nF6l3kYk6aU0ohBv8A2a1ZZVbPhqNdd3AtLS4dFV67Mm2v/Kz/AEhc+zq1XbU5ux1M9WkH5XkTrXT/ALXU5M/0BJlszTj3iUdGmrTRdmF687wNBc48GiT6BCUqElF6ctHZWIgYOqEUx+XN/oAP8aBu9hnCv0ZO0Wk1Hvec3Oc4/wCIzCr7V4hy+SJBQ9qGXRa0qML3ICV1KjJTyjKHBT3lGCnlQh65oerestFx20qfUNAPyQ2kbSo9AVv7FS4Nc3o9wQdteTK5rX5s6cX+KPSdSKN2w0j8V9/8zzHoAgvaDWDbDVnN11o5lw+krQaDs92y0W7qVMf5Qsf7Va4bZWtwl9UQNpDQ4n1jqiq2hLdWeWSnBUZKTStRkDKDsVY2Bnek+7J6ZBVNJ2Kt7J4HHhHVLlwWlbo5XJKdMUs7yFKYpwU8KECQlKcMJyB8k5ou3HoqCs4JTELvszuK5IUKtFHpJ/3h8vkEH2i70q49q7A54YFV5qHcVritjiZd5v8AYd2icvQLKhJAAMkwABiTshbjVvQXZua50GpG0SKZnJs+9+LZsjMhkkoLcGGNzewLqlZ6jLSyrcIY2bxOGBaRIBxOat9N1g6tUqCcYMERENA+iu7XoSpQILxF8XwTiXA5yd/68UJaNHNNBrwMJfTdBnvYPYSDkC0uH+FYZ5pNm3HjjFbGfstp74Fzjn/RH6T0AbYGXanZlrYDXNlu0k3gZk4bDki6OhwGg7TlwGwY7dpVmLN2YBiHR6ECBH7zQPM+YhyxriR5tbtXa1K9LQ9rTBdTN4DbiPEOip65lp6r1GvZyAHHAOJAO8tgnjtCxmseihd7Rgg5vAyMmL0b8lsx5naUzJPEquJl00ro0zuPRMWncei2GajkFSUswuQw7j0XTGkHEEdVCUz0PVipespb8DjPJ4BHreUlWmCszq9pwUqhD8GPADj8JHhdyxIPNbWxWTtKjAMQ5zcRiCCRiDuhYckWpG7DK416PT32hlKhfe4NZTp3nOOTQ1uJPReC6z6zuttodVMhmVJh9ynOE/iPiPE8Arf2o6//AGl32azu/szXfeOH/Wc0/wD5gjDeRO5YL7Sn48dK2Zpy3pBxena9V/2ldC1JmkUWtN6s7JW7pG+PQys4y3BWGjreC4DeUEouhuN1JP7LhJOQkCs52xkydIlQh69S1Xa6e8YjcFG/Uduxx84/RaajShoC7KWsMUjnPLKzF1NTgCRJ/wAqFq6nD8XotpaRioHt4qdtE7jMFX1AD/iHT6lVtq9mcZPM7u7816RCY0pRpV5I3fJ5zq/qOWWulekEXnMmIvtaSwyModB8lf6d0H2VTtGg9mfvmxGAkGo0A7WHZulXTrDetDHtMGkycRPec7/1YeqC1y024tezsjcN17HtJIFXwuZgJaHT5444wlTV7lK01RY6Q1rsteytDie2zYxoLnBw24e6efyWPsda/TrNghsF8CJvMa8sOPui8Z89yp32Z1FxD2ua8HbIIO3BaKzads9IUSKbu1gis1xhrmlvdewg4HEdErJJzd/Q6GNQW29mebXqyO8YmBiD0VvYbc51SK8uDQcQWsPdGElwgqHRjxfkMDw0PMcmnGRjhn5Kt0paaRYxlK+5xF6q52AvbmAYxHVLinL6HSpP2aLSWn6Fpp06TKfZ9mHOcDEzGERiWlzg6fw8ZVdpLV8hjGGWudec7aGNLRcB/EG4kf8A2NCD0VoN/wDfQ1nZlroqmA7EG7GZkThulbvRujndm59fv1Kji8g5NvGYA2bD6bFqU9Tt+jLKGjaPB5jX1QcThUBH5SPqmGpTvj/yn9V6sNE0/hjlgmOhRsJ88UVsrY8wo6huJH3gz+H+qsn6hH/uD+T+q3DtDkZDp+iIbYiYwM8lTtkTSPNafsyvvEVYG0BnqDewV9ZvZo1rHMbaK4BBBDSAMcHAs3EcVt6GjwwcTn+ils7e95K7fsG1yjzGv7JfhqtI/GHNPpKH/wCVL/jp9X/+q9arUNyENNFb9lWjzNnspO19P/Ofop6fsoE4vZ5Mc75kL0unYSc8EfRswAU3fkjkjz+w+yazx3nun8LWN+cqf/gEUn/dwWwCC6L2WIMCM5W6dSUdZuH7/e1LnG0FGdMx7NUnbm9f6Lv/AIUd8LeoWqC6CRoQzusyo1Wd8I6hSt1Y3tHULTAJKu2vZO7IKC5cE6ULomUhrMwQasrqDr04KFotMFexK6uyuLVVDGOcfdBd0E/vmoED0h/eH4jhyaA0eocfNQXCjQyAAdgE89vqum0ZQ0FZSWnQjaj+0IvukEzjeA+Nu38w9FT2jV69Wv0qhpuktAa0PaMPAGuwiMLuO5b6jSa1UeuwdTsrq9ABtRhBLwATdxBw24kZyl9pNhLKzMaL1R711td4LhBhgaYGeLpu8Th80UNB0rNWayk177RmCSHFo2PuiA0fiIVHrTbbTQFKSGh85Gb7GhjsTmJvt3HNbfUq1CpYmVC0MLs4967LJxxI7uE5ZK+y61MJ5d6QtHaDh3aVjffMgZhpPvH4n8VbVVy6q2cx1Sc/kiUUuBTk2MFIChbRbWsaXOwA8+QA2k7ktU9OB9Uh7QC49z8Me5O0nOf6RPxtJvkqTaVj1rfdw7N07Q7uxv3zCnq1D2JcwwYaRgHZyDIyzCsNP2dpAcRw/flPQKipU3lr2wYLHwYOYF5vq31WbK5xyaL/AESLUo2VJ03Xk9/0Zh/lQ7dYq1N7ZIeC4XhdbMEgGMsYlSWPQtapJDYBBguN2Z2wcfRDVdFvp1Xh4xp0nPBEwSRdbB5vn/CVljknq3ZremqRbM1uc1wbVo54ywzA4g4ZZ47FobBaadUXmEkwD3hBE5YHkei84dXLnZEkA5bssT5R5rT6nayUuyrNe0tFNt9229iBnGBktAH6lbMM5SdMRlioq0a0NTwsxq9rmK1U0aoDHOJNIgzInBjj8W47ea1YYtSaYh7ckZXFWngp7qe4ratFWV4XQanjFIFZaGjQkWp4SCohMUgucUry1gHZfAQNR8lE1MQeSEhSyDgIHSTb7qdEf9R4vflZ33fIDzVlSu7Sh2tabXe2Mpx5uxPpCqXAUQpti+I9FMyzgZBStEru6ioXqIuyG5O6zMc0tLQ4EEEETIOYPks/rRrrRsjCGua+tMCmMY/E4jILEf8AGdOs0utdWs+f/j0B2bBGUvvC9vwI81RaVljrBqx2zAHVCRQY8T7zwA1uAEAH7oYknMmFstGU6TaFNlO5DabBAum73RgdsqkbXaaWGF+ng05w5uEccY8ljqmsVna4sfRcHDA1GXQXHefCfXYkqUroc4qj06tRHLkq21Vbgl2Xz5LH2b2hsojB7qzcG3KjS17McXNeBDtuDp5jJXJ01TtYDqZkRkcCMdo2HDJH+ylzRXaSr1HEvhzmtglrcbocYDg3N2OZG/pJYrVDgBIdIiM+Ecclz9qNKpO2C0jeD+/VT2fSnb2+i24WDv3jiSSym+6HHZj8vIYM8mp7I0QjqW/Bc6yWu02mkymxzKbSAaxJ70xOQHhywGJnGApKWnnMuMrNAkwKgyfDZksGLMcNoQ9KgXveWYh0TOAF0XTMbD9FbUbFdMlxOERs8pxWaWWU3bGaIQjpHsmk21ASwgwYO8Ebwu67r0Eki7OWE8zwUFTR7Q41G91+ZOd4DNpAzzXTbU0xDs9m3zGaF77MClzEFtWg6dS8Wyxzs3NyOzEZdIXnlqDqBNOT3iS5w8L7riMBuHHaeS9LpBo8InEzvBnLeI3Kj05oIVHPIgXu+GkeF8d4g7AYkjfiix5XjYWhS2ZiK2kLjc4ecZGYIyA5fNev6saVNpslGsfE9gvfmaS13q09V4fbLDDyHA3tt4nD+i9m1GsfZWCg0iJaXxuD3F49CF08bT3Xky5k1yXwaumpoSlaEZgSqzvHmuIU9oGM7wPkoYWaSpscuB4SKRShUWSgJJq1rpmCHs/mbj6qPt2fG3+YfqtWwtbkqgq0ZxGakbXYcnNPJwP1XbXN3jqoWA1WkAkjAAkngMSqvRTHvp9pHicThs3K40vUAouAzPd65+krvRVANosHCepS2rlQadRsBbVcEFrHrA+mxjGf3lUuDT8IaMXneAS3mJyWkNNZnWmyONezkeE9pSxyD6jQGE7pILZ/EFbTQKaZiKmr4qOLnue4uJJeSCXE7SIhQVNUzSr0nOINF7xDwMIBEgj3XDd81s26NFN8PbMZ7HYjO9s2ZYKw0zox5pi8S6mGi6CBhMQO6MTJAnbghjKSTvwHJRtFGbUGBgLoN6B2jTfaGnEC74s5EcTgqLT2jGX7rQYDhdkQ597HHHf+92nZbJDQ8l10ggvnvDACG5TkPPigLNSBrF9USSSWlvh73vDbI5bErV5QxR8MxOltWXtp3w03b10vAN29E3ZyB+aG0DbXUapjIETyJxXo2sWjnNa2Gl9Mic+6HHA4DCVkxoEmuKbKeJqX3HMhl0FrSZylrtk4lOU/xpitG9ov7Y3tRkMtoMqPR+sDrILppucIN7EAugkgh2+JGPBWzaMYLivYg8YiVnlj7i3NCnp28B1m0rSrBtWi57C4G6SyWOwxa8iQOIkERwR9DSrXPFJ/cq3b1x20bXMdk9vEeiwZ0fUsr3OoHuky6n7pI2xsO5wg8VZjXWi5gbXpuDhlIHdORLHbOX+yyTwyi9lYdxZrrXQvAAzEyeMDDPiUC7RtOmC51SpdGJmo+N+U4+Sq7BrJTLbrrRTiTdi8HXTli9xM8lNZ7XY6TIZUDok4EuJJxJl2Zx3pWh+UF8drCdBW5lWnep5XnSJxBvEifKFNpN8UzGZIA25kXoH5byorZpOrWa9tnaygTgK5Mu2YhjQZPiGJwwPBWWgNCOpia9WpaKjszViANzW7BthGsEpK+COaTsAsWqf2mq1z57BpBu/FBJLGna0nA7gIC37eH6LhvDDkuwF0MOPtxpGPLkeR2yW9guUgF0GrTyIIq7cB0Q8I2sO6evRBFJyKmHB7CTFIpJYZHWoNibo6BDOot3DoEe9uCFc1U0EmD9g34W9AkaDfhb/KFImKoIHq0wAYaAThgAM1etbAA3ADpgqiky9UYON4+WKt0/CuWLyeEPKgt1hbWpljhIKnSlOFGapsdZ3RXaa1PCKoHfbj7zR488xO+Au9I6bp1bwa4Fga4NbIm9dusBadziDjuO5aEicx1Qdo0LRqCHU2+WB8jmNmSBxfgK15KCwMa3Y2QAJMZAQMTswUNtt1Jr8S3FpDQ0gkPBkQBicowV+zVKgBEOIgiCZiTOG0I2loqm0yGy4CLziXGN0nYkxwNMa8y8Gbsxr1gGXLjdrnCCCPhaYPWBzVnYtXmUgS2S93ic7EnzzV4xia5+5TVj9i3lsorRYQcHDHegjo0g4YhaWrZgUO6xEf0VOLTLUzO1NGuOxVls1Uv+7Hktl9njf0TihxPoqcbD1nnf8Ay6k5f+KsrBqIGEEgf6itn2HE9AnFA7/QK9LK1lPZdChmWJ3n6K1stggyT5IqnZuPopOw4lRYwHMYMCkDVyKXFdCnxRpC2xBdSuLiV1GijtAORoQtXM80rLwFDk4CctSa1dJI06Q1VuKSSjIiArlySSBho70Y371x3Ngef+ys0klpxfEVk5EmSSTQB13TanSUKfBIuYTpIgEOBguE6SoiEkkkoWJOGBJJSgbHuBRvTpKmRMdgwCchJJWWNCdJJQgoTFJJQiEEPXb3vIfv0SSQZPiFHk5hckJJLOxp/9k="/>
          <p:cNvSpPr>
            <a:spLocks noChangeAspect="1" noChangeArrowheads="1"/>
          </p:cNvSpPr>
          <p:nvPr/>
        </p:nvSpPr>
        <p:spPr bwMode="auto">
          <a:xfrm>
            <a:off x="63500" y="-153988"/>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BE" dirty="0">
              <a:solidFill>
                <a:prstClr val="white"/>
              </a:solidFill>
            </a:endParaRPr>
          </a:p>
        </p:txBody>
      </p:sp>
      <p:sp>
        <p:nvSpPr>
          <p:cNvPr id="70664" name="AutoShape 8" descr="data:image/jpeg;base64,/9j/4AAQSkZJRgABAQAAAQABAAD/2wCEAAkGBhQSEBQUExQVFBQWFBUVFRUUGBcUFxQXFRUVFRUUFBUXHCYeFxkkGhQUHy8gIycpLCwsFR4xNTAqNSYrLSkBCQoKDgwOGg8PGikcHxwqKSwsKSksKSksKSwpLCkpLCksLCwsKSkpLCkpKSksKSwsKSksKSksLCwsLCksLCwpKf/AABEIANUA7QMBIgACEQEDEQH/xAAcAAABBQEBAQAAAAAAAAAAAAAEAAEDBQYCBwj/xABFEAABAwEEBwUFBgMGBgMAAAABAAIRAwQSITEFBkFRYXGREyIygaEHQlKxwRQjYnLR8BWS4SQzgqKy8RYXQ1PC0kRjs//EABoBAAIDAQEAAAAAAAAAAAAAAAIDAAEEBQb/xAApEQACAgEDBAICAQUAAAAAAAAAAQIRAxIhMQQTQVEyYSJxQhQjkaHw/9oADAMBAAIRAxEAPwDMynJShIhcs9MMk52Hknhc1vCeRVFS4K0VowXdPFCCpiiKb1qo8+FCku20gNkrinURAghCQEiMuir9K0sWvG6D9FbPowgbXTwg+E+hUQLQFTqSjRkquk43o8laOKkkCQ1TgeSEsx73miXHA+aEpHEeatFGqsB7iF0kcYU2jX9xDW93eKT/ACKXIIM1ZUfD5quAyR7D3QjlwQFtJ7yhK6rZlcOUQZw4qutTbxA3n9+iMtL4HPBCuBJAGJKZEoszVpBsFx8v1TWdjD4QB80JT0S45uaPVWNm0VdHi45KOkWkEUaQRNGtGYkKJkDCZSlByFQeyrGLeakt1YPZhmCMN04KrpWmDGz5IoeA8XAdBKVKNB4U+5GvZDKZOkFR3TqUgkU4CgYlHaPA7kVJCaFRTVqjONcp6VVDubBI4rprlrPPvZljTqoqkVV0qiOo1eKFooMzwQFroRO5GMdxRT7E5zrlx98Cbtx94A7bsTHFBwSrMk5n3x5z1x+qPqHBNbLCW1Z2ZciNh3KO2OhqJu6AZw04Hkhxn5KahiDyUBzVlGi0U7uqK3YkptE1ME1sdif3sSvJXkGpo9h7oQFEo0ZIpFg1YYqCq+BKmDsI6ICtLnQP3xKtFgz3l7t+4D6K1sejDEkxv38lb6G1LtTmX2UKrgfeawwfyl0SOS5NItcWOBa5via4FrgeLSJCJy9BJAjbJdOAHniUYwYYpZKNzpQEHIChe5PUcoKjlZBTJHRHThHEn99FWKyhDM19LG536EnBTFKEs6pInASCSoMZKE6ShDP2xsPdzKhRekm/eny+QQpWqL2OFlVTa+x2uRNEEkAYkkAAbScgEGtR7O7MH21pdiKbXVAPxCGt6F0+QVvgUlbo9G1J1C+zxVrXXVs2tzFLlsL+OzYt/S5qhslrJwS0rrVRsbL9YnEwxjRefUO5rfmchKz2PcfCCdO6oWa1g9rTF4iO0b3Xjd3hn5yvEvaBqLWsHeP3lEmG1WiIJybUb7rvQ+i9Qsuvlor40rI1rdhq1TMcQxv1VhVtjq9J1K00aL2PaWva1zsWnZDm+siIlTuQT5J/T5K3R866PPdKiO1bDTfs8r2eq7sGvr0Ti1wEvaPhqNGN4bxgc8MhQ1tA2hjSX0KzRO2m8fRMU4t2mIljkvB1omop7VmUDo58GFZWkT5hC+QKAaKPBwCr6fiVxZtB2muAKNJ7pwvxdYOJecIUky1FvgrrPZn1KjadNpfUc66xozJ+g2ycAF7FqR7NKVkaKlWK1fMuIllM7qYO74jjuhUug9TK1kp/cVWMqkQ+saYfUO9rC/u02cAJ3kqV2ntJ2XxVG12DZUYJj8zII54oO7G6s2R6WdWqPTgFWawasULYyKre8PDUbhUZ+V27gZHBVuq+v9G1kU3Dsa//AG3GQ+M+zf73LA8Fo6tRHaoQ4yTpnheuOrNSwVAHEVGPm48CJuxIcPdcJBiYxw4Z9tYOXqXtZqtNkYDE9u27v8FS9HkvHzgVcdwZKmGPKiJXLSnciKR3ZWy4cEeULYGYnl80UlT5Ol0cdmxSlKSRQG4rv4xwS/jHBViS0aEZu5Iszpngl/GeCq4TKaEV3JBletfM8I6KEp6Rw8/n/smciSo5+b5MZab2fWkMtcH36bmjnLXfJpWZVzqe2bbR5u9GOKkuBcNpI9eo1zIWHsdtdbbXVrVMWtqOp0x8LGOIAHPM7yStsxi821Jc5pqscML19vGTB+h8ysr+LN+OlJHo1CpcwGSsKda8qqyVw7gdkoh0txjLosptassQ47VPTqbNv7hBWStOBiNi5bWio5u6I5ET856KC3G9ior6VoVcatKk85EvY1zhGBxInNVWlNG2Go0ANNF3xUzIHNpJB9FY6xWFjDfNJrmPJvZgtec8WkGDn1WTtdjcT9zmcAwycSYF0zPVSLa8mhYMc420WerWqVBtYPdUFaMWtLLone4FxveeG3HBb4v6BU+gNANo08cXkAvcTPMCcmo+jLmzOZJ8pw9IROTb3EdvHF1DYMDlDaaIeIITsrbM4TucFQKW55/rVoE0vvGYEEGRhBGIcNxBjovR9F6SNaz0Kh8T6THO5lon1lU2nWs7Cr2nhbTe4ngGk/RWWhaVyyWdpzFCkDzuNn1JTYN0Jzu69mI9rwB+zGcR2wjgey73PYvOhith7VrVNqpt+CkOr3En0AWOoFaocHPycnTAuyuYXTkQKHfablORmXAehP0Qn8Xcu9KiGMG8lx9B9VWqKKZswtqOwcdLuTHSz0EkVNKHa5ey2/ho3lN/DBvKtISupetmrtxKv+FjeUhoocVa3UoVa2V2kVTrGGiRP7lDFWttb92VUlNg7Rzuqioy2GhXWpzot1D8zh1Y5UqloWl1NzXsMOYQ5p3EYhGzKnue313QxxGxrj0BK8v0Naeze1x8MQ7kYk+Rhblulu2sFSq3A9hUJG4im7LhK81sle8wEZQsyXKNl0z1TR4a9sSAYwOJ5HAoqjXLH3HgEwJ2hwOR4jA9FgtWdPltRtNxwyYf/E8IyXoFpAqU2vb42A45ktOY44gGOCzTjpZvhNTVnXZ9m8Fpmm7L8J+E/T9yRabNeN8eNrcvjbM3eecczvUGj3ipTLXGZGeUHMHrim0XXIcWumWkgjcRh++EJdkd/wCCYUhXpuYZuvbjsLZ2jcQcfILEam0apttVtQ3uxvNOAAvXroOG2A6Oa3Bf2dRwnA99vI5gec9ULZNGhlor1WiTWc1x4XabQY85PmrT2aYLTbTTpB9bAXMi7PlhK7D4YYAnID0HkoqEPe4nIQ0T+EST1JHknGLyBk3DP3nDLyH+pUT6Og8MYTsGJO87fM/VRhsYnxbeHAJVnCbucQ47sPCOc4+XJUmuGm+xo9zB7wWt/CNruY2cSiW7L4VsodcdNGu9tkpGQ97WVCNpc4AMncMz02Fem1BHLZyGS8a1Gs3aaSoDY0uqH/Axzh63V7HaHrQ1pVGGUtTPE9frX2lvqn4brP5QP1KoqDkZrNUm2V4y7V46GPoq+kcVoj8TLP5MMIXDlJOC5pDvDn8lATu12YG7OxseqH+wN3BWldmI/KPXH6qItS9R1cMFoQCLENwS+xDcEbcxSuKah2hBSUJwmhCNFCYJ0gqIC6TMM8x+/RVJVlpV2DeZVcn4+Dk9Y/7hynhOUgmGQ9H1OoXrFdPhe1w8nS1w9VgDRNCo+m73XFp4EGJHBelalR9joxvqNdzvOPyA6rG66WW7base9dd5lon5JC5aNX8UwayWIkgg8QQt3ofTBY3vC8cuHNeeWV5acDCvbHbyl5I2Pw5NBprPpZrK0ZXybrZ3QXAdVb284CsCJi68bwDA5kT0PBeWayW4iu0AkGm0ZbHu756S0eSCtmuVocbstEFpJAMughwBknCQMBCBdO5JUNj1cU3q8HsNttZZQ7VwH3YL8DMNHik8sfJYyv7Q31bZTbZ4AdFMuMhsuce9BGIAOcDhCzulvaFUq0XUmtLA8XXG9IAPiDQAM8pM4LMU6pBBBggggjMEYgpmPp/MgM3VpNLH/wB9H0R2hawEG/OUZk+XFK+KNMuqYQC4unzcTuXilLXi0ABstABBdAIvRvxw8gMhyUmndeK1oo9li1khx7xcXXcQ2T7sgGOCD+mle4cuqxVaf+j1azaYY0OlrxUJJJMQSREDHKIHksXrHaXVHlzuQG4bgr7tbzQd4B6ifqqXS1CQUuO0iTm5oL9lNmv2utU2U6V0c6jh9GFek2l0Cdg/crI+y2x3LPXdtfWDQeDGD6uKN17rOFjqwYEQY3FNm9zKuTxy1VLz3O+Jxd1JP1UbAu5TBaTI92FMPdT2QYkrmjlHBSWBnqR80LKDKuePAei4XVQy48z81ylHcxqoJfQimXRKZQMmSXUJKBHJCSeEoVEK7SjsWjgfX/ZAIvSTu/yAQkrRD4nF6l3kYk6aU0ohBv8A2a1ZZVbPhqNdd3AtLS4dFV67Mm2v/Kz/AEhc+zq1XbU5ux1M9WkH5XkTrXT/ALXU5M/0BJlszTj3iUdGmrTRdmF687wNBc48GiT6BCUqElF6ctHZWIgYOqEUx+XN/oAP8aBu9hnCv0ZO0Wk1Hvec3Oc4/wCIzCr7V4hy+SJBQ9qGXRa0qML3ICV1KjJTyjKHBT3lGCnlQh65oerestFx20qfUNAPyQ2kbSo9AVv7FS4Nc3o9wQdteTK5rX5s6cX+KPSdSKN2w0j8V9/8zzHoAgvaDWDbDVnN11o5lw+krQaDs92y0W7qVMf5Qsf7Va4bZWtwl9UQNpDQ4n1jqiq2hLdWeWSnBUZKTStRkDKDsVY2Bnek+7J6ZBVNJ2Kt7J4HHhHVLlwWlbo5XJKdMUs7yFKYpwU8KECQlKcMJyB8k5ou3HoqCs4JTELvszuK5IUKtFHpJ/3h8vkEH2i70q49q7A54YFV5qHcVritjiZd5v8AYd2icvQLKhJAAMkwABiTshbjVvQXZua50GpG0SKZnJs+9+LZsjMhkkoLcGGNzewLqlZ6jLSyrcIY2bxOGBaRIBxOat9N1g6tUqCcYMERENA+iu7XoSpQILxF8XwTiXA5yd/68UJaNHNNBrwMJfTdBnvYPYSDkC0uH+FYZ5pNm3HjjFbGfstp74Fzjn/RH6T0AbYGXanZlrYDXNlu0k3gZk4bDki6OhwGg7TlwGwY7dpVmLN2YBiHR6ECBH7zQPM+YhyxriR5tbtXa1K9LQ9rTBdTN4DbiPEOip65lp6r1GvZyAHHAOJAO8tgnjtCxmseihd7Rgg5vAyMmL0b8lsx5naUzJPEquJl00ro0zuPRMWncei2GajkFSUswuQw7j0XTGkHEEdVCUz0PVipespb8DjPJ4BHreUlWmCszq9pwUqhD8GPADj8JHhdyxIPNbWxWTtKjAMQ5zcRiCCRiDuhYckWpG7DK416PT32hlKhfe4NZTp3nOOTQ1uJPReC6z6zuttodVMhmVJh9ynOE/iPiPE8Arf2o6//AGl32azu/szXfeOH/Wc0/wD5gjDeRO5YL7Sn48dK2Zpy3pBxena9V/2ldC1JmkUWtN6s7JW7pG+PQys4y3BWGjreC4DeUEouhuN1JP7LhJOQkCs52xkydIlQh69S1Xa6e8YjcFG/Uduxx84/RaajShoC7KWsMUjnPLKzF1NTgCRJ/wAqFq6nD8XotpaRioHt4qdtE7jMFX1AD/iHT6lVtq9mcZPM7u7816RCY0pRpV5I3fJ5zq/qOWWulekEXnMmIvtaSwyModB8lf6d0H2VTtGg9mfvmxGAkGo0A7WHZulXTrDetDHtMGkycRPec7/1YeqC1y024tezsjcN17HtJIFXwuZgJaHT5444wlTV7lK01RY6Q1rsteytDie2zYxoLnBw24e6efyWPsda/TrNghsF8CJvMa8sOPui8Z89yp32Z1FxD2ua8HbIIO3BaKzads9IUSKbu1gis1xhrmlvdewg4HEdErJJzd/Q6GNQW29mebXqyO8YmBiD0VvYbc51SK8uDQcQWsPdGElwgqHRjxfkMDw0PMcmnGRjhn5Kt0paaRYxlK+5xF6q52AvbmAYxHVLinL6HSpP2aLSWn6Fpp06TKfZ9mHOcDEzGERiWlzg6fw8ZVdpLV8hjGGWudec7aGNLRcB/EG4kf8A2NCD0VoN/wDfQ1nZlroqmA7EG7GZkThulbvRujndm59fv1Kji8g5NvGYA2bD6bFqU9Tt+jLKGjaPB5jX1QcThUBH5SPqmGpTvj/yn9V6sNE0/hjlgmOhRsJ88UVsrY8wo6huJH3gz+H+qsn6hH/uD+T+q3DtDkZDp+iIbYiYwM8lTtkTSPNafsyvvEVYG0BnqDewV9ZvZo1rHMbaK4BBBDSAMcHAs3EcVt6GjwwcTn+ils7e95K7fsG1yjzGv7JfhqtI/GHNPpKH/wCVL/jp9X/+q9arUNyENNFb9lWjzNnspO19P/Ofop6fsoE4vZ5Mc75kL0unYSc8EfRswAU3fkjkjz+w+yazx3nun8LWN+cqf/gEUn/dwWwCC6L2WIMCM5W6dSUdZuH7/e1LnG0FGdMx7NUnbm9f6Lv/AIUd8LeoWqC6CRoQzusyo1Wd8I6hSt1Y3tHULTAJKu2vZO7IKC5cE6ULomUhrMwQasrqDr04KFotMFexK6uyuLVVDGOcfdBd0E/vmoED0h/eH4jhyaA0eocfNQXCjQyAAdgE89vqum0ZQ0FZSWnQjaj+0IvukEzjeA+Nu38w9FT2jV69Wv0qhpuktAa0PaMPAGuwiMLuO5b6jSa1UeuwdTsrq9ABtRhBLwATdxBw24kZyl9pNhLKzMaL1R711td4LhBhgaYGeLpu8Th80UNB0rNWayk177RmCSHFo2PuiA0fiIVHrTbbTQFKSGh85Gb7GhjsTmJvt3HNbfUq1CpYmVC0MLs4967LJxxI7uE5ZK+y61MJ5d6QtHaDh3aVjffMgZhpPvH4n8VbVVy6q2cx1Sc/kiUUuBTk2MFIChbRbWsaXOwA8+QA2k7ktU9OB9Uh7QC49z8Me5O0nOf6RPxtJvkqTaVj1rfdw7N07Q7uxv3zCnq1D2JcwwYaRgHZyDIyzCsNP2dpAcRw/flPQKipU3lr2wYLHwYOYF5vq31WbK5xyaL/AESLUo2VJ03Xk9/0Zh/lQ7dYq1N7ZIeC4XhdbMEgGMsYlSWPQtapJDYBBguN2Z2wcfRDVdFvp1Xh4xp0nPBEwSRdbB5vn/CVljknq3ZremqRbM1uc1wbVo54ywzA4g4ZZ47FobBaadUXmEkwD3hBE5YHkei84dXLnZEkA5bssT5R5rT6nayUuyrNe0tFNt9229iBnGBktAH6lbMM5SdMRlioq0a0NTwsxq9rmK1U0aoDHOJNIgzInBjj8W47ea1YYtSaYh7ckZXFWngp7qe4ratFWV4XQanjFIFZaGjQkWp4SCohMUgucUry1gHZfAQNR8lE1MQeSEhSyDgIHSTb7qdEf9R4vflZ33fIDzVlSu7Sh2tabXe2Mpx5uxPpCqXAUQpti+I9FMyzgZBStEru6ioXqIuyG5O6zMc0tLQ4EEEETIOYPks/rRrrRsjCGua+tMCmMY/E4jILEf8AGdOs0utdWs+f/j0B2bBGUvvC9vwI81RaVljrBqx2zAHVCRQY8T7zwA1uAEAH7oYknMmFstGU6TaFNlO5DabBAum73RgdsqkbXaaWGF+ng05w5uEccY8ljqmsVna4sfRcHDA1GXQXHefCfXYkqUroc4qj06tRHLkq21Vbgl2Xz5LH2b2hsojB7qzcG3KjS17McXNeBDtuDp5jJXJ01TtYDqZkRkcCMdo2HDJH+ylzRXaSr1HEvhzmtglrcbocYDg3N2OZG/pJYrVDgBIdIiM+Ecclz9qNKpO2C0jeD+/VT2fSnb2+i24WDv3jiSSym+6HHZj8vIYM8mp7I0QjqW/Bc6yWu02mkymxzKbSAaxJ70xOQHhywGJnGApKWnnMuMrNAkwKgyfDZksGLMcNoQ9KgXveWYh0TOAF0XTMbD9FbUbFdMlxOERs8pxWaWWU3bGaIQjpHsmk21ASwgwYO8Ebwu67r0Eki7OWE8zwUFTR7Q41G91+ZOd4DNpAzzXTbU0xDs9m3zGaF77MClzEFtWg6dS8Wyxzs3NyOzEZdIXnlqDqBNOT3iS5w8L7riMBuHHaeS9LpBo8InEzvBnLeI3Kj05oIVHPIgXu+GkeF8d4g7AYkjfiix5XjYWhS2ZiK2kLjc4ecZGYIyA5fNev6saVNpslGsfE9gvfmaS13q09V4fbLDDyHA3tt4nD+i9m1GsfZWCg0iJaXxuD3F49CF08bT3Xky5k1yXwaumpoSlaEZgSqzvHmuIU9oGM7wPkoYWaSpscuB4SKRShUWSgJJq1rpmCHs/mbj6qPt2fG3+YfqtWwtbkqgq0ZxGakbXYcnNPJwP1XbXN3jqoWA1WkAkjAAkngMSqvRTHvp9pHicThs3K40vUAouAzPd65+krvRVANosHCepS2rlQadRsBbVcEFrHrA+mxjGf3lUuDT8IaMXneAS3mJyWkNNZnWmyONezkeE9pSxyD6jQGE7pILZ/EFbTQKaZiKmr4qOLnue4uJJeSCXE7SIhQVNUzSr0nOINF7xDwMIBEgj3XDd81s26NFN8PbMZ7HYjO9s2ZYKw0zox5pi8S6mGi6CBhMQO6MTJAnbghjKSTvwHJRtFGbUGBgLoN6B2jTfaGnEC74s5EcTgqLT2jGX7rQYDhdkQ597HHHf+92nZbJDQ8l10ggvnvDACG5TkPPigLNSBrF9USSSWlvh73vDbI5bErV5QxR8MxOltWXtp3w03b10vAN29E3ZyB+aG0DbXUapjIETyJxXo2sWjnNa2Gl9Mic+6HHA4DCVkxoEmuKbKeJqX3HMhl0FrSZylrtk4lOU/xpitG9ov7Y3tRkMtoMqPR+sDrILppucIN7EAugkgh2+JGPBWzaMYLivYg8YiVnlj7i3NCnp28B1m0rSrBtWi57C4G6SyWOwxa8iQOIkERwR9DSrXPFJ/cq3b1x20bXMdk9vEeiwZ0fUsr3OoHuky6n7pI2xsO5wg8VZjXWi5gbXpuDhlIHdORLHbOX+yyTwyi9lYdxZrrXQvAAzEyeMDDPiUC7RtOmC51SpdGJmo+N+U4+Sq7BrJTLbrrRTiTdi8HXTli9xM8lNZ7XY6TIZUDok4EuJJxJl2Zx3pWh+UF8drCdBW5lWnep5XnSJxBvEifKFNpN8UzGZIA25kXoH5byorZpOrWa9tnaygTgK5Mu2YhjQZPiGJwwPBWWgNCOpia9WpaKjszViANzW7BthGsEpK+COaTsAsWqf2mq1z57BpBu/FBJLGna0nA7gIC37eH6LhvDDkuwF0MOPtxpGPLkeR2yW9guUgF0GrTyIIq7cB0Q8I2sO6evRBFJyKmHB7CTFIpJYZHWoNibo6BDOot3DoEe9uCFc1U0EmD9g34W9AkaDfhb/KFImKoIHq0wAYaAThgAM1etbAA3ADpgqiky9UYON4+WKt0/CuWLyeEPKgt1hbWpljhIKnSlOFGapsdZ3RXaa1PCKoHfbj7zR488xO+Au9I6bp1bwa4Fga4NbIm9dusBadziDjuO5aEicx1Qdo0LRqCHU2+WB8jmNmSBxfgK15KCwMa3Y2QAJMZAQMTswUNtt1Jr8S3FpDQ0gkPBkQBicowV+zVKgBEOIgiCZiTOG0I2loqm0yGy4CLziXGN0nYkxwNMa8y8Gbsxr1gGXLjdrnCCCPhaYPWBzVnYtXmUgS2S93ic7EnzzV4xia5+5TVj9i3lsorRYQcHDHegjo0g4YhaWrZgUO6xEf0VOLTLUzO1NGuOxVls1Uv+7Hktl9njf0TihxPoqcbD1nnf8Ay6k5f+KsrBqIGEEgf6itn2HE9AnFA7/QK9LK1lPZdChmWJ3n6K1stggyT5IqnZuPopOw4lRYwHMYMCkDVyKXFdCnxRpC2xBdSuLiV1GijtAORoQtXM80rLwFDk4CctSa1dJI06Q1VuKSSjIiArlySSBho70Y371x3Ngef+ys0klpxfEVk5EmSSTQB13TanSUKfBIuYTpIgEOBguE6SoiEkkkoWJOGBJJSgbHuBRvTpKmRMdgwCchJJWWNCdJJQgoTFJJQiEEPXb3vIfv0SSQZPiFHk5hckJJLOxp/9k="/>
          <p:cNvSpPr>
            <a:spLocks noChangeAspect="1" noChangeArrowheads="1"/>
          </p:cNvSpPr>
          <p:nvPr/>
        </p:nvSpPr>
        <p:spPr bwMode="auto">
          <a:xfrm>
            <a:off x="63500" y="-153988"/>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BE" dirty="0">
              <a:solidFill>
                <a:prstClr val="white"/>
              </a:solidFill>
            </a:endParaRPr>
          </a:p>
        </p:txBody>
      </p:sp>
      <p:sp>
        <p:nvSpPr>
          <p:cNvPr id="8" name="Rectangle 7"/>
          <p:cNvSpPr/>
          <p:nvPr/>
        </p:nvSpPr>
        <p:spPr>
          <a:xfrm>
            <a:off x="2672031" y="243487"/>
            <a:ext cx="3561232" cy="769441"/>
          </a:xfrm>
          <a:prstGeom prst="rect">
            <a:avLst/>
          </a:prstGeom>
        </p:spPr>
        <p:txBody>
          <a:bodyPr wrap="none">
            <a:spAutoFit/>
          </a:bodyPr>
          <a:lstStyle/>
          <a:p>
            <a:pPr algn="ctr">
              <a:spcBef>
                <a:spcPct val="0"/>
              </a:spcBef>
              <a:defRPr/>
            </a:pPr>
            <a:r>
              <a:rPr lang="fr-BE" sz="4400" b="1" dirty="0">
                <a:solidFill>
                  <a:srgbClr val="FFFF00"/>
                </a:solidFill>
              </a:rPr>
              <a:t>NOTRE PÈRE </a:t>
            </a:r>
          </a:p>
        </p:txBody>
      </p:sp>
      <p:sp>
        <p:nvSpPr>
          <p:cNvPr id="2" name="Rectangle 1"/>
          <p:cNvSpPr/>
          <p:nvPr/>
        </p:nvSpPr>
        <p:spPr>
          <a:xfrm>
            <a:off x="539552" y="1628800"/>
            <a:ext cx="8328265" cy="2800767"/>
          </a:xfrm>
          <a:prstGeom prst="rect">
            <a:avLst/>
          </a:prstGeom>
        </p:spPr>
        <p:txBody>
          <a:bodyPr wrap="square">
            <a:spAutoFit/>
          </a:bodyPr>
          <a:lstStyle/>
          <a:p>
            <a:r>
              <a:rPr lang="fr-BE" sz="4400" dirty="0">
                <a:solidFill>
                  <a:prstClr val="white"/>
                </a:solidFill>
                <a:latin typeface="Lucida Bright" panose="02040602050505020304" pitchFamily="18" charset="0"/>
              </a:rPr>
              <a:t>Car c’est à Toi qu’appartiennent le règne, </a:t>
            </a:r>
          </a:p>
          <a:p>
            <a:r>
              <a:rPr lang="fr-BE" sz="4400" dirty="0">
                <a:solidFill>
                  <a:prstClr val="white"/>
                </a:solidFill>
                <a:latin typeface="Lucida Bright" panose="02040602050505020304" pitchFamily="18" charset="0"/>
              </a:rPr>
              <a:t>la puissance et la gloire </a:t>
            </a:r>
          </a:p>
          <a:p>
            <a:r>
              <a:rPr lang="fr-BE" sz="4400" dirty="0">
                <a:solidFill>
                  <a:prstClr val="white"/>
                </a:solidFill>
                <a:latin typeface="Lucida Bright" panose="02040602050505020304" pitchFamily="18" charset="0"/>
              </a:rPr>
              <a:t>pour les siècles des siècles.</a:t>
            </a:r>
          </a:p>
        </p:txBody>
      </p:sp>
    </p:spTree>
    <p:extLst>
      <p:ext uri="{BB962C8B-B14F-4D97-AF65-F5344CB8AC3E}">
        <p14:creationId xmlns:p14="http://schemas.microsoft.com/office/powerpoint/2010/main" val="160497294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0658" name="AutoShape 2" descr="data:image/jpeg;base64,/9j/4AAQSkZJRgABAQAAAQABAAD/2wCEAAkGBhQSEBQUExQVFBQWFBUVFRUUGBcUFxQXFRUVFRUUFBUXHCYeFxkkGhQUHy8gIycpLCwsFR4xNTAqNSYrLSkBCQoKDgwOGg8PGikcHxwqKSwsKSksKSksKSwpLCkpLCksLCwsKSkpLCkpKSksKSwsKSksKSksLCwsLCksLCwpKf/AABEIANUA7QMBIgACEQEDEQH/xAAcAAABBQEBAQAAAAAAAAAAAAAEAAEDBQYCBwj/xABFEAABAwEEBwUFBgMGBgMAAAABAAIRAwQSITEFBkFRYXGREyIygaEHQlKxwRQjYnLR8BWS4SQzgqKy8RYXQ1PC0kRjs//EABoBAAIDAQEAAAAAAAAAAAAAAAIDAAEEBQb/xAApEQACAgEDBAICAQUAAAAAAAAAAQIRAxIhMQQTQVEyYSJxQhQjkaHw/9oADAMBAAIRAxEAPwDMynJShIhcs9MMk52Hknhc1vCeRVFS4K0VowXdPFCCpiiKb1qo8+FCku20gNkrinURAghCQEiMuir9K0sWvG6D9FbPowgbXTwg+E+hUQLQFTqSjRkquk43o8laOKkkCQ1TgeSEsx73miXHA+aEpHEeatFGqsB7iF0kcYU2jX9xDW93eKT/ACKXIIM1ZUfD5quAyR7D3QjlwQFtJ7yhK6rZlcOUQZw4qutTbxA3n9+iMtL4HPBCuBJAGJKZEoszVpBsFx8v1TWdjD4QB80JT0S45uaPVWNm0VdHi45KOkWkEUaQRNGtGYkKJkDCZSlByFQeyrGLeakt1YPZhmCMN04KrpWmDGz5IoeA8XAdBKVKNB4U+5GvZDKZOkFR3TqUgkU4CgYlHaPA7kVJCaFRTVqjONcp6VVDubBI4rprlrPPvZljTqoqkVV0qiOo1eKFooMzwQFroRO5GMdxRT7E5zrlx98Cbtx94A7bsTHFBwSrMk5n3x5z1x+qPqHBNbLCW1Z2ZciNh3KO2OhqJu6AZw04Hkhxn5KahiDyUBzVlGi0U7uqK3YkptE1ME1sdif3sSvJXkGpo9h7oQFEo0ZIpFg1YYqCq+BKmDsI6ICtLnQP3xKtFgz3l7t+4D6K1sejDEkxv38lb6G1LtTmX2UKrgfeawwfyl0SOS5NItcWOBa5via4FrgeLSJCJy9BJAjbJdOAHniUYwYYpZKNzpQEHIChe5PUcoKjlZBTJHRHThHEn99FWKyhDM19LG536EnBTFKEs6pInASCSoMZKE6ShDP2xsPdzKhRekm/eny+QQpWqL2OFlVTa+x2uRNEEkAYkkAAbScgEGtR7O7MH21pdiKbXVAPxCGt6F0+QVvgUlbo9G1J1C+zxVrXXVs2tzFLlsL+OzYt/S5qhslrJwS0rrVRsbL9YnEwxjRefUO5rfmchKz2PcfCCdO6oWa1g9rTF4iO0b3Xjd3hn5yvEvaBqLWsHeP3lEmG1WiIJybUb7rvQ+i9Qsuvlor40rI1rdhq1TMcQxv1VhVtjq9J1K00aL2PaWva1zsWnZDm+siIlTuQT5J/T5K3R866PPdKiO1bDTfs8r2eq7sGvr0Ti1wEvaPhqNGN4bxgc8MhQ1tA2hjSX0KzRO2m8fRMU4t2mIljkvB1omop7VmUDo58GFZWkT5hC+QKAaKPBwCr6fiVxZtB2muAKNJ7pwvxdYOJecIUky1FvgrrPZn1KjadNpfUc66xozJ+g2ycAF7FqR7NKVkaKlWK1fMuIllM7qYO74jjuhUug9TK1kp/cVWMqkQ+saYfUO9rC/u02cAJ3kqV2ntJ2XxVG12DZUYJj8zII54oO7G6s2R6WdWqPTgFWawasULYyKre8PDUbhUZ+V27gZHBVuq+v9G1kU3Dsa//AG3GQ+M+zf73LA8Fo6tRHaoQ4yTpnheuOrNSwVAHEVGPm48CJuxIcPdcJBiYxw4Z9tYOXqXtZqtNkYDE9u27v8FS9HkvHzgVcdwZKmGPKiJXLSnciKR3ZWy4cEeULYGYnl80UlT5Ol0cdmxSlKSRQG4rv4xwS/jHBViS0aEZu5Iszpngl/GeCq4TKaEV3JBletfM8I6KEp6Rw8/n/smciSo5+b5MZab2fWkMtcH36bmjnLXfJpWZVzqe2bbR5u9GOKkuBcNpI9eo1zIWHsdtdbbXVrVMWtqOp0x8LGOIAHPM7yStsxi821Jc5pqscML19vGTB+h8ysr+LN+OlJHo1CpcwGSsKda8qqyVw7gdkoh0txjLosptassQ47VPTqbNv7hBWStOBiNi5bWio5u6I5ET856KC3G9ior6VoVcatKk85EvY1zhGBxInNVWlNG2Go0ANNF3xUzIHNpJB9FY6xWFjDfNJrmPJvZgtec8WkGDn1WTtdjcT9zmcAwycSYF0zPVSLa8mhYMc420WerWqVBtYPdUFaMWtLLone4FxveeG3HBb4v6BU+gNANo08cXkAvcTPMCcmo+jLmzOZJ8pw9IROTb3EdvHF1DYMDlDaaIeIITsrbM4TucFQKW55/rVoE0vvGYEEGRhBGIcNxBjovR9F6SNaz0Kh8T6THO5lon1lU2nWs7Cr2nhbTe4ngGk/RWWhaVyyWdpzFCkDzuNn1JTYN0Jzu69mI9rwB+zGcR2wjgey73PYvOhith7VrVNqpt+CkOr3En0AWOoFaocHPycnTAuyuYXTkQKHfablORmXAehP0Qn8Xcu9KiGMG8lx9B9VWqKKZswtqOwcdLuTHSz0EkVNKHa5ey2/ho3lN/DBvKtISupetmrtxKv+FjeUhoocVa3UoVa2V2kVTrGGiRP7lDFWttb92VUlNg7Rzuqioy2GhXWpzot1D8zh1Y5UqloWl1NzXsMOYQ5p3EYhGzKnue313QxxGxrj0BK8v0Naeze1x8MQ7kYk+Rhblulu2sFSq3A9hUJG4im7LhK81sle8wEZQsyXKNl0z1TR4a9sSAYwOJ5HAoqjXLH3HgEwJ2hwOR4jA9FgtWdPltRtNxwyYf/E8IyXoFpAqU2vb42A45ktOY44gGOCzTjpZvhNTVnXZ9m8Fpmm7L8J+E/T9yRabNeN8eNrcvjbM3eecczvUGj3ipTLXGZGeUHMHrim0XXIcWumWkgjcRh++EJdkd/wCCYUhXpuYZuvbjsLZ2jcQcfILEam0apttVtQ3uxvNOAAvXroOG2A6Oa3Bf2dRwnA99vI5gec9ULZNGhlor1WiTWc1x4XabQY85PmrT2aYLTbTTpB9bAXMi7PlhK7D4YYAnID0HkoqEPe4nIQ0T+EST1JHknGLyBk3DP3nDLyH+pUT6Og8MYTsGJO87fM/VRhsYnxbeHAJVnCbucQ47sPCOc4+XJUmuGm+xo9zB7wWt/CNruY2cSiW7L4VsodcdNGu9tkpGQ97WVCNpc4AMncMz02Fem1BHLZyGS8a1Gs3aaSoDY0uqH/Axzh63V7HaHrQ1pVGGUtTPE9frX2lvqn4brP5QP1KoqDkZrNUm2V4y7V46GPoq+kcVoj8TLP5MMIXDlJOC5pDvDn8lATu12YG7OxseqH+wN3BWldmI/KPXH6qItS9R1cMFoQCLENwS+xDcEbcxSuKah2hBSUJwmhCNFCYJ0gqIC6TMM8x+/RVJVlpV2DeZVcn4+Dk9Y/7hynhOUgmGQ9H1OoXrFdPhe1w8nS1w9VgDRNCo+m73XFp4EGJHBelalR9joxvqNdzvOPyA6rG66WW7base9dd5lon5JC5aNX8UwayWIkgg8QQt3ofTBY3vC8cuHNeeWV5acDCvbHbyl5I2Pw5NBprPpZrK0ZXybrZ3QXAdVb284CsCJi68bwDA5kT0PBeWayW4iu0AkGm0ZbHu756S0eSCtmuVocbstEFpJAMughwBknCQMBCBdO5JUNj1cU3q8HsNttZZQ7VwH3YL8DMNHik8sfJYyv7Q31bZTbZ4AdFMuMhsuce9BGIAOcDhCzulvaFUq0XUmtLA8XXG9IAPiDQAM8pM4LMU6pBBBggggjMEYgpmPp/MgM3VpNLH/wB9H0R2hawEG/OUZk+XFK+KNMuqYQC4unzcTuXilLXi0ABstABBdAIvRvxw8gMhyUmndeK1oo9li1khx7xcXXcQ2T7sgGOCD+mle4cuqxVaf+j1azaYY0OlrxUJJJMQSREDHKIHksXrHaXVHlzuQG4bgr7tbzQd4B6ifqqXS1CQUuO0iTm5oL9lNmv2utU2U6V0c6jh9GFek2l0Cdg/crI+y2x3LPXdtfWDQeDGD6uKN17rOFjqwYEQY3FNm9zKuTxy1VLz3O+Jxd1JP1UbAu5TBaTI92FMPdT2QYkrmjlHBSWBnqR80LKDKuePAei4XVQy48z81ylHcxqoJfQimXRKZQMmSXUJKBHJCSeEoVEK7SjsWjgfX/ZAIvSTu/yAQkrRD4nF6l3kYk6aU0ohBv8A2a1ZZVbPhqNdd3AtLS4dFV67Mm2v/Kz/AEhc+zq1XbU5ux1M9WkH5XkTrXT/ALXU5M/0BJlszTj3iUdGmrTRdmF687wNBc48GiT6BCUqElF6ctHZWIgYOqEUx+XN/oAP8aBu9hnCv0ZO0Wk1Hvec3Oc4/wCIzCr7V4hy+SJBQ9qGXRa0qML3ICV1KjJTyjKHBT3lGCnlQh65oerestFx20qfUNAPyQ2kbSo9AVv7FS4Nc3o9wQdteTK5rX5s6cX+KPSdSKN2w0j8V9/8zzHoAgvaDWDbDVnN11o5lw+krQaDs92y0W7qVMf5Qsf7Va4bZWtwl9UQNpDQ4n1jqiq2hLdWeWSnBUZKTStRkDKDsVY2Bnek+7J6ZBVNJ2Kt7J4HHhHVLlwWlbo5XJKdMUs7yFKYpwU8KECQlKcMJyB8k5ou3HoqCs4JTELvszuK5IUKtFHpJ/3h8vkEH2i70q49q7A54YFV5qHcVritjiZd5v8AYd2icvQLKhJAAMkwABiTshbjVvQXZua50GpG0SKZnJs+9+LZsjMhkkoLcGGNzewLqlZ6jLSyrcIY2bxOGBaRIBxOat9N1g6tUqCcYMERENA+iu7XoSpQILxF8XwTiXA5yd/68UJaNHNNBrwMJfTdBnvYPYSDkC0uH+FYZ5pNm3HjjFbGfstp74Fzjn/RH6T0AbYGXanZlrYDXNlu0k3gZk4bDki6OhwGg7TlwGwY7dpVmLN2YBiHR6ECBH7zQPM+YhyxriR5tbtXa1K9LQ9rTBdTN4DbiPEOip65lp6r1GvZyAHHAOJAO8tgnjtCxmseihd7Rgg5vAyMmL0b8lsx5naUzJPEquJl00ro0zuPRMWncei2GajkFSUswuQw7j0XTGkHEEdVCUz0PVipespb8DjPJ4BHreUlWmCszq9pwUqhD8GPADj8JHhdyxIPNbWxWTtKjAMQ5zcRiCCRiDuhYckWpG7DK416PT32hlKhfe4NZTp3nOOTQ1uJPReC6z6zuttodVMhmVJh9ynOE/iPiPE8Arf2o6//AGl32azu/szXfeOH/Wc0/wD5gjDeRO5YL7Sn48dK2Zpy3pBxena9V/2ldC1JmkUWtN6s7JW7pG+PQys4y3BWGjreC4DeUEouhuN1JP7LhJOQkCs52xkydIlQh69S1Xa6e8YjcFG/Uduxx84/RaajShoC7KWsMUjnPLKzF1NTgCRJ/wAqFq6nD8XotpaRioHt4qdtE7jMFX1AD/iHT6lVtq9mcZPM7u7816RCY0pRpV5I3fJ5zq/qOWWulekEXnMmIvtaSwyModB8lf6d0H2VTtGg9mfvmxGAkGo0A7WHZulXTrDetDHtMGkycRPec7/1YeqC1y024tezsjcN17HtJIFXwuZgJaHT5444wlTV7lK01RY6Q1rsteytDie2zYxoLnBw24e6efyWPsda/TrNghsF8CJvMa8sOPui8Z89yp32Z1FxD2ua8HbIIO3BaKzads9IUSKbu1gis1xhrmlvdewg4HEdErJJzd/Q6GNQW29mebXqyO8YmBiD0VvYbc51SK8uDQcQWsPdGElwgqHRjxfkMDw0PMcmnGRjhn5Kt0paaRYxlK+5xF6q52AvbmAYxHVLinL6HSpP2aLSWn6Fpp06TKfZ9mHOcDEzGERiWlzg6fw8ZVdpLV8hjGGWudec7aGNLRcB/EG4kf8A2NCD0VoN/wDfQ1nZlroqmA7EG7GZkThulbvRujndm59fv1Kji8g5NvGYA2bD6bFqU9Tt+jLKGjaPB5jX1QcThUBH5SPqmGpTvj/yn9V6sNE0/hjlgmOhRsJ88UVsrY8wo6huJH3gz+H+qsn6hH/uD+T+q3DtDkZDp+iIbYiYwM8lTtkTSPNafsyvvEVYG0BnqDewV9ZvZo1rHMbaK4BBBDSAMcHAs3EcVt6GjwwcTn+ils7e95K7fsG1yjzGv7JfhqtI/GHNPpKH/wCVL/jp9X/+q9arUNyENNFb9lWjzNnspO19P/Ofop6fsoE4vZ5Mc75kL0unYSc8EfRswAU3fkjkjz+w+yazx3nun8LWN+cqf/gEUn/dwWwCC6L2WIMCM5W6dSUdZuH7/e1LnG0FGdMx7NUnbm9f6Lv/AIUd8LeoWqC6CRoQzusyo1Wd8I6hSt1Y3tHULTAJKu2vZO7IKC5cE6ULomUhrMwQasrqDr04KFotMFexK6uyuLVVDGOcfdBd0E/vmoED0h/eH4jhyaA0eocfNQXCjQyAAdgE89vqum0ZQ0FZSWnQjaj+0IvukEzjeA+Nu38w9FT2jV69Wv0qhpuktAa0PaMPAGuwiMLuO5b6jSa1UeuwdTsrq9ABtRhBLwATdxBw24kZyl9pNhLKzMaL1R711td4LhBhgaYGeLpu8Th80UNB0rNWayk177RmCSHFo2PuiA0fiIVHrTbbTQFKSGh85Gb7GhjsTmJvt3HNbfUq1CpYmVC0MLs4967LJxxI7uE5ZK+y61MJ5d6QtHaDh3aVjffMgZhpPvH4n8VbVVy6q2cx1Sc/kiUUuBTk2MFIChbRbWsaXOwA8+QA2k7ktU9OB9Uh7QC49z8Me5O0nOf6RPxtJvkqTaVj1rfdw7N07Q7uxv3zCnq1D2JcwwYaRgHZyDIyzCsNP2dpAcRw/flPQKipU3lr2wYLHwYOYF5vq31WbK5xyaL/AESLUo2VJ03Xk9/0Zh/lQ7dYq1N7ZIeC4XhdbMEgGMsYlSWPQtapJDYBBguN2Z2wcfRDVdFvp1Xh4xp0nPBEwSRdbB5vn/CVljknq3ZremqRbM1uc1wbVo54ywzA4g4ZZ47FobBaadUXmEkwD3hBE5YHkei84dXLnZEkA5bssT5R5rT6nayUuyrNe0tFNt9229iBnGBktAH6lbMM5SdMRlioq0a0NTwsxq9rmK1U0aoDHOJNIgzInBjj8W47ea1YYtSaYh7ckZXFWngp7qe4ratFWV4XQanjFIFZaGjQkWp4SCohMUgucUry1gHZfAQNR8lE1MQeSEhSyDgIHSTb7qdEf9R4vflZ33fIDzVlSu7Sh2tabXe2Mpx5uxPpCqXAUQpti+I9FMyzgZBStEru6ioXqIuyG5O6zMc0tLQ4EEEETIOYPks/rRrrRsjCGua+tMCmMY/E4jILEf8AGdOs0utdWs+f/j0B2bBGUvvC9vwI81RaVljrBqx2zAHVCRQY8T7zwA1uAEAH7oYknMmFstGU6TaFNlO5DabBAum73RgdsqkbXaaWGF+ng05w5uEccY8ljqmsVna4sfRcHDA1GXQXHefCfXYkqUroc4qj06tRHLkq21Vbgl2Xz5LH2b2hsojB7qzcG3KjS17McXNeBDtuDp5jJXJ01TtYDqZkRkcCMdo2HDJH+ylzRXaSr1HEvhzmtglrcbocYDg3N2OZG/pJYrVDgBIdIiM+Ecclz9qNKpO2C0jeD+/VT2fSnb2+i24WDv3jiSSym+6HHZj8vIYM8mp7I0QjqW/Bc6yWu02mkymxzKbSAaxJ70xOQHhywGJnGApKWnnMuMrNAkwKgyfDZksGLMcNoQ9KgXveWYh0TOAF0XTMbD9FbUbFdMlxOERs8pxWaWWU3bGaIQjpHsmk21ASwgwYO8Ebwu67r0Eki7OWE8zwUFTR7Q41G91+ZOd4DNpAzzXTbU0xDs9m3zGaF77MClzEFtWg6dS8Wyxzs3NyOzEZdIXnlqDqBNOT3iS5w8L7riMBuHHaeS9LpBo8InEzvBnLeI3Kj05oIVHPIgXu+GkeF8d4g7AYkjfiix5XjYWhS2ZiK2kLjc4ecZGYIyA5fNev6saVNpslGsfE9gvfmaS13q09V4fbLDDyHA3tt4nD+i9m1GsfZWCg0iJaXxuD3F49CF08bT3Xky5k1yXwaumpoSlaEZgSqzvHmuIU9oGM7wPkoYWaSpscuB4SKRShUWSgJJq1rpmCHs/mbj6qPt2fG3+YfqtWwtbkqgq0ZxGakbXYcnNPJwP1XbXN3jqoWA1WkAkjAAkngMSqvRTHvp9pHicThs3K40vUAouAzPd65+krvRVANosHCepS2rlQadRsBbVcEFrHrA+mxjGf3lUuDT8IaMXneAS3mJyWkNNZnWmyONezkeE9pSxyD6jQGE7pILZ/EFbTQKaZiKmr4qOLnue4uJJeSCXE7SIhQVNUzSr0nOINF7xDwMIBEgj3XDd81s26NFN8PbMZ7HYjO9s2ZYKw0zox5pi8S6mGi6CBhMQO6MTJAnbghjKSTvwHJRtFGbUGBgLoN6B2jTfaGnEC74s5EcTgqLT2jGX7rQYDhdkQ597HHHf+92nZbJDQ8l10ggvnvDACG5TkPPigLNSBrF9USSSWlvh73vDbI5bErV5QxR8MxOltWXtp3w03b10vAN29E3ZyB+aG0DbXUapjIETyJxXo2sWjnNa2Gl9Mic+6HHA4DCVkxoEmuKbKeJqX3HMhl0FrSZylrtk4lOU/xpitG9ov7Y3tRkMtoMqPR+sDrILppucIN7EAugkgh2+JGPBWzaMYLivYg8YiVnlj7i3NCnp28B1m0rSrBtWi57C4G6SyWOwxa8iQOIkERwR9DSrXPFJ/cq3b1x20bXMdk9vEeiwZ0fUsr3OoHuky6n7pI2xsO5wg8VZjXWi5gbXpuDhlIHdORLHbOX+yyTwyi9lYdxZrrXQvAAzEyeMDDPiUC7RtOmC51SpdGJmo+N+U4+Sq7BrJTLbrrRTiTdi8HXTli9xM8lNZ7XY6TIZUDok4EuJJxJl2Zx3pWh+UF8drCdBW5lWnep5XnSJxBvEifKFNpN8UzGZIA25kXoH5byorZpOrWa9tnaygTgK5Mu2YhjQZPiGJwwPBWWgNCOpia9WpaKjszViANzW7BthGsEpK+COaTsAsWqf2mq1z57BpBu/FBJLGna0nA7gIC37eH6LhvDDkuwF0MOPtxpGPLkeR2yW9guUgF0GrTyIIq7cB0Q8I2sO6evRBFJyKmHB7CTFIpJYZHWoNibo6BDOot3DoEe9uCFc1U0EmD9g34W9AkaDfhb/KFImKoIHq0wAYaAThgAM1etbAA3ADpgqiky9UYON4+WKt0/CuWLyeEPKgt1hbWpljhIKnSlOFGapsdZ3RXaa1PCKoHfbj7zR488xO+Au9I6bp1bwa4Fga4NbIm9dusBadziDjuO5aEicx1Qdo0LRqCHU2+WB8jmNmSBxfgK15KCwMa3Y2QAJMZAQMTswUNtt1Jr8S3FpDQ0gkPBkQBicowV+zVKgBEOIgiCZiTOG0I2loqm0yGy4CLziXGN0nYkxwNMa8y8Gbsxr1gGXLjdrnCCCPhaYPWBzVnYtXmUgS2S93ic7EnzzV4xia5+5TVj9i3lsorRYQcHDHegjo0g4YhaWrZgUO6xEf0VOLTLUzO1NGuOxVls1Uv+7Hktl9njf0TihxPoqcbD1nnf8Ay6k5f+KsrBqIGEEgf6itn2HE9AnFA7/QK9LK1lPZdChmWJ3n6K1stggyT5IqnZuPopOw4lRYwHMYMCkDVyKXFdCnxRpC2xBdSuLiV1GijtAORoQtXM80rLwFDk4CctSa1dJI06Q1VuKSSjIiArlySSBho70Y371x3Ngef+ys0klpxfEVk5EmSSTQB13TanSUKfBIuYTpIgEOBguE6SoiEkkkoWJOGBJJSgbHuBRvTpKmRMdgwCchJJWWNCdJJQgoTFJJQiEEPXb3vIfv0SSQZPiFHk5hckJJLOxp/9k="/>
          <p:cNvSpPr>
            <a:spLocks noChangeAspect="1" noChangeArrowheads="1"/>
          </p:cNvSpPr>
          <p:nvPr/>
        </p:nvSpPr>
        <p:spPr bwMode="auto">
          <a:xfrm>
            <a:off x="63500" y="-153988"/>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BE" dirty="0">
              <a:solidFill>
                <a:prstClr val="white"/>
              </a:solidFill>
            </a:endParaRPr>
          </a:p>
        </p:txBody>
      </p:sp>
      <p:sp>
        <p:nvSpPr>
          <p:cNvPr id="70660" name="AutoShape 4" descr="data:image/jpeg;base64,/9j/4AAQSkZJRgABAQAAAQABAAD/2wCEAAkGBhQSEBQUExQVFBQWFBUVFRUUGBcUFxQXFRUVFRUUFBUXHCYeFxkkGhQUHy8gIycpLCwsFR4xNTAqNSYrLSkBCQoKDgwOGg8PGikcHxwqKSwsKSksKSksKSwpLCkpLCksLCwsKSkpLCkpKSksKSwsKSksKSksLCwsLCksLCwpKf/AABEIANUA7QMBIgACEQEDEQH/xAAcAAABBQEBAQAAAAAAAAAAAAAEAAEDBQYCBwj/xABFEAABAwEEBwUFBgMGBgMAAAABAAIRAwQSITEFBkFRYXGREyIygaEHQlKxwRQjYnLR8BWS4SQzgqKy8RYXQ1PC0kRjs//EABoBAAIDAQEAAAAAAAAAAAAAAAIDAAEEBQb/xAApEQACAgEDBAICAQUAAAAAAAAAAQIRAxIhMQQTQVEyYSJxQhQjkaHw/9oADAMBAAIRAxEAPwDMynJShIhcs9MMk52Hknhc1vCeRVFS4K0VowXdPFCCpiiKb1qo8+FCku20gNkrinURAghCQEiMuir9K0sWvG6D9FbPowgbXTwg+E+hUQLQFTqSjRkquk43o8laOKkkCQ1TgeSEsx73miXHA+aEpHEeatFGqsB7iF0kcYU2jX9xDW93eKT/ACKXIIM1ZUfD5quAyR7D3QjlwQFtJ7yhK6rZlcOUQZw4qutTbxA3n9+iMtL4HPBCuBJAGJKZEoszVpBsFx8v1TWdjD4QB80JT0S45uaPVWNm0VdHi45KOkWkEUaQRNGtGYkKJkDCZSlByFQeyrGLeakt1YPZhmCMN04KrpWmDGz5IoeA8XAdBKVKNB4U+5GvZDKZOkFR3TqUgkU4CgYlHaPA7kVJCaFRTVqjONcp6VVDubBI4rprlrPPvZljTqoqkVV0qiOo1eKFooMzwQFroRO5GMdxRT7E5zrlx98Cbtx94A7bsTHFBwSrMk5n3x5z1x+qPqHBNbLCW1Z2ZciNh3KO2OhqJu6AZw04Hkhxn5KahiDyUBzVlGi0U7uqK3YkptE1ME1sdif3sSvJXkGpo9h7oQFEo0ZIpFg1YYqCq+BKmDsI6ICtLnQP3xKtFgz3l7t+4D6K1sejDEkxv38lb6G1LtTmX2UKrgfeawwfyl0SOS5NItcWOBa5via4FrgeLSJCJy9BJAjbJdOAHniUYwYYpZKNzpQEHIChe5PUcoKjlZBTJHRHThHEn99FWKyhDM19LG536EnBTFKEs6pInASCSoMZKE6ShDP2xsPdzKhRekm/eny+QQpWqL2OFlVTa+x2uRNEEkAYkkAAbScgEGtR7O7MH21pdiKbXVAPxCGt6F0+QVvgUlbo9G1J1C+zxVrXXVs2tzFLlsL+OzYt/S5qhslrJwS0rrVRsbL9YnEwxjRefUO5rfmchKz2PcfCCdO6oWa1g9rTF4iO0b3Xjd3hn5yvEvaBqLWsHeP3lEmG1WiIJybUb7rvQ+i9Qsuvlor40rI1rdhq1TMcQxv1VhVtjq9J1K00aL2PaWva1zsWnZDm+siIlTuQT5J/T5K3R866PPdKiO1bDTfs8r2eq7sGvr0Ti1wEvaPhqNGN4bxgc8MhQ1tA2hjSX0KzRO2m8fRMU4t2mIljkvB1omop7VmUDo58GFZWkT5hC+QKAaKPBwCr6fiVxZtB2muAKNJ7pwvxdYOJecIUky1FvgrrPZn1KjadNpfUc66xozJ+g2ycAF7FqR7NKVkaKlWK1fMuIllM7qYO74jjuhUug9TK1kp/cVWMqkQ+saYfUO9rC/u02cAJ3kqV2ntJ2XxVG12DZUYJj8zII54oO7G6s2R6WdWqPTgFWawasULYyKre8PDUbhUZ+V27gZHBVuq+v9G1kU3Dsa//AG3GQ+M+zf73LA8Fo6tRHaoQ4yTpnheuOrNSwVAHEVGPm48CJuxIcPdcJBiYxw4Z9tYOXqXtZqtNkYDE9u27v8FS9HkvHzgVcdwZKmGPKiJXLSnciKR3ZWy4cEeULYGYnl80UlT5Ol0cdmxSlKSRQG4rv4xwS/jHBViS0aEZu5Iszpngl/GeCq4TKaEV3JBletfM8I6KEp6Rw8/n/smciSo5+b5MZab2fWkMtcH36bmjnLXfJpWZVzqe2bbR5u9GOKkuBcNpI9eo1zIWHsdtdbbXVrVMWtqOp0x8LGOIAHPM7yStsxi821Jc5pqscML19vGTB+h8ysr+LN+OlJHo1CpcwGSsKda8qqyVw7gdkoh0txjLosptassQ47VPTqbNv7hBWStOBiNi5bWio5u6I5ET856KC3G9ior6VoVcatKk85EvY1zhGBxInNVWlNG2Go0ANNF3xUzIHNpJB9FY6xWFjDfNJrmPJvZgtec8WkGDn1WTtdjcT9zmcAwycSYF0zPVSLa8mhYMc420WerWqVBtYPdUFaMWtLLone4FxveeG3HBb4v6BU+gNANo08cXkAvcTPMCcmo+jLmzOZJ8pw9IROTb3EdvHF1DYMDlDaaIeIITsrbM4TucFQKW55/rVoE0vvGYEEGRhBGIcNxBjovR9F6SNaz0Kh8T6THO5lon1lU2nWs7Cr2nhbTe4ngGk/RWWhaVyyWdpzFCkDzuNn1JTYN0Jzu69mI9rwB+zGcR2wjgey73PYvOhith7VrVNqpt+CkOr3En0AWOoFaocHPycnTAuyuYXTkQKHfablORmXAehP0Qn8Xcu9KiGMG8lx9B9VWqKKZswtqOwcdLuTHSz0EkVNKHa5ey2/ho3lN/DBvKtISupetmrtxKv+FjeUhoocVa3UoVa2V2kVTrGGiRP7lDFWttb92VUlNg7Rzuqioy2GhXWpzot1D8zh1Y5UqloWl1NzXsMOYQ5p3EYhGzKnue313QxxGxrj0BK8v0Naeze1x8MQ7kYk+Rhblulu2sFSq3A9hUJG4im7LhK81sle8wEZQsyXKNl0z1TR4a9sSAYwOJ5HAoqjXLH3HgEwJ2hwOR4jA9FgtWdPltRtNxwyYf/E8IyXoFpAqU2vb42A45ktOY44gGOCzTjpZvhNTVnXZ9m8Fpmm7L8J+E/T9yRabNeN8eNrcvjbM3eecczvUGj3ipTLXGZGeUHMHrim0XXIcWumWkgjcRh++EJdkd/wCCYUhXpuYZuvbjsLZ2jcQcfILEam0apttVtQ3uxvNOAAvXroOG2A6Oa3Bf2dRwnA99vI5gec9ULZNGhlor1WiTWc1x4XabQY85PmrT2aYLTbTTpB9bAXMi7PlhK7D4YYAnID0HkoqEPe4nIQ0T+EST1JHknGLyBk3DP3nDLyH+pUT6Og8MYTsGJO87fM/VRhsYnxbeHAJVnCbucQ47sPCOc4+XJUmuGm+xo9zB7wWt/CNruY2cSiW7L4VsodcdNGu9tkpGQ97WVCNpc4AMncMz02Fem1BHLZyGS8a1Gs3aaSoDY0uqH/Axzh63V7HaHrQ1pVGGUtTPE9frX2lvqn4brP5QP1KoqDkZrNUm2V4y7V46GPoq+kcVoj8TLP5MMIXDlJOC5pDvDn8lATu12YG7OxseqH+wN3BWldmI/KPXH6qItS9R1cMFoQCLENwS+xDcEbcxSuKah2hBSUJwmhCNFCYJ0gqIC6TMM8x+/RVJVlpV2DeZVcn4+Dk9Y/7hynhOUgmGQ9H1OoXrFdPhe1w8nS1w9VgDRNCo+m73XFp4EGJHBelalR9joxvqNdzvOPyA6rG66WW7base9dd5lon5JC5aNX8UwayWIkgg8QQt3ofTBY3vC8cuHNeeWV5acDCvbHbyl5I2Pw5NBprPpZrK0ZXybrZ3QXAdVb284CsCJi68bwDA5kT0PBeWayW4iu0AkGm0ZbHu756S0eSCtmuVocbstEFpJAMughwBknCQMBCBdO5JUNj1cU3q8HsNttZZQ7VwH3YL8DMNHik8sfJYyv7Q31bZTbZ4AdFMuMhsuce9BGIAOcDhCzulvaFUq0XUmtLA8XXG9IAPiDQAM8pM4LMU6pBBBggggjMEYgpmPp/MgM3VpNLH/wB9H0R2hawEG/OUZk+XFK+KNMuqYQC4unzcTuXilLXi0ABstABBdAIvRvxw8gMhyUmndeK1oo9li1khx7xcXXcQ2T7sgGOCD+mle4cuqxVaf+j1azaYY0OlrxUJJJMQSREDHKIHksXrHaXVHlzuQG4bgr7tbzQd4B6ifqqXS1CQUuO0iTm5oL9lNmv2utU2U6V0c6jh9GFek2l0Cdg/crI+y2x3LPXdtfWDQeDGD6uKN17rOFjqwYEQY3FNm9zKuTxy1VLz3O+Jxd1JP1UbAu5TBaTI92FMPdT2QYkrmjlHBSWBnqR80LKDKuePAei4XVQy48z81ylHcxqoJfQimXRKZQMmSXUJKBHJCSeEoVEK7SjsWjgfX/ZAIvSTu/yAQkrRD4nF6l3kYk6aU0ohBv8A2a1ZZVbPhqNdd3AtLS4dFV67Mm2v/Kz/AEhc+zq1XbU5ux1M9WkH5XkTrXT/ALXU5M/0BJlszTj3iUdGmrTRdmF687wNBc48GiT6BCUqElF6ctHZWIgYOqEUx+XN/oAP8aBu9hnCv0ZO0Wk1Hvec3Oc4/wCIzCr7V4hy+SJBQ9qGXRa0qML3ICV1KjJTyjKHBT3lGCnlQh65oerestFx20qfUNAPyQ2kbSo9AVv7FS4Nc3o9wQdteTK5rX5s6cX+KPSdSKN2w0j8V9/8zzHoAgvaDWDbDVnN11o5lw+krQaDs92y0W7qVMf5Qsf7Va4bZWtwl9UQNpDQ4n1jqiq2hLdWeWSnBUZKTStRkDKDsVY2Bnek+7J6ZBVNJ2Kt7J4HHhHVLlwWlbo5XJKdMUs7yFKYpwU8KECQlKcMJyB8k5ou3HoqCs4JTELvszuK5IUKtFHpJ/3h8vkEH2i70q49q7A54YFV5qHcVritjiZd5v8AYd2icvQLKhJAAMkwABiTshbjVvQXZua50GpG0SKZnJs+9+LZsjMhkkoLcGGNzewLqlZ6jLSyrcIY2bxOGBaRIBxOat9N1g6tUqCcYMERENA+iu7XoSpQILxF8XwTiXA5yd/68UJaNHNNBrwMJfTdBnvYPYSDkC0uH+FYZ5pNm3HjjFbGfstp74Fzjn/RH6T0AbYGXanZlrYDXNlu0k3gZk4bDki6OhwGg7TlwGwY7dpVmLN2YBiHR6ECBH7zQPM+YhyxriR5tbtXa1K9LQ9rTBdTN4DbiPEOip65lp6r1GvZyAHHAOJAO8tgnjtCxmseihd7Rgg5vAyMmL0b8lsx5naUzJPEquJl00ro0zuPRMWncei2GajkFSUswuQw7j0XTGkHEEdVCUz0PVipespb8DjPJ4BHreUlWmCszq9pwUqhD8GPADj8JHhdyxIPNbWxWTtKjAMQ5zcRiCCRiDuhYckWpG7DK416PT32hlKhfe4NZTp3nOOTQ1uJPReC6z6zuttodVMhmVJh9ynOE/iPiPE8Arf2o6//AGl32azu/szXfeOH/Wc0/wD5gjDeRO5YL7Sn48dK2Zpy3pBxena9V/2ldC1JmkUWtN6s7JW7pG+PQys4y3BWGjreC4DeUEouhuN1JP7LhJOQkCs52xkydIlQh69S1Xa6e8YjcFG/Uduxx84/RaajShoC7KWsMUjnPLKzF1NTgCRJ/wAqFq6nD8XotpaRioHt4qdtE7jMFX1AD/iHT6lVtq9mcZPM7u7816RCY0pRpV5I3fJ5zq/qOWWulekEXnMmIvtaSwyModB8lf6d0H2VTtGg9mfvmxGAkGo0A7WHZulXTrDetDHtMGkycRPec7/1YeqC1y024tezsjcN17HtJIFXwuZgJaHT5444wlTV7lK01RY6Q1rsteytDie2zYxoLnBw24e6efyWPsda/TrNghsF8CJvMa8sOPui8Z89yp32Z1FxD2ua8HbIIO3BaKzads9IUSKbu1gis1xhrmlvdewg4HEdErJJzd/Q6GNQW29mebXqyO8YmBiD0VvYbc51SK8uDQcQWsPdGElwgqHRjxfkMDw0PMcmnGRjhn5Kt0paaRYxlK+5xF6q52AvbmAYxHVLinL6HSpP2aLSWn6Fpp06TKfZ9mHOcDEzGERiWlzg6fw8ZVdpLV8hjGGWudec7aGNLRcB/EG4kf8A2NCD0VoN/wDfQ1nZlroqmA7EG7GZkThulbvRujndm59fv1Kji8g5NvGYA2bD6bFqU9Tt+jLKGjaPB5jX1QcThUBH5SPqmGpTvj/yn9V6sNE0/hjlgmOhRsJ88UVsrY8wo6huJH3gz+H+qsn6hH/uD+T+q3DtDkZDp+iIbYiYwM8lTtkTSPNafsyvvEVYG0BnqDewV9ZvZo1rHMbaK4BBBDSAMcHAs3EcVt6GjwwcTn+ils7e95K7fsG1yjzGv7JfhqtI/GHNPpKH/wCVL/jp9X/+q9arUNyENNFb9lWjzNnspO19P/Ofop6fsoE4vZ5Mc75kL0unYSc8EfRswAU3fkjkjz+w+yazx3nun8LWN+cqf/gEUn/dwWwCC6L2WIMCM5W6dSUdZuH7/e1LnG0FGdMx7NUnbm9f6Lv/AIUd8LeoWqC6CRoQzusyo1Wd8I6hSt1Y3tHULTAJKu2vZO7IKC5cE6ULomUhrMwQasrqDr04KFotMFexK6uyuLVVDGOcfdBd0E/vmoED0h/eH4jhyaA0eocfNQXCjQyAAdgE89vqum0ZQ0FZSWnQjaj+0IvukEzjeA+Nu38w9FT2jV69Wv0qhpuktAa0PaMPAGuwiMLuO5b6jSa1UeuwdTsrq9ABtRhBLwATdxBw24kZyl9pNhLKzMaL1R711td4LhBhgaYGeLpu8Th80UNB0rNWayk177RmCSHFo2PuiA0fiIVHrTbbTQFKSGh85Gb7GhjsTmJvt3HNbfUq1CpYmVC0MLs4967LJxxI7uE5ZK+y61MJ5d6QtHaDh3aVjffMgZhpPvH4n8VbVVy6q2cx1Sc/kiUUuBTk2MFIChbRbWsaXOwA8+QA2k7ktU9OB9Uh7QC49z8Me5O0nOf6RPxtJvkqTaVj1rfdw7N07Q7uxv3zCnq1D2JcwwYaRgHZyDIyzCsNP2dpAcRw/flPQKipU3lr2wYLHwYOYF5vq31WbK5xyaL/AESLUo2VJ03Xk9/0Zh/lQ7dYq1N7ZIeC4XhdbMEgGMsYlSWPQtapJDYBBguN2Z2wcfRDVdFvp1Xh4xp0nPBEwSRdbB5vn/CVljknq3ZremqRbM1uc1wbVo54ywzA4g4ZZ47FobBaadUXmEkwD3hBE5YHkei84dXLnZEkA5bssT5R5rT6nayUuyrNe0tFNt9229iBnGBktAH6lbMM5SdMRlioq0a0NTwsxq9rmK1U0aoDHOJNIgzInBjj8W47ea1YYtSaYh7ckZXFWngp7qe4ratFWV4XQanjFIFZaGjQkWp4SCohMUgucUry1gHZfAQNR8lE1MQeSEhSyDgIHSTb7qdEf9R4vflZ33fIDzVlSu7Sh2tabXe2Mpx5uxPpCqXAUQpti+I9FMyzgZBStEru6ioXqIuyG5O6zMc0tLQ4EEEETIOYPks/rRrrRsjCGua+tMCmMY/E4jILEf8AGdOs0utdWs+f/j0B2bBGUvvC9vwI81RaVljrBqx2zAHVCRQY8T7zwA1uAEAH7oYknMmFstGU6TaFNlO5DabBAum73RgdsqkbXaaWGF+ng05w5uEccY8ljqmsVna4sfRcHDA1GXQXHefCfXYkqUroc4qj06tRHLkq21Vbgl2Xz5LH2b2hsojB7qzcG3KjS17McXNeBDtuDp5jJXJ01TtYDqZkRkcCMdo2HDJH+ylzRXaSr1HEvhzmtglrcbocYDg3N2OZG/pJYrVDgBIdIiM+Ecclz9qNKpO2C0jeD+/VT2fSnb2+i24WDv3jiSSym+6HHZj8vIYM8mp7I0QjqW/Bc6yWu02mkymxzKbSAaxJ70xOQHhywGJnGApKWnnMuMrNAkwKgyfDZksGLMcNoQ9KgXveWYh0TOAF0XTMbD9FbUbFdMlxOERs8pxWaWWU3bGaIQjpHsmk21ASwgwYO8Ebwu67r0Eki7OWE8zwUFTR7Q41G91+ZOd4DNpAzzXTbU0xDs9m3zGaF77MClzEFtWg6dS8Wyxzs3NyOzEZdIXnlqDqBNOT3iS5w8L7riMBuHHaeS9LpBo8InEzvBnLeI3Kj05oIVHPIgXu+GkeF8d4g7AYkjfiix5XjYWhS2ZiK2kLjc4ecZGYIyA5fNev6saVNpslGsfE9gvfmaS13q09V4fbLDDyHA3tt4nD+i9m1GsfZWCg0iJaXxuD3F49CF08bT3Xky5k1yXwaumpoSlaEZgSqzvHmuIU9oGM7wPkoYWaSpscuB4SKRShUWSgJJq1rpmCHs/mbj6qPt2fG3+YfqtWwtbkqgq0ZxGakbXYcnNPJwP1XbXN3jqoWA1WkAkjAAkngMSqvRTHvp9pHicThs3K40vUAouAzPd65+krvRVANosHCepS2rlQadRsBbVcEFrHrA+mxjGf3lUuDT8IaMXneAS3mJyWkNNZnWmyONezkeE9pSxyD6jQGE7pILZ/EFbTQKaZiKmr4qOLnue4uJJeSCXE7SIhQVNUzSr0nOINF7xDwMIBEgj3XDd81s26NFN8PbMZ7HYjO9s2ZYKw0zox5pi8S6mGi6CBhMQO6MTJAnbghjKSTvwHJRtFGbUGBgLoN6B2jTfaGnEC74s5EcTgqLT2jGX7rQYDhdkQ597HHHf+92nZbJDQ8l10ggvnvDACG5TkPPigLNSBrF9USSSWlvh73vDbI5bErV5QxR8MxOltWXtp3w03b10vAN29E3ZyB+aG0DbXUapjIETyJxXo2sWjnNa2Gl9Mic+6HHA4DCVkxoEmuKbKeJqX3HMhl0FrSZylrtk4lOU/xpitG9ov7Y3tRkMtoMqPR+sDrILppucIN7EAugkgh2+JGPBWzaMYLivYg8YiVnlj7i3NCnp28B1m0rSrBtWi57C4G6SyWOwxa8iQOIkERwR9DSrXPFJ/cq3b1x20bXMdk9vEeiwZ0fUsr3OoHuky6n7pI2xsO5wg8VZjXWi5gbXpuDhlIHdORLHbOX+yyTwyi9lYdxZrrXQvAAzEyeMDDPiUC7RtOmC51SpdGJmo+N+U4+Sq7BrJTLbrrRTiTdi8HXTli9xM8lNZ7XY6TIZUDok4EuJJxJl2Zx3pWh+UF8drCdBW5lWnep5XnSJxBvEifKFNpN8UzGZIA25kXoH5byorZpOrWa9tnaygTgK5Mu2YhjQZPiGJwwPBWWgNCOpia9WpaKjszViANzW7BthGsEpK+COaTsAsWqf2mq1z57BpBu/FBJLGna0nA7gIC37eH6LhvDDkuwF0MOPtxpGPLkeR2yW9guUgF0GrTyIIq7cB0Q8I2sO6evRBFJyKmHB7CTFIpJYZHWoNibo6BDOot3DoEe9uCFc1U0EmD9g34W9AkaDfhb/KFImKoIHq0wAYaAThgAM1etbAA3ADpgqiky9UYON4+WKt0/CuWLyeEPKgt1hbWpljhIKnSlOFGapsdZ3RXaa1PCKoHfbj7zR488xO+Au9I6bp1bwa4Fga4NbIm9dusBadziDjuO5aEicx1Qdo0LRqCHU2+WB8jmNmSBxfgK15KCwMa3Y2QAJMZAQMTswUNtt1Jr8S3FpDQ0gkPBkQBicowV+zVKgBEOIgiCZiTOG0I2loqm0yGy4CLziXGN0nYkxwNMa8y8Gbsxr1gGXLjdrnCCCPhaYPWBzVnYtXmUgS2S93ic7EnzzV4xia5+5TVj9i3lsorRYQcHDHegjo0g4YhaWrZgUO6xEf0VOLTLUzO1NGuOxVls1Uv+7Hktl9njf0TihxPoqcbD1nnf8Ay6k5f+KsrBqIGEEgf6itn2HE9AnFA7/QK9LK1lPZdChmWJ3n6K1stggyT5IqnZuPopOw4lRYwHMYMCkDVyKXFdCnxRpC2xBdSuLiV1GijtAORoQtXM80rLwFDk4CctSa1dJI06Q1VuKSSjIiArlySSBho70Y371x3Ngef+ys0klpxfEVk5EmSSTQB13TanSUKfBIuYTpIgEOBguE6SoiEkkkoWJOGBJJSgbHuBRvTpKmRMdgwCchJJWWNCdJJQgoTFJJQiEEPXb3vIfv0SSQZPiFHk5hckJJLOxp/9k="/>
          <p:cNvSpPr>
            <a:spLocks noChangeAspect="1" noChangeArrowheads="1"/>
          </p:cNvSpPr>
          <p:nvPr/>
        </p:nvSpPr>
        <p:spPr bwMode="auto">
          <a:xfrm>
            <a:off x="63500" y="-153988"/>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BE" dirty="0">
              <a:solidFill>
                <a:prstClr val="white"/>
              </a:solidFill>
            </a:endParaRPr>
          </a:p>
        </p:txBody>
      </p:sp>
      <p:sp>
        <p:nvSpPr>
          <p:cNvPr id="70662" name="AutoShape 6" descr="data:image/jpeg;base64,/9j/4AAQSkZJRgABAQAAAQABAAD/2wCEAAkGBhQSEBQUExQVFBQWFBUVFRUUGBcUFxQXFRUVFRUUFBUXHCYeFxkkGhQUHy8gIycpLCwsFR4xNTAqNSYrLSkBCQoKDgwOGg8PGikcHxwqKSwsKSksKSksKSwpLCkpLCksLCwsKSkpLCkpKSksKSwsKSksKSksLCwsLCksLCwpKf/AABEIANUA7QMBIgACEQEDEQH/xAAcAAABBQEBAQAAAAAAAAAAAAAEAAEDBQYCBwj/xABFEAABAwEEBwUFBgMGBgMAAAABAAIRAwQSITEFBkFRYXGREyIygaEHQlKxwRQjYnLR8BWS4SQzgqKy8RYXQ1PC0kRjs//EABoBAAIDAQEAAAAAAAAAAAAAAAIDAAEEBQb/xAApEQACAgEDBAICAQUAAAAAAAAAAQIRAxIhMQQTQVEyYSJxQhQjkaHw/9oADAMBAAIRAxEAPwDMynJShIhcs9MMk52Hknhc1vCeRVFS4K0VowXdPFCCpiiKb1qo8+FCku20gNkrinURAghCQEiMuir9K0sWvG6D9FbPowgbXTwg+E+hUQLQFTqSjRkquk43o8laOKkkCQ1TgeSEsx73miXHA+aEpHEeatFGqsB7iF0kcYU2jX9xDW93eKT/ACKXIIM1ZUfD5quAyR7D3QjlwQFtJ7yhK6rZlcOUQZw4qutTbxA3n9+iMtL4HPBCuBJAGJKZEoszVpBsFx8v1TWdjD4QB80JT0S45uaPVWNm0VdHi45KOkWkEUaQRNGtGYkKJkDCZSlByFQeyrGLeakt1YPZhmCMN04KrpWmDGz5IoeA8XAdBKVKNB4U+5GvZDKZOkFR3TqUgkU4CgYlHaPA7kVJCaFRTVqjONcp6VVDubBI4rprlrPPvZljTqoqkVV0qiOo1eKFooMzwQFroRO5GMdxRT7E5zrlx98Cbtx94A7bsTHFBwSrMk5n3x5z1x+qPqHBNbLCW1Z2ZciNh3KO2OhqJu6AZw04Hkhxn5KahiDyUBzVlGi0U7uqK3YkptE1ME1sdif3sSvJXkGpo9h7oQFEo0ZIpFg1YYqCq+BKmDsI6ICtLnQP3xKtFgz3l7t+4D6K1sejDEkxv38lb6G1LtTmX2UKrgfeawwfyl0SOS5NItcWOBa5via4FrgeLSJCJy9BJAjbJdOAHniUYwYYpZKNzpQEHIChe5PUcoKjlZBTJHRHThHEn99FWKyhDM19LG536EnBTFKEs6pInASCSoMZKE6ShDP2xsPdzKhRekm/eny+QQpWqL2OFlVTa+x2uRNEEkAYkkAAbScgEGtR7O7MH21pdiKbXVAPxCGt6F0+QVvgUlbo9G1J1C+zxVrXXVs2tzFLlsL+OzYt/S5qhslrJwS0rrVRsbL9YnEwxjRefUO5rfmchKz2PcfCCdO6oWa1g9rTF4iO0b3Xjd3hn5yvEvaBqLWsHeP3lEmG1WiIJybUb7rvQ+i9Qsuvlor40rI1rdhq1TMcQxv1VhVtjq9J1K00aL2PaWva1zsWnZDm+siIlTuQT5J/T5K3R866PPdKiO1bDTfs8r2eq7sGvr0Ti1wEvaPhqNGN4bxgc8MhQ1tA2hjSX0KzRO2m8fRMU4t2mIljkvB1omop7VmUDo58GFZWkT5hC+QKAaKPBwCr6fiVxZtB2muAKNJ7pwvxdYOJecIUky1FvgrrPZn1KjadNpfUc66xozJ+g2ycAF7FqR7NKVkaKlWK1fMuIllM7qYO74jjuhUug9TK1kp/cVWMqkQ+saYfUO9rC/u02cAJ3kqV2ntJ2XxVG12DZUYJj8zII54oO7G6s2R6WdWqPTgFWawasULYyKre8PDUbhUZ+V27gZHBVuq+v9G1kU3Dsa//AG3GQ+M+zf73LA8Fo6tRHaoQ4yTpnheuOrNSwVAHEVGPm48CJuxIcPdcJBiYxw4Z9tYOXqXtZqtNkYDE9u27v8FS9HkvHzgVcdwZKmGPKiJXLSnciKR3ZWy4cEeULYGYnl80UlT5Ol0cdmxSlKSRQG4rv4xwS/jHBViS0aEZu5Iszpngl/GeCq4TKaEV3JBletfM8I6KEp6Rw8/n/smciSo5+b5MZab2fWkMtcH36bmjnLXfJpWZVzqe2bbR5u9GOKkuBcNpI9eo1zIWHsdtdbbXVrVMWtqOp0x8LGOIAHPM7yStsxi821Jc5pqscML19vGTB+h8ysr+LN+OlJHo1CpcwGSsKda8qqyVw7gdkoh0txjLosptassQ47VPTqbNv7hBWStOBiNi5bWio5u6I5ET856KC3G9ior6VoVcatKk85EvY1zhGBxInNVWlNG2Go0ANNF3xUzIHNpJB9FY6xWFjDfNJrmPJvZgtec8WkGDn1WTtdjcT9zmcAwycSYF0zPVSLa8mhYMc420WerWqVBtYPdUFaMWtLLone4FxveeG3HBb4v6BU+gNANo08cXkAvcTPMCcmo+jLmzOZJ8pw9IROTb3EdvHF1DYMDlDaaIeIITsrbM4TucFQKW55/rVoE0vvGYEEGRhBGIcNxBjovR9F6SNaz0Kh8T6THO5lon1lU2nWs7Cr2nhbTe4ngGk/RWWhaVyyWdpzFCkDzuNn1JTYN0Jzu69mI9rwB+zGcR2wjgey73PYvOhith7VrVNqpt+CkOr3En0AWOoFaocHPycnTAuyuYXTkQKHfablORmXAehP0Qn8Xcu9KiGMG8lx9B9VWqKKZswtqOwcdLuTHSz0EkVNKHa5ey2/ho3lN/DBvKtISupetmrtxKv+FjeUhoocVa3UoVa2V2kVTrGGiRP7lDFWttb92VUlNg7Rzuqioy2GhXWpzot1D8zh1Y5UqloWl1NzXsMOYQ5p3EYhGzKnue313QxxGxrj0BK8v0Naeze1x8MQ7kYk+Rhblulu2sFSq3A9hUJG4im7LhK81sle8wEZQsyXKNl0z1TR4a9sSAYwOJ5HAoqjXLH3HgEwJ2hwOR4jA9FgtWdPltRtNxwyYf/E8IyXoFpAqU2vb42A45ktOY44gGOCzTjpZvhNTVnXZ9m8Fpmm7L8J+E/T9yRabNeN8eNrcvjbM3eecczvUGj3ipTLXGZGeUHMHrim0XXIcWumWkgjcRh++EJdkd/wCCYUhXpuYZuvbjsLZ2jcQcfILEam0apttVtQ3uxvNOAAvXroOG2A6Oa3Bf2dRwnA99vI5gec9ULZNGhlor1WiTWc1x4XabQY85PmrT2aYLTbTTpB9bAXMi7PlhK7D4YYAnID0HkoqEPe4nIQ0T+EST1JHknGLyBk3DP3nDLyH+pUT6Og8MYTsGJO87fM/VRhsYnxbeHAJVnCbucQ47sPCOc4+XJUmuGm+xo9zB7wWt/CNruY2cSiW7L4VsodcdNGu9tkpGQ97WVCNpc4AMncMz02Fem1BHLZyGS8a1Gs3aaSoDY0uqH/Axzh63V7HaHrQ1pVGGUtTPE9frX2lvqn4brP5QP1KoqDkZrNUm2V4y7V46GPoq+kcVoj8TLP5MMIXDlJOC5pDvDn8lATu12YG7OxseqH+wN3BWldmI/KPXH6qItS9R1cMFoQCLENwS+xDcEbcxSuKah2hBSUJwmhCNFCYJ0gqIC6TMM8x+/RVJVlpV2DeZVcn4+Dk9Y/7hynhOUgmGQ9H1OoXrFdPhe1w8nS1w9VgDRNCo+m73XFp4EGJHBelalR9joxvqNdzvOPyA6rG66WW7base9dd5lon5JC5aNX8UwayWIkgg8QQt3ofTBY3vC8cuHNeeWV5acDCvbHbyl5I2Pw5NBprPpZrK0ZXybrZ3QXAdVb284CsCJi68bwDA5kT0PBeWayW4iu0AkGm0ZbHu756S0eSCtmuVocbstEFpJAMughwBknCQMBCBdO5JUNj1cU3q8HsNttZZQ7VwH3YL8DMNHik8sfJYyv7Q31bZTbZ4AdFMuMhsuce9BGIAOcDhCzulvaFUq0XUmtLA8XXG9IAPiDQAM8pM4LMU6pBBBggggjMEYgpmPp/MgM3VpNLH/wB9H0R2hawEG/OUZk+XFK+KNMuqYQC4unzcTuXilLXi0ABstABBdAIvRvxw8gMhyUmndeK1oo9li1khx7xcXXcQ2T7sgGOCD+mle4cuqxVaf+j1azaYY0OlrxUJJJMQSREDHKIHksXrHaXVHlzuQG4bgr7tbzQd4B6ifqqXS1CQUuO0iTm5oL9lNmv2utU2U6V0c6jh9GFek2l0Cdg/crI+y2x3LPXdtfWDQeDGD6uKN17rOFjqwYEQY3FNm9zKuTxy1VLz3O+Jxd1JP1UbAu5TBaTI92FMPdT2QYkrmjlHBSWBnqR80LKDKuePAei4XVQy48z81ylHcxqoJfQimXRKZQMmSXUJKBHJCSeEoVEK7SjsWjgfX/ZAIvSTu/yAQkrRD4nF6l3kYk6aU0ohBv8A2a1ZZVbPhqNdd3AtLS4dFV67Mm2v/Kz/AEhc+zq1XbU5ux1M9WkH5XkTrXT/ALXU5M/0BJlszTj3iUdGmrTRdmF687wNBc48GiT6BCUqElF6ctHZWIgYOqEUx+XN/oAP8aBu9hnCv0ZO0Wk1Hvec3Oc4/wCIzCr7V4hy+SJBQ9qGXRa0qML3ICV1KjJTyjKHBT3lGCnlQh65oerestFx20qfUNAPyQ2kbSo9AVv7FS4Nc3o9wQdteTK5rX5s6cX+KPSdSKN2w0j8V9/8zzHoAgvaDWDbDVnN11o5lw+krQaDs92y0W7qVMf5Qsf7Va4bZWtwl9UQNpDQ4n1jqiq2hLdWeWSnBUZKTStRkDKDsVY2Bnek+7J6ZBVNJ2Kt7J4HHhHVLlwWlbo5XJKdMUs7yFKYpwU8KECQlKcMJyB8k5ou3HoqCs4JTELvszuK5IUKtFHpJ/3h8vkEH2i70q49q7A54YFV5qHcVritjiZd5v8AYd2icvQLKhJAAMkwABiTshbjVvQXZua50GpG0SKZnJs+9+LZsjMhkkoLcGGNzewLqlZ6jLSyrcIY2bxOGBaRIBxOat9N1g6tUqCcYMERENA+iu7XoSpQILxF8XwTiXA5yd/68UJaNHNNBrwMJfTdBnvYPYSDkC0uH+FYZ5pNm3HjjFbGfstp74Fzjn/RH6T0AbYGXanZlrYDXNlu0k3gZk4bDki6OhwGg7TlwGwY7dpVmLN2YBiHR6ECBH7zQPM+YhyxriR5tbtXa1K9LQ9rTBdTN4DbiPEOip65lp6r1GvZyAHHAOJAO8tgnjtCxmseihd7Rgg5vAyMmL0b8lsx5naUzJPEquJl00ro0zuPRMWncei2GajkFSUswuQw7j0XTGkHEEdVCUz0PVipespb8DjPJ4BHreUlWmCszq9pwUqhD8GPADj8JHhdyxIPNbWxWTtKjAMQ5zcRiCCRiDuhYckWpG7DK416PT32hlKhfe4NZTp3nOOTQ1uJPReC6z6zuttodVMhmVJh9ynOE/iPiPE8Arf2o6//AGl32azu/szXfeOH/Wc0/wD5gjDeRO5YL7Sn48dK2Zpy3pBxena9V/2ldC1JmkUWtN6s7JW7pG+PQys4y3BWGjreC4DeUEouhuN1JP7LhJOQkCs52xkydIlQh69S1Xa6e8YjcFG/Uduxx84/RaajShoC7KWsMUjnPLKzF1NTgCRJ/wAqFq6nD8XotpaRioHt4qdtE7jMFX1AD/iHT6lVtq9mcZPM7u7816RCY0pRpV5I3fJ5zq/qOWWulekEXnMmIvtaSwyModB8lf6d0H2VTtGg9mfvmxGAkGo0A7WHZulXTrDetDHtMGkycRPec7/1YeqC1y024tezsjcN17HtJIFXwuZgJaHT5444wlTV7lK01RY6Q1rsteytDie2zYxoLnBw24e6efyWPsda/TrNghsF8CJvMa8sOPui8Z89yp32Z1FxD2ua8HbIIO3BaKzads9IUSKbu1gis1xhrmlvdewg4HEdErJJzd/Q6GNQW29mebXqyO8YmBiD0VvYbc51SK8uDQcQWsPdGElwgqHRjxfkMDw0PMcmnGRjhn5Kt0paaRYxlK+5xF6q52AvbmAYxHVLinL6HSpP2aLSWn6Fpp06TKfZ9mHOcDEzGERiWlzg6fw8ZVdpLV8hjGGWudec7aGNLRcB/EG4kf8A2NCD0VoN/wDfQ1nZlroqmA7EG7GZkThulbvRujndm59fv1Kji8g5NvGYA2bD6bFqU9Tt+jLKGjaPB5jX1QcThUBH5SPqmGpTvj/yn9V6sNE0/hjlgmOhRsJ88UVsrY8wo6huJH3gz+H+qsn6hH/uD+T+q3DtDkZDp+iIbYiYwM8lTtkTSPNafsyvvEVYG0BnqDewV9ZvZo1rHMbaK4BBBDSAMcHAs3EcVt6GjwwcTn+ils7e95K7fsG1yjzGv7JfhqtI/GHNPpKH/wCVL/jp9X/+q9arUNyENNFb9lWjzNnspO19P/Ofop6fsoE4vZ5Mc75kL0unYSc8EfRswAU3fkjkjz+w+yazx3nun8LWN+cqf/gEUn/dwWwCC6L2WIMCM5W6dSUdZuH7/e1LnG0FGdMx7NUnbm9f6Lv/AIUd8LeoWqC6CRoQzusyo1Wd8I6hSt1Y3tHULTAJKu2vZO7IKC5cE6ULomUhrMwQasrqDr04KFotMFexK6uyuLVVDGOcfdBd0E/vmoED0h/eH4jhyaA0eocfNQXCjQyAAdgE89vqum0ZQ0FZSWnQjaj+0IvukEzjeA+Nu38w9FT2jV69Wv0qhpuktAa0PaMPAGuwiMLuO5b6jSa1UeuwdTsrq9ABtRhBLwATdxBw24kZyl9pNhLKzMaL1R711td4LhBhgaYGeLpu8Th80UNB0rNWayk177RmCSHFo2PuiA0fiIVHrTbbTQFKSGh85Gb7GhjsTmJvt3HNbfUq1CpYmVC0MLs4967LJxxI7uE5ZK+y61MJ5d6QtHaDh3aVjffMgZhpPvH4n8VbVVy6q2cx1Sc/kiUUuBTk2MFIChbRbWsaXOwA8+QA2k7ktU9OB9Uh7QC49z8Me5O0nOf6RPxtJvkqTaVj1rfdw7N07Q7uxv3zCnq1D2JcwwYaRgHZyDIyzCsNP2dpAcRw/flPQKipU3lr2wYLHwYOYF5vq31WbK5xyaL/AESLUo2VJ03Xk9/0Zh/lQ7dYq1N7ZIeC4XhdbMEgGMsYlSWPQtapJDYBBguN2Z2wcfRDVdFvp1Xh4xp0nPBEwSRdbB5vn/CVljknq3ZremqRbM1uc1wbVo54ywzA4g4ZZ47FobBaadUXmEkwD3hBE5YHkei84dXLnZEkA5bssT5R5rT6nayUuyrNe0tFNt9229iBnGBktAH6lbMM5SdMRlioq0a0NTwsxq9rmK1U0aoDHOJNIgzInBjj8W47ea1YYtSaYh7ckZXFWngp7qe4ratFWV4XQanjFIFZaGjQkWp4SCohMUgucUry1gHZfAQNR8lE1MQeSEhSyDgIHSTb7qdEf9R4vflZ33fIDzVlSu7Sh2tabXe2Mpx5uxPpCqXAUQpti+I9FMyzgZBStEru6ioXqIuyG5O6zMc0tLQ4EEEETIOYPks/rRrrRsjCGua+tMCmMY/E4jILEf8AGdOs0utdWs+f/j0B2bBGUvvC9vwI81RaVljrBqx2zAHVCRQY8T7zwA1uAEAH7oYknMmFstGU6TaFNlO5DabBAum73RgdsqkbXaaWGF+ng05w5uEccY8ljqmsVna4sfRcHDA1GXQXHefCfXYkqUroc4qj06tRHLkq21Vbgl2Xz5LH2b2hsojB7qzcG3KjS17McXNeBDtuDp5jJXJ01TtYDqZkRkcCMdo2HDJH+ylzRXaSr1HEvhzmtglrcbocYDg3N2OZG/pJYrVDgBIdIiM+Ecclz9qNKpO2C0jeD+/VT2fSnb2+i24WDv3jiSSym+6HHZj8vIYM8mp7I0QjqW/Bc6yWu02mkymxzKbSAaxJ70xOQHhywGJnGApKWnnMuMrNAkwKgyfDZksGLMcNoQ9KgXveWYh0TOAF0XTMbD9FbUbFdMlxOERs8pxWaWWU3bGaIQjpHsmk21ASwgwYO8Ebwu67r0Eki7OWE8zwUFTR7Q41G91+ZOd4DNpAzzXTbU0xDs9m3zGaF77MClzEFtWg6dS8Wyxzs3NyOzEZdIXnlqDqBNOT3iS5w8L7riMBuHHaeS9LpBo8InEzvBnLeI3Kj05oIVHPIgXu+GkeF8d4g7AYkjfiix5XjYWhS2ZiK2kLjc4ecZGYIyA5fNev6saVNpslGsfE9gvfmaS13q09V4fbLDDyHA3tt4nD+i9m1GsfZWCg0iJaXxuD3F49CF08bT3Xky5k1yXwaumpoSlaEZgSqzvHmuIU9oGM7wPkoYWaSpscuB4SKRShUWSgJJq1rpmCHs/mbj6qPt2fG3+YfqtWwtbkqgq0ZxGakbXYcnNPJwP1XbXN3jqoWA1WkAkjAAkngMSqvRTHvp9pHicThs3K40vUAouAzPd65+krvRVANosHCepS2rlQadRsBbVcEFrHrA+mxjGf3lUuDT8IaMXneAS3mJyWkNNZnWmyONezkeE9pSxyD6jQGE7pILZ/EFbTQKaZiKmr4qOLnue4uJJeSCXE7SIhQVNUzSr0nOINF7xDwMIBEgj3XDd81s26NFN8PbMZ7HYjO9s2ZYKw0zox5pi8S6mGi6CBhMQO6MTJAnbghjKSTvwHJRtFGbUGBgLoN6B2jTfaGnEC74s5EcTgqLT2jGX7rQYDhdkQ597HHHf+92nZbJDQ8l10ggvnvDACG5TkPPigLNSBrF9USSSWlvh73vDbI5bErV5QxR8MxOltWXtp3w03b10vAN29E3ZyB+aG0DbXUapjIETyJxXo2sWjnNa2Gl9Mic+6HHA4DCVkxoEmuKbKeJqX3HMhl0FrSZylrtk4lOU/xpitG9ov7Y3tRkMtoMqPR+sDrILppucIN7EAugkgh2+JGPBWzaMYLivYg8YiVnlj7i3NCnp28B1m0rSrBtWi57C4G6SyWOwxa8iQOIkERwR9DSrXPFJ/cq3b1x20bXMdk9vEeiwZ0fUsr3OoHuky6n7pI2xsO5wg8VZjXWi5gbXpuDhlIHdORLHbOX+yyTwyi9lYdxZrrXQvAAzEyeMDDPiUC7RtOmC51SpdGJmo+N+U4+Sq7BrJTLbrrRTiTdi8HXTli9xM8lNZ7XY6TIZUDok4EuJJxJl2Zx3pWh+UF8drCdBW5lWnep5XnSJxBvEifKFNpN8UzGZIA25kXoH5byorZpOrWa9tnaygTgK5Mu2YhjQZPiGJwwPBWWgNCOpia9WpaKjszViANzW7BthGsEpK+COaTsAsWqf2mq1z57BpBu/FBJLGna0nA7gIC37eH6LhvDDkuwF0MOPtxpGPLkeR2yW9guUgF0GrTyIIq7cB0Q8I2sO6evRBFJyKmHB7CTFIpJYZHWoNibo6BDOot3DoEe9uCFc1U0EmD9g34W9AkaDfhb/KFImKoIHq0wAYaAThgAM1etbAA3ADpgqiky9UYON4+WKt0/CuWLyeEPKgt1hbWpljhIKnSlOFGapsdZ3RXaa1PCKoHfbj7zR488xO+Au9I6bp1bwa4Fga4NbIm9dusBadziDjuO5aEicx1Qdo0LRqCHU2+WB8jmNmSBxfgK15KCwMa3Y2QAJMZAQMTswUNtt1Jr8S3FpDQ0gkPBkQBicowV+zVKgBEOIgiCZiTOG0I2loqm0yGy4CLziXGN0nYkxwNMa8y8Gbsxr1gGXLjdrnCCCPhaYPWBzVnYtXmUgS2S93ic7EnzzV4xia5+5TVj9i3lsorRYQcHDHegjo0g4YhaWrZgUO6xEf0VOLTLUzO1NGuOxVls1Uv+7Hktl9njf0TihxPoqcbD1nnf8Ay6k5f+KsrBqIGEEgf6itn2HE9AnFA7/QK9LK1lPZdChmWJ3n6K1stggyT5IqnZuPopOw4lRYwHMYMCkDVyKXFdCnxRpC2xBdSuLiV1GijtAORoQtXM80rLwFDk4CctSa1dJI06Q1VuKSSjIiArlySSBho70Y371x3Ngef+ys0klpxfEVk5EmSSTQB13TanSUKfBIuYTpIgEOBguE6SoiEkkkoWJOGBJJSgbHuBRvTpKmRMdgwCchJJWWNCdJJQgoTFJJQiEEPXb3vIfv0SSQZPiFHk5hckJJLOxp/9k="/>
          <p:cNvSpPr>
            <a:spLocks noChangeAspect="1" noChangeArrowheads="1"/>
          </p:cNvSpPr>
          <p:nvPr/>
        </p:nvSpPr>
        <p:spPr bwMode="auto">
          <a:xfrm>
            <a:off x="63500" y="-153988"/>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BE" dirty="0">
              <a:solidFill>
                <a:prstClr val="white"/>
              </a:solidFill>
            </a:endParaRPr>
          </a:p>
        </p:txBody>
      </p:sp>
      <p:sp>
        <p:nvSpPr>
          <p:cNvPr id="70664" name="AutoShape 8" descr="data:image/jpeg;base64,/9j/4AAQSkZJRgABAQAAAQABAAD/2wCEAAkGBhQSEBQUExQVFBQWFBUVFRUUGBcUFxQXFRUVFRUUFBUXHCYeFxkkGhQUHy8gIycpLCwsFR4xNTAqNSYrLSkBCQoKDgwOGg8PGikcHxwqKSwsKSksKSksKSwpLCkpLCksLCwsKSkpLCkpKSksKSwsKSksKSksLCwsLCksLCwpKf/AABEIANUA7QMBIgACEQEDEQH/xAAcAAABBQEBAQAAAAAAAAAAAAAEAAEDBQYCBwj/xABFEAABAwEEBwUFBgMGBgMAAAABAAIRAwQSITEFBkFRYXGREyIygaEHQlKxwRQjYnLR8BWS4SQzgqKy8RYXQ1PC0kRjs//EABoBAAIDAQEAAAAAAAAAAAAAAAIDAAEEBQb/xAApEQACAgEDBAICAQUAAAAAAAAAAQIRAxIhMQQTQVEyYSJxQhQjkaHw/9oADAMBAAIRAxEAPwDMynJShIhcs9MMk52Hknhc1vCeRVFS4K0VowXdPFCCpiiKb1qo8+FCku20gNkrinURAghCQEiMuir9K0sWvG6D9FbPowgbXTwg+E+hUQLQFTqSjRkquk43o8laOKkkCQ1TgeSEsx73miXHA+aEpHEeatFGqsB7iF0kcYU2jX9xDW93eKT/ACKXIIM1ZUfD5quAyR7D3QjlwQFtJ7yhK6rZlcOUQZw4qutTbxA3n9+iMtL4HPBCuBJAGJKZEoszVpBsFx8v1TWdjD4QB80JT0S45uaPVWNm0VdHi45KOkWkEUaQRNGtGYkKJkDCZSlByFQeyrGLeakt1YPZhmCMN04KrpWmDGz5IoeA8XAdBKVKNB4U+5GvZDKZOkFR3TqUgkU4CgYlHaPA7kVJCaFRTVqjONcp6VVDubBI4rprlrPPvZljTqoqkVV0qiOo1eKFooMzwQFroRO5GMdxRT7E5zrlx98Cbtx94A7bsTHFBwSrMk5n3x5z1x+qPqHBNbLCW1Z2ZciNh3KO2OhqJu6AZw04Hkhxn5KahiDyUBzVlGi0U7uqK3YkptE1ME1sdif3sSvJXkGpo9h7oQFEo0ZIpFg1YYqCq+BKmDsI6ICtLnQP3xKtFgz3l7t+4D6K1sejDEkxv38lb6G1LtTmX2UKrgfeawwfyl0SOS5NItcWOBa5via4FrgeLSJCJy9BJAjbJdOAHniUYwYYpZKNzpQEHIChe5PUcoKjlZBTJHRHThHEn99FWKyhDM19LG536EnBTFKEs6pInASCSoMZKE6ShDP2xsPdzKhRekm/eny+QQpWqL2OFlVTa+x2uRNEEkAYkkAAbScgEGtR7O7MH21pdiKbXVAPxCGt6F0+QVvgUlbo9G1J1C+zxVrXXVs2tzFLlsL+OzYt/S5qhslrJwS0rrVRsbL9YnEwxjRefUO5rfmchKz2PcfCCdO6oWa1g9rTF4iO0b3Xjd3hn5yvEvaBqLWsHeP3lEmG1WiIJybUb7rvQ+i9Qsuvlor40rI1rdhq1TMcQxv1VhVtjq9J1K00aL2PaWva1zsWnZDm+siIlTuQT5J/T5K3R866PPdKiO1bDTfs8r2eq7sGvr0Ti1wEvaPhqNGN4bxgc8MhQ1tA2hjSX0KzRO2m8fRMU4t2mIljkvB1omop7VmUDo58GFZWkT5hC+QKAaKPBwCr6fiVxZtB2muAKNJ7pwvxdYOJecIUky1FvgrrPZn1KjadNpfUc66xozJ+g2ycAF7FqR7NKVkaKlWK1fMuIllM7qYO74jjuhUug9TK1kp/cVWMqkQ+saYfUO9rC/u02cAJ3kqV2ntJ2XxVG12DZUYJj8zII54oO7G6s2R6WdWqPTgFWawasULYyKre8PDUbhUZ+V27gZHBVuq+v9G1kU3Dsa//AG3GQ+M+zf73LA8Fo6tRHaoQ4yTpnheuOrNSwVAHEVGPm48CJuxIcPdcJBiYxw4Z9tYOXqXtZqtNkYDE9u27v8FS9HkvHzgVcdwZKmGPKiJXLSnciKR3ZWy4cEeULYGYnl80UlT5Ol0cdmxSlKSRQG4rv4xwS/jHBViS0aEZu5Iszpngl/GeCq4TKaEV3JBletfM8I6KEp6Rw8/n/smciSo5+b5MZab2fWkMtcH36bmjnLXfJpWZVzqe2bbR5u9GOKkuBcNpI9eo1zIWHsdtdbbXVrVMWtqOp0x8LGOIAHPM7yStsxi821Jc5pqscML19vGTB+h8ysr+LN+OlJHo1CpcwGSsKda8qqyVw7gdkoh0txjLosptassQ47VPTqbNv7hBWStOBiNi5bWio5u6I5ET856KC3G9ior6VoVcatKk85EvY1zhGBxInNVWlNG2Go0ANNF3xUzIHNpJB9FY6xWFjDfNJrmPJvZgtec8WkGDn1WTtdjcT9zmcAwycSYF0zPVSLa8mhYMc420WerWqVBtYPdUFaMWtLLone4FxveeG3HBb4v6BU+gNANo08cXkAvcTPMCcmo+jLmzOZJ8pw9IROTb3EdvHF1DYMDlDaaIeIITsrbM4TucFQKW55/rVoE0vvGYEEGRhBGIcNxBjovR9F6SNaz0Kh8T6THO5lon1lU2nWs7Cr2nhbTe4ngGk/RWWhaVyyWdpzFCkDzuNn1JTYN0Jzu69mI9rwB+zGcR2wjgey73PYvOhith7VrVNqpt+CkOr3En0AWOoFaocHPycnTAuyuYXTkQKHfablORmXAehP0Qn8Xcu9KiGMG8lx9B9VWqKKZswtqOwcdLuTHSz0EkVNKHa5ey2/ho3lN/DBvKtISupetmrtxKv+FjeUhoocVa3UoVa2V2kVTrGGiRP7lDFWttb92VUlNg7Rzuqioy2GhXWpzot1D8zh1Y5UqloWl1NzXsMOYQ5p3EYhGzKnue313QxxGxrj0BK8v0Naeze1x8MQ7kYk+Rhblulu2sFSq3A9hUJG4im7LhK81sle8wEZQsyXKNl0z1TR4a9sSAYwOJ5HAoqjXLH3HgEwJ2hwOR4jA9FgtWdPltRtNxwyYf/E8IyXoFpAqU2vb42A45ktOY44gGOCzTjpZvhNTVnXZ9m8Fpmm7L8J+E/T9yRabNeN8eNrcvjbM3eecczvUGj3ipTLXGZGeUHMHrim0XXIcWumWkgjcRh++EJdkd/wCCYUhXpuYZuvbjsLZ2jcQcfILEam0apttVtQ3uxvNOAAvXroOG2A6Oa3Bf2dRwnA99vI5gec9ULZNGhlor1WiTWc1x4XabQY85PmrT2aYLTbTTpB9bAXMi7PlhK7D4YYAnID0HkoqEPe4nIQ0T+EST1JHknGLyBk3DP3nDLyH+pUT6Og8MYTsGJO87fM/VRhsYnxbeHAJVnCbucQ47sPCOc4+XJUmuGm+xo9zB7wWt/CNruY2cSiW7L4VsodcdNGu9tkpGQ97WVCNpc4AMncMz02Fem1BHLZyGS8a1Gs3aaSoDY0uqH/Axzh63V7HaHrQ1pVGGUtTPE9frX2lvqn4brP5QP1KoqDkZrNUm2V4y7V46GPoq+kcVoj8TLP5MMIXDlJOC5pDvDn8lATu12YG7OxseqH+wN3BWldmI/KPXH6qItS9R1cMFoQCLENwS+xDcEbcxSuKah2hBSUJwmhCNFCYJ0gqIC6TMM8x+/RVJVlpV2DeZVcn4+Dk9Y/7hynhOUgmGQ9H1OoXrFdPhe1w8nS1w9VgDRNCo+m73XFp4EGJHBelalR9joxvqNdzvOPyA6rG66WW7base9dd5lon5JC5aNX8UwayWIkgg8QQt3ofTBY3vC8cuHNeeWV5acDCvbHbyl5I2Pw5NBprPpZrK0ZXybrZ3QXAdVb284CsCJi68bwDA5kT0PBeWayW4iu0AkGm0ZbHu756S0eSCtmuVocbstEFpJAMughwBknCQMBCBdO5JUNj1cU3q8HsNttZZQ7VwH3YL8DMNHik8sfJYyv7Q31bZTbZ4AdFMuMhsuce9BGIAOcDhCzulvaFUq0XUmtLA8XXG9IAPiDQAM8pM4LMU6pBBBggggjMEYgpmPp/MgM3VpNLH/wB9H0R2hawEG/OUZk+XFK+KNMuqYQC4unzcTuXilLXi0ABstABBdAIvRvxw8gMhyUmndeK1oo9li1khx7xcXXcQ2T7sgGOCD+mle4cuqxVaf+j1azaYY0OlrxUJJJMQSREDHKIHksXrHaXVHlzuQG4bgr7tbzQd4B6ifqqXS1CQUuO0iTm5oL9lNmv2utU2U6V0c6jh9GFek2l0Cdg/crI+y2x3LPXdtfWDQeDGD6uKN17rOFjqwYEQY3FNm9zKuTxy1VLz3O+Jxd1JP1UbAu5TBaTI92FMPdT2QYkrmjlHBSWBnqR80LKDKuePAei4XVQy48z81ylHcxqoJfQimXRKZQMmSXUJKBHJCSeEoVEK7SjsWjgfX/ZAIvSTu/yAQkrRD4nF6l3kYk6aU0ohBv8A2a1ZZVbPhqNdd3AtLS4dFV67Mm2v/Kz/AEhc+zq1XbU5ux1M9WkH5XkTrXT/ALXU5M/0BJlszTj3iUdGmrTRdmF687wNBc48GiT6BCUqElF6ctHZWIgYOqEUx+XN/oAP8aBu9hnCv0ZO0Wk1Hvec3Oc4/wCIzCr7V4hy+SJBQ9qGXRa0qML3ICV1KjJTyjKHBT3lGCnlQh65oerestFx20qfUNAPyQ2kbSo9AVv7FS4Nc3o9wQdteTK5rX5s6cX+KPSdSKN2w0j8V9/8zzHoAgvaDWDbDVnN11o5lw+krQaDs92y0W7qVMf5Qsf7Va4bZWtwl9UQNpDQ4n1jqiq2hLdWeWSnBUZKTStRkDKDsVY2Bnek+7J6ZBVNJ2Kt7J4HHhHVLlwWlbo5XJKdMUs7yFKYpwU8KECQlKcMJyB8k5ou3HoqCs4JTELvszuK5IUKtFHpJ/3h8vkEH2i70q49q7A54YFV5qHcVritjiZd5v8AYd2icvQLKhJAAMkwABiTshbjVvQXZua50GpG0SKZnJs+9+LZsjMhkkoLcGGNzewLqlZ6jLSyrcIY2bxOGBaRIBxOat9N1g6tUqCcYMERENA+iu7XoSpQILxF8XwTiXA5yd/68UJaNHNNBrwMJfTdBnvYPYSDkC0uH+FYZ5pNm3HjjFbGfstp74Fzjn/RH6T0AbYGXanZlrYDXNlu0k3gZk4bDki6OhwGg7TlwGwY7dpVmLN2YBiHR6ECBH7zQPM+YhyxriR5tbtXa1K9LQ9rTBdTN4DbiPEOip65lp6r1GvZyAHHAOJAO8tgnjtCxmseihd7Rgg5vAyMmL0b8lsx5naUzJPEquJl00ro0zuPRMWncei2GajkFSUswuQw7j0XTGkHEEdVCUz0PVipespb8DjPJ4BHreUlWmCszq9pwUqhD8GPADj8JHhdyxIPNbWxWTtKjAMQ5zcRiCCRiDuhYckWpG7DK416PT32hlKhfe4NZTp3nOOTQ1uJPReC6z6zuttodVMhmVJh9ynOE/iPiPE8Arf2o6//AGl32azu/szXfeOH/Wc0/wD5gjDeRO5YL7Sn48dK2Zpy3pBxena9V/2ldC1JmkUWtN6s7JW7pG+PQys4y3BWGjreC4DeUEouhuN1JP7LhJOQkCs52xkydIlQh69S1Xa6e8YjcFG/Uduxx84/RaajShoC7KWsMUjnPLKzF1NTgCRJ/wAqFq6nD8XotpaRioHt4qdtE7jMFX1AD/iHT6lVtq9mcZPM7u7816RCY0pRpV5I3fJ5zq/qOWWulekEXnMmIvtaSwyModB8lf6d0H2VTtGg9mfvmxGAkGo0A7WHZulXTrDetDHtMGkycRPec7/1YeqC1y024tezsjcN17HtJIFXwuZgJaHT5444wlTV7lK01RY6Q1rsteytDie2zYxoLnBw24e6efyWPsda/TrNghsF8CJvMa8sOPui8Z89yp32Z1FxD2ua8HbIIO3BaKzads9IUSKbu1gis1xhrmlvdewg4HEdErJJzd/Q6GNQW29mebXqyO8YmBiD0VvYbc51SK8uDQcQWsPdGElwgqHRjxfkMDw0PMcmnGRjhn5Kt0paaRYxlK+5xF6q52AvbmAYxHVLinL6HSpP2aLSWn6Fpp06TKfZ9mHOcDEzGERiWlzg6fw8ZVdpLV8hjGGWudec7aGNLRcB/EG4kf8A2NCD0VoN/wDfQ1nZlroqmA7EG7GZkThulbvRujndm59fv1Kji8g5NvGYA2bD6bFqU9Tt+jLKGjaPB5jX1QcThUBH5SPqmGpTvj/yn9V6sNE0/hjlgmOhRsJ88UVsrY8wo6huJH3gz+H+qsn6hH/uD+T+q3DtDkZDp+iIbYiYwM8lTtkTSPNafsyvvEVYG0BnqDewV9ZvZo1rHMbaK4BBBDSAMcHAs3EcVt6GjwwcTn+ils7e95K7fsG1yjzGv7JfhqtI/GHNPpKH/wCVL/jp9X/+q9arUNyENNFb9lWjzNnspO19P/Ofop6fsoE4vZ5Mc75kL0unYSc8EfRswAU3fkjkjz+w+yazx3nun8LWN+cqf/gEUn/dwWwCC6L2WIMCM5W6dSUdZuH7/e1LnG0FGdMx7NUnbm9f6Lv/AIUd8LeoWqC6CRoQzusyo1Wd8I6hSt1Y3tHULTAJKu2vZO7IKC5cE6ULomUhrMwQasrqDr04KFotMFexK6uyuLVVDGOcfdBd0E/vmoED0h/eH4jhyaA0eocfNQXCjQyAAdgE89vqum0ZQ0FZSWnQjaj+0IvukEzjeA+Nu38w9FT2jV69Wv0qhpuktAa0PaMPAGuwiMLuO5b6jSa1UeuwdTsrq9ABtRhBLwATdxBw24kZyl9pNhLKzMaL1R711td4LhBhgaYGeLpu8Th80UNB0rNWayk177RmCSHFo2PuiA0fiIVHrTbbTQFKSGh85Gb7GhjsTmJvt3HNbfUq1CpYmVC0MLs4967LJxxI7uE5ZK+y61MJ5d6QtHaDh3aVjffMgZhpPvH4n8VbVVy6q2cx1Sc/kiUUuBTk2MFIChbRbWsaXOwA8+QA2k7ktU9OB9Uh7QC49z8Me5O0nOf6RPxtJvkqTaVj1rfdw7N07Q7uxv3zCnq1D2JcwwYaRgHZyDIyzCsNP2dpAcRw/flPQKipU3lr2wYLHwYOYF5vq31WbK5xyaL/AESLUo2VJ03Xk9/0Zh/lQ7dYq1N7ZIeC4XhdbMEgGMsYlSWPQtapJDYBBguN2Z2wcfRDVdFvp1Xh4xp0nPBEwSRdbB5vn/CVljknq3ZremqRbM1uc1wbVo54ywzA4g4ZZ47FobBaadUXmEkwD3hBE5YHkei84dXLnZEkA5bssT5R5rT6nayUuyrNe0tFNt9229iBnGBktAH6lbMM5SdMRlioq0a0NTwsxq9rmK1U0aoDHOJNIgzInBjj8W47ea1YYtSaYh7ckZXFWngp7qe4ratFWV4XQanjFIFZaGjQkWp4SCohMUgucUry1gHZfAQNR8lE1MQeSEhSyDgIHSTb7qdEf9R4vflZ33fIDzVlSu7Sh2tabXe2Mpx5uxPpCqXAUQpti+I9FMyzgZBStEru6ioXqIuyG5O6zMc0tLQ4EEEETIOYPks/rRrrRsjCGua+tMCmMY/E4jILEf8AGdOs0utdWs+f/j0B2bBGUvvC9vwI81RaVljrBqx2zAHVCRQY8T7zwA1uAEAH7oYknMmFstGU6TaFNlO5DabBAum73RgdsqkbXaaWGF+ng05w5uEccY8ljqmsVna4sfRcHDA1GXQXHefCfXYkqUroc4qj06tRHLkq21Vbgl2Xz5LH2b2hsojB7qzcG3KjS17McXNeBDtuDp5jJXJ01TtYDqZkRkcCMdo2HDJH+ylzRXaSr1HEvhzmtglrcbocYDg3N2OZG/pJYrVDgBIdIiM+Ecclz9qNKpO2C0jeD+/VT2fSnb2+i24WDv3jiSSym+6HHZj8vIYM8mp7I0QjqW/Bc6yWu02mkymxzKbSAaxJ70xOQHhywGJnGApKWnnMuMrNAkwKgyfDZksGLMcNoQ9KgXveWYh0TOAF0XTMbD9FbUbFdMlxOERs8pxWaWWU3bGaIQjpHsmk21ASwgwYO8Ebwu67r0Eki7OWE8zwUFTR7Q41G91+ZOd4DNpAzzXTbU0xDs9m3zGaF77MClzEFtWg6dS8Wyxzs3NyOzEZdIXnlqDqBNOT3iS5w8L7riMBuHHaeS9LpBo8InEzvBnLeI3Kj05oIVHPIgXu+GkeF8d4g7AYkjfiix5XjYWhS2ZiK2kLjc4ecZGYIyA5fNev6saVNpslGsfE9gvfmaS13q09V4fbLDDyHA3tt4nD+i9m1GsfZWCg0iJaXxuD3F49CF08bT3Xky5k1yXwaumpoSlaEZgSqzvHmuIU9oGM7wPkoYWaSpscuB4SKRShUWSgJJq1rpmCHs/mbj6qPt2fG3+YfqtWwtbkqgq0ZxGakbXYcnNPJwP1XbXN3jqoWA1WkAkjAAkngMSqvRTHvp9pHicThs3K40vUAouAzPd65+krvRVANosHCepS2rlQadRsBbVcEFrHrA+mxjGf3lUuDT8IaMXneAS3mJyWkNNZnWmyONezkeE9pSxyD6jQGE7pILZ/EFbTQKaZiKmr4qOLnue4uJJeSCXE7SIhQVNUzSr0nOINF7xDwMIBEgj3XDd81s26NFN8PbMZ7HYjO9s2ZYKw0zox5pi8S6mGi6CBhMQO6MTJAnbghjKSTvwHJRtFGbUGBgLoN6B2jTfaGnEC74s5EcTgqLT2jGX7rQYDhdkQ597HHHf+92nZbJDQ8l10ggvnvDACG5TkPPigLNSBrF9USSSWlvh73vDbI5bErV5QxR8MxOltWXtp3w03b10vAN29E3ZyB+aG0DbXUapjIETyJxXo2sWjnNa2Gl9Mic+6HHA4DCVkxoEmuKbKeJqX3HMhl0FrSZylrtk4lOU/xpitG9ov7Y3tRkMtoMqPR+sDrILppucIN7EAugkgh2+JGPBWzaMYLivYg8YiVnlj7i3NCnp28B1m0rSrBtWi57C4G6SyWOwxa8iQOIkERwR9DSrXPFJ/cq3b1x20bXMdk9vEeiwZ0fUsr3OoHuky6n7pI2xsO5wg8VZjXWi5gbXpuDhlIHdORLHbOX+yyTwyi9lYdxZrrXQvAAzEyeMDDPiUC7RtOmC51SpdGJmo+N+U4+Sq7BrJTLbrrRTiTdi8HXTli9xM8lNZ7XY6TIZUDok4EuJJxJl2Zx3pWh+UF8drCdBW5lWnep5XnSJxBvEifKFNpN8UzGZIA25kXoH5byorZpOrWa9tnaygTgK5Mu2YhjQZPiGJwwPBWWgNCOpia9WpaKjszViANzW7BthGsEpK+COaTsAsWqf2mq1z57BpBu/FBJLGna0nA7gIC37eH6LhvDDkuwF0MOPtxpGPLkeR2yW9guUgF0GrTyIIq7cB0Q8I2sO6evRBFJyKmHB7CTFIpJYZHWoNibo6BDOot3DoEe9uCFc1U0EmD9g34W9AkaDfhb/KFImKoIHq0wAYaAThgAM1etbAA3ADpgqiky9UYON4+WKt0/CuWLyeEPKgt1hbWpljhIKnSlOFGapsdZ3RXaa1PCKoHfbj7zR488xO+Au9I6bp1bwa4Fga4NbIm9dusBadziDjuO5aEicx1Qdo0LRqCHU2+WB8jmNmSBxfgK15KCwMa3Y2QAJMZAQMTswUNtt1Jr8S3FpDQ0gkPBkQBicowV+zVKgBEOIgiCZiTOG0I2loqm0yGy4CLziXGN0nYkxwNMa8y8Gbsxr1gGXLjdrnCCCPhaYPWBzVnYtXmUgS2S93ic7EnzzV4xia5+5TVj9i3lsorRYQcHDHegjo0g4YhaWrZgUO6xEf0VOLTLUzO1NGuOxVls1Uv+7Hktl9njf0TihxPoqcbD1nnf8Ay6k5f+KsrBqIGEEgf6itn2HE9AnFA7/QK9LK1lPZdChmWJ3n6K1stggyT5IqnZuPopOw4lRYwHMYMCkDVyKXFdCnxRpC2xBdSuLiV1GijtAORoQtXM80rLwFDk4CctSa1dJI06Q1VuKSSjIiArlySSBho70Y371x3Ngef+ys0klpxfEVk5EmSSTQB13TanSUKfBIuYTpIgEOBguE6SoiEkkkoWJOGBJJSgbHuBRvTpKmRMdgwCchJJWWNCdJJQgoTFJJQiEEPXb3vIfv0SSQZPiFHk5hckJJLOxp/9k="/>
          <p:cNvSpPr>
            <a:spLocks noChangeAspect="1" noChangeArrowheads="1"/>
          </p:cNvSpPr>
          <p:nvPr/>
        </p:nvSpPr>
        <p:spPr bwMode="auto">
          <a:xfrm>
            <a:off x="63500" y="-153988"/>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BE" dirty="0">
              <a:solidFill>
                <a:prstClr val="white"/>
              </a:solidFill>
            </a:endParaRPr>
          </a:p>
        </p:txBody>
      </p:sp>
      <p:sp>
        <p:nvSpPr>
          <p:cNvPr id="8" name="Rectangle 7"/>
          <p:cNvSpPr/>
          <p:nvPr/>
        </p:nvSpPr>
        <p:spPr>
          <a:xfrm>
            <a:off x="2672031" y="243487"/>
            <a:ext cx="3561232" cy="769441"/>
          </a:xfrm>
          <a:prstGeom prst="rect">
            <a:avLst/>
          </a:prstGeom>
        </p:spPr>
        <p:txBody>
          <a:bodyPr wrap="none">
            <a:spAutoFit/>
          </a:bodyPr>
          <a:lstStyle/>
          <a:p>
            <a:pPr algn="ctr">
              <a:spcBef>
                <a:spcPct val="0"/>
              </a:spcBef>
              <a:defRPr/>
            </a:pPr>
            <a:r>
              <a:rPr lang="fr-BE" sz="4400" b="1" dirty="0">
                <a:solidFill>
                  <a:srgbClr val="FFFF00"/>
                </a:solidFill>
              </a:rPr>
              <a:t>NOTRE PÈRE </a:t>
            </a:r>
          </a:p>
        </p:txBody>
      </p:sp>
      <p:sp>
        <p:nvSpPr>
          <p:cNvPr id="2" name="Rectangle 1"/>
          <p:cNvSpPr/>
          <p:nvPr/>
        </p:nvSpPr>
        <p:spPr>
          <a:xfrm>
            <a:off x="539552" y="1628800"/>
            <a:ext cx="8328265" cy="2800767"/>
          </a:xfrm>
          <a:prstGeom prst="rect">
            <a:avLst/>
          </a:prstGeom>
        </p:spPr>
        <p:txBody>
          <a:bodyPr wrap="square">
            <a:spAutoFit/>
          </a:bodyPr>
          <a:lstStyle/>
          <a:p>
            <a:r>
              <a:rPr lang="fr-BE" sz="4400" dirty="0">
                <a:latin typeface="Lucida Bright" panose="02040602050505020304" pitchFamily="18" charset="0"/>
              </a:rPr>
              <a:t>Abba Père, Abba Père, </a:t>
            </a:r>
          </a:p>
          <a:p>
            <a:r>
              <a:rPr lang="fr-BE" sz="4400" dirty="0">
                <a:latin typeface="Lucida Bright" panose="02040602050505020304" pitchFamily="18" charset="0"/>
              </a:rPr>
              <a:t>Abba Père, Abba Père,</a:t>
            </a:r>
          </a:p>
          <a:p>
            <a:r>
              <a:rPr lang="fr-BE" sz="4400" dirty="0" err="1">
                <a:latin typeface="Lucida Bright" panose="02040602050505020304" pitchFamily="18" charset="0"/>
              </a:rPr>
              <a:t>Abba</a:t>
            </a:r>
            <a:r>
              <a:rPr lang="fr-BE" sz="4400" dirty="0">
                <a:latin typeface="Lucida Bright" panose="02040602050505020304" pitchFamily="18" charset="0"/>
              </a:rPr>
              <a:t> Père, </a:t>
            </a:r>
            <a:r>
              <a:rPr lang="fr-BE" sz="4400" dirty="0" err="1">
                <a:latin typeface="Lucida Bright" panose="02040602050505020304" pitchFamily="18" charset="0"/>
              </a:rPr>
              <a:t>Abba</a:t>
            </a:r>
            <a:r>
              <a:rPr lang="fr-BE" sz="4400" dirty="0">
                <a:latin typeface="Lucida Bright" panose="02040602050505020304" pitchFamily="18" charset="0"/>
              </a:rPr>
              <a:t> Père,  </a:t>
            </a:r>
          </a:p>
          <a:p>
            <a:r>
              <a:rPr lang="fr-BE" sz="4400" dirty="0">
                <a:latin typeface="Lucida Bright" panose="02040602050505020304" pitchFamily="18" charset="0"/>
              </a:rPr>
              <a:t>Abba, Abba, </a:t>
            </a:r>
          </a:p>
        </p:txBody>
      </p:sp>
    </p:spTree>
    <p:extLst>
      <p:ext uri="{BB962C8B-B14F-4D97-AF65-F5344CB8AC3E}">
        <p14:creationId xmlns:p14="http://schemas.microsoft.com/office/powerpoint/2010/main" val="338316072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0658" name="AutoShape 2" descr="data:image/jpeg;base64,/9j/4AAQSkZJRgABAQAAAQABAAD/2wCEAAkGBhQSEBQUExQVFBQWFBUVFRUUGBcUFxQXFRUVFRUUFBUXHCYeFxkkGhQUHy8gIycpLCwsFR4xNTAqNSYrLSkBCQoKDgwOGg8PGikcHxwqKSwsKSksKSksKSwpLCkpLCksLCwsKSkpLCkpKSksKSwsKSksKSksLCwsLCksLCwpKf/AABEIANUA7QMBIgACEQEDEQH/xAAcAAABBQEBAQAAAAAAAAAAAAAEAAEDBQYCBwj/xABFEAABAwEEBwUFBgMGBgMAAAABAAIRAwQSITEFBkFRYXGREyIygaEHQlKxwRQjYnLR8BWS4SQzgqKy8RYXQ1PC0kRjs//EABoBAAIDAQEAAAAAAAAAAAAAAAIDAAEEBQb/xAApEQACAgEDBAICAQUAAAAAAAAAAQIRAxIhMQQTQVEyYSJxQhQjkaHw/9oADAMBAAIRAxEAPwDMynJShIhcs9MMk52Hknhc1vCeRVFS4K0VowXdPFCCpiiKb1qo8+FCku20gNkrinURAghCQEiMuir9K0sWvG6D9FbPowgbXTwg+E+hUQLQFTqSjRkquk43o8laOKkkCQ1TgeSEsx73miXHA+aEpHEeatFGqsB7iF0kcYU2jX9xDW93eKT/ACKXIIM1ZUfD5quAyR7D3QjlwQFtJ7yhK6rZlcOUQZw4qutTbxA3n9+iMtL4HPBCuBJAGJKZEoszVpBsFx8v1TWdjD4QB80JT0S45uaPVWNm0VdHi45KOkWkEUaQRNGtGYkKJkDCZSlByFQeyrGLeakt1YPZhmCMN04KrpWmDGz5IoeA8XAdBKVKNB4U+5GvZDKZOkFR3TqUgkU4CgYlHaPA7kVJCaFRTVqjONcp6VVDubBI4rprlrPPvZljTqoqkVV0qiOo1eKFooMzwQFroRO5GMdxRT7E5zrlx98Cbtx94A7bsTHFBwSrMk5n3x5z1x+qPqHBNbLCW1Z2ZciNh3KO2OhqJu6AZw04Hkhxn5KahiDyUBzVlGi0U7uqK3YkptE1ME1sdif3sSvJXkGpo9h7oQFEo0ZIpFg1YYqCq+BKmDsI6ICtLnQP3xKtFgz3l7t+4D6K1sejDEkxv38lb6G1LtTmX2UKrgfeawwfyl0SOS5NItcWOBa5via4FrgeLSJCJy9BJAjbJdOAHniUYwYYpZKNzpQEHIChe5PUcoKjlZBTJHRHThHEn99FWKyhDM19LG536EnBTFKEs6pInASCSoMZKE6ShDP2xsPdzKhRekm/eny+QQpWqL2OFlVTa+x2uRNEEkAYkkAAbScgEGtR7O7MH21pdiKbXVAPxCGt6F0+QVvgUlbo9G1J1C+zxVrXXVs2tzFLlsL+OzYt/S5qhslrJwS0rrVRsbL9YnEwxjRefUO5rfmchKz2PcfCCdO6oWa1g9rTF4iO0b3Xjd3hn5yvEvaBqLWsHeP3lEmG1WiIJybUb7rvQ+i9Qsuvlor40rI1rdhq1TMcQxv1VhVtjq9J1K00aL2PaWva1zsWnZDm+siIlTuQT5J/T5K3R866PPdKiO1bDTfs8r2eq7sGvr0Ti1wEvaPhqNGN4bxgc8MhQ1tA2hjSX0KzRO2m8fRMU4t2mIljkvB1omop7VmUDo58GFZWkT5hC+QKAaKPBwCr6fiVxZtB2muAKNJ7pwvxdYOJecIUky1FvgrrPZn1KjadNpfUc66xozJ+g2ycAF7FqR7NKVkaKlWK1fMuIllM7qYO74jjuhUug9TK1kp/cVWMqkQ+saYfUO9rC/u02cAJ3kqV2ntJ2XxVG12DZUYJj8zII54oO7G6s2R6WdWqPTgFWawasULYyKre8PDUbhUZ+V27gZHBVuq+v9G1kU3Dsa//AG3GQ+M+zf73LA8Fo6tRHaoQ4yTpnheuOrNSwVAHEVGPm48CJuxIcPdcJBiYxw4Z9tYOXqXtZqtNkYDE9u27v8FS9HkvHzgVcdwZKmGPKiJXLSnciKR3ZWy4cEeULYGYnl80UlT5Ol0cdmxSlKSRQG4rv4xwS/jHBViS0aEZu5Iszpngl/GeCq4TKaEV3JBletfM8I6KEp6Rw8/n/smciSo5+b5MZab2fWkMtcH36bmjnLXfJpWZVzqe2bbR5u9GOKkuBcNpI9eo1zIWHsdtdbbXVrVMWtqOp0x8LGOIAHPM7yStsxi821Jc5pqscML19vGTB+h8ysr+LN+OlJHo1CpcwGSsKda8qqyVw7gdkoh0txjLosptassQ47VPTqbNv7hBWStOBiNi5bWio5u6I5ET856KC3G9ior6VoVcatKk85EvY1zhGBxInNVWlNG2Go0ANNF3xUzIHNpJB9FY6xWFjDfNJrmPJvZgtec8WkGDn1WTtdjcT9zmcAwycSYF0zPVSLa8mhYMc420WerWqVBtYPdUFaMWtLLone4FxveeG3HBb4v6BU+gNANo08cXkAvcTPMCcmo+jLmzOZJ8pw9IROTb3EdvHF1DYMDlDaaIeIITsrbM4TucFQKW55/rVoE0vvGYEEGRhBGIcNxBjovR9F6SNaz0Kh8T6THO5lon1lU2nWs7Cr2nhbTe4ngGk/RWWhaVyyWdpzFCkDzuNn1JTYN0Jzu69mI9rwB+zGcR2wjgey73PYvOhith7VrVNqpt+CkOr3En0AWOoFaocHPycnTAuyuYXTkQKHfablORmXAehP0Qn8Xcu9KiGMG8lx9B9VWqKKZswtqOwcdLuTHSz0EkVNKHa5ey2/ho3lN/DBvKtISupetmrtxKv+FjeUhoocVa3UoVa2V2kVTrGGiRP7lDFWttb92VUlNg7Rzuqioy2GhXWpzot1D8zh1Y5UqloWl1NzXsMOYQ5p3EYhGzKnue313QxxGxrj0BK8v0Naeze1x8MQ7kYk+Rhblulu2sFSq3A9hUJG4im7LhK81sle8wEZQsyXKNl0z1TR4a9sSAYwOJ5HAoqjXLH3HgEwJ2hwOR4jA9FgtWdPltRtNxwyYf/E8IyXoFpAqU2vb42A45ktOY44gGOCzTjpZvhNTVnXZ9m8Fpmm7L8J+E/T9yRabNeN8eNrcvjbM3eecczvUGj3ipTLXGZGeUHMHrim0XXIcWumWkgjcRh++EJdkd/wCCYUhXpuYZuvbjsLZ2jcQcfILEam0apttVtQ3uxvNOAAvXroOG2A6Oa3Bf2dRwnA99vI5gec9ULZNGhlor1WiTWc1x4XabQY85PmrT2aYLTbTTpB9bAXMi7PlhK7D4YYAnID0HkoqEPe4nIQ0T+EST1JHknGLyBk3DP3nDLyH+pUT6Og8MYTsGJO87fM/VRhsYnxbeHAJVnCbucQ47sPCOc4+XJUmuGm+xo9zB7wWt/CNruY2cSiW7L4VsodcdNGu9tkpGQ97WVCNpc4AMncMz02Fem1BHLZyGS8a1Gs3aaSoDY0uqH/Axzh63V7HaHrQ1pVGGUtTPE9frX2lvqn4brP5QP1KoqDkZrNUm2V4y7V46GPoq+kcVoj8TLP5MMIXDlJOC5pDvDn8lATu12YG7OxseqH+wN3BWldmI/KPXH6qItS9R1cMFoQCLENwS+xDcEbcxSuKah2hBSUJwmhCNFCYJ0gqIC6TMM8x+/RVJVlpV2DeZVcn4+Dk9Y/7hynhOUgmGQ9H1OoXrFdPhe1w8nS1w9VgDRNCo+m73XFp4EGJHBelalR9joxvqNdzvOPyA6rG66WW7base9dd5lon5JC5aNX8UwayWIkgg8QQt3ofTBY3vC8cuHNeeWV5acDCvbHbyl5I2Pw5NBprPpZrK0ZXybrZ3QXAdVb284CsCJi68bwDA5kT0PBeWayW4iu0AkGm0ZbHu756S0eSCtmuVocbstEFpJAMughwBknCQMBCBdO5JUNj1cU3q8HsNttZZQ7VwH3YL8DMNHik8sfJYyv7Q31bZTbZ4AdFMuMhsuce9BGIAOcDhCzulvaFUq0XUmtLA8XXG9IAPiDQAM8pM4LMU6pBBBggggjMEYgpmPp/MgM3VpNLH/wB9H0R2hawEG/OUZk+XFK+KNMuqYQC4unzcTuXilLXi0ABstABBdAIvRvxw8gMhyUmndeK1oo9li1khx7xcXXcQ2T7sgGOCD+mle4cuqxVaf+j1azaYY0OlrxUJJJMQSREDHKIHksXrHaXVHlzuQG4bgr7tbzQd4B6ifqqXS1CQUuO0iTm5oL9lNmv2utU2U6V0c6jh9GFek2l0Cdg/crI+y2x3LPXdtfWDQeDGD6uKN17rOFjqwYEQY3FNm9zKuTxy1VLz3O+Jxd1JP1UbAu5TBaTI92FMPdT2QYkrmjlHBSWBnqR80LKDKuePAei4XVQy48z81ylHcxqoJfQimXRKZQMmSXUJKBHJCSeEoVEK7SjsWjgfX/ZAIvSTu/yAQkrRD4nF6l3kYk6aU0ohBv8A2a1ZZVbPhqNdd3AtLS4dFV67Mm2v/Kz/AEhc+zq1XbU5ux1M9WkH5XkTrXT/ALXU5M/0BJlszTj3iUdGmrTRdmF687wNBc48GiT6BCUqElF6ctHZWIgYOqEUx+XN/oAP8aBu9hnCv0ZO0Wk1Hvec3Oc4/wCIzCr7V4hy+SJBQ9qGXRa0qML3ICV1KjJTyjKHBT3lGCnlQh65oerestFx20qfUNAPyQ2kbSo9AVv7FS4Nc3o9wQdteTK5rX5s6cX+KPSdSKN2w0j8V9/8zzHoAgvaDWDbDVnN11o5lw+krQaDs92y0W7qVMf5Qsf7Va4bZWtwl9UQNpDQ4n1jqiq2hLdWeWSnBUZKTStRkDKDsVY2Bnek+7J6ZBVNJ2Kt7J4HHhHVLlwWlbo5XJKdMUs7yFKYpwU8KECQlKcMJyB8k5ou3HoqCs4JTELvszuK5IUKtFHpJ/3h8vkEH2i70q49q7A54YFV5qHcVritjiZd5v8AYd2icvQLKhJAAMkwABiTshbjVvQXZua50GpG0SKZnJs+9+LZsjMhkkoLcGGNzewLqlZ6jLSyrcIY2bxOGBaRIBxOat9N1g6tUqCcYMERENA+iu7XoSpQILxF8XwTiXA5yd/68UJaNHNNBrwMJfTdBnvYPYSDkC0uH+FYZ5pNm3HjjFbGfstp74Fzjn/RH6T0AbYGXanZlrYDXNlu0k3gZk4bDki6OhwGg7TlwGwY7dpVmLN2YBiHR6ECBH7zQPM+YhyxriR5tbtXa1K9LQ9rTBdTN4DbiPEOip65lp6r1GvZyAHHAOJAO8tgnjtCxmseihd7Rgg5vAyMmL0b8lsx5naUzJPEquJl00ro0zuPRMWncei2GajkFSUswuQw7j0XTGkHEEdVCUz0PVipespb8DjPJ4BHreUlWmCszq9pwUqhD8GPADj8JHhdyxIPNbWxWTtKjAMQ5zcRiCCRiDuhYckWpG7DK416PT32hlKhfe4NZTp3nOOTQ1uJPReC6z6zuttodVMhmVJh9ynOE/iPiPE8Arf2o6//AGl32azu/szXfeOH/Wc0/wD5gjDeRO5YL7Sn48dK2Zpy3pBxena9V/2ldC1JmkUWtN6s7JW7pG+PQys4y3BWGjreC4DeUEouhuN1JP7LhJOQkCs52xkydIlQh69S1Xa6e8YjcFG/Uduxx84/RaajShoC7KWsMUjnPLKzF1NTgCRJ/wAqFq6nD8XotpaRioHt4qdtE7jMFX1AD/iHT6lVtq9mcZPM7u7816RCY0pRpV5I3fJ5zq/qOWWulekEXnMmIvtaSwyModB8lf6d0H2VTtGg9mfvmxGAkGo0A7WHZulXTrDetDHtMGkycRPec7/1YeqC1y024tezsjcN17HtJIFXwuZgJaHT5444wlTV7lK01RY6Q1rsteytDie2zYxoLnBw24e6efyWPsda/TrNghsF8CJvMa8sOPui8Z89yp32Z1FxD2ua8HbIIO3BaKzads9IUSKbu1gis1xhrmlvdewg4HEdErJJzd/Q6GNQW29mebXqyO8YmBiD0VvYbc51SK8uDQcQWsPdGElwgqHRjxfkMDw0PMcmnGRjhn5Kt0paaRYxlK+5xF6q52AvbmAYxHVLinL6HSpP2aLSWn6Fpp06TKfZ9mHOcDEzGERiWlzg6fw8ZVdpLV8hjGGWudec7aGNLRcB/EG4kf8A2NCD0VoN/wDfQ1nZlroqmA7EG7GZkThulbvRujndm59fv1Kji8g5NvGYA2bD6bFqU9Tt+jLKGjaPB5jX1QcThUBH5SPqmGpTvj/yn9V6sNE0/hjlgmOhRsJ88UVsrY8wo6huJH3gz+H+qsn6hH/uD+T+q3DtDkZDp+iIbYiYwM8lTtkTSPNafsyvvEVYG0BnqDewV9ZvZo1rHMbaK4BBBDSAMcHAs3EcVt6GjwwcTn+ils7e95K7fsG1yjzGv7JfhqtI/GHNPpKH/wCVL/jp9X/+q9arUNyENNFb9lWjzNnspO19P/Ofop6fsoE4vZ5Mc75kL0unYSc8EfRswAU3fkjkjz+w+yazx3nun8LWN+cqf/gEUn/dwWwCC6L2WIMCM5W6dSUdZuH7/e1LnG0FGdMx7NUnbm9f6Lv/AIUd8LeoWqC6CRoQzusyo1Wd8I6hSt1Y3tHULTAJKu2vZO7IKC5cE6ULomUhrMwQasrqDr04KFotMFexK6uyuLVVDGOcfdBd0E/vmoED0h/eH4jhyaA0eocfNQXCjQyAAdgE89vqum0ZQ0FZSWnQjaj+0IvukEzjeA+Nu38w9FT2jV69Wv0qhpuktAa0PaMPAGuwiMLuO5b6jSa1UeuwdTsrq9ABtRhBLwATdxBw24kZyl9pNhLKzMaL1R711td4LhBhgaYGeLpu8Th80UNB0rNWayk177RmCSHFo2PuiA0fiIVHrTbbTQFKSGh85Gb7GhjsTmJvt3HNbfUq1CpYmVC0MLs4967LJxxI7uE5ZK+y61MJ5d6QtHaDh3aVjffMgZhpPvH4n8VbVVy6q2cx1Sc/kiUUuBTk2MFIChbRbWsaXOwA8+QA2k7ktU9OB9Uh7QC49z8Me5O0nOf6RPxtJvkqTaVj1rfdw7N07Q7uxv3zCnq1D2JcwwYaRgHZyDIyzCsNP2dpAcRw/flPQKipU3lr2wYLHwYOYF5vq31WbK5xyaL/AESLUo2VJ03Xk9/0Zh/lQ7dYq1N7ZIeC4XhdbMEgGMsYlSWPQtapJDYBBguN2Z2wcfRDVdFvp1Xh4xp0nPBEwSRdbB5vn/CVljknq3ZremqRbM1uc1wbVo54ywzA4g4ZZ47FobBaadUXmEkwD3hBE5YHkei84dXLnZEkA5bssT5R5rT6nayUuyrNe0tFNt9229iBnGBktAH6lbMM5SdMRlioq0a0NTwsxq9rmK1U0aoDHOJNIgzInBjj8W47ea1YYtSaYh7ckZXFWngp7qe4ratFWV4XQanjFIFZaGjQkWp4SCohMUgucUry1gHZfAQNR8lE1MQeSEhSyDgIHSTb7qdEf9R4vflZ33fIDzVlSu7Sh2tabXe2Mpx5uxPpCqXAUQpti+I9FMyzgZBStEru6ioXqIuyG5O6zMc0tLQ4EEEETIOYPks/rRrrRsjCGua+tMCmMY/E4jILEf8AGdOs0utdWs+f/j0B2bBGUvvC9vwI81RaVljrBqx2zAHVCRQY8T7zwA1uAEAH7oYknMmFstGU6TaFNlO5DabBAum73RgdsqkbXaaWGF+ng05w5uEccY8ljqmsVna4sfRcHDA1GXQXHefCfXYkqUroc4qj06tRHLkq21Vbgl2Xz5LH2b2hsojB7qzcG3KjS17McXNeBDtuDp5jJXJ01TtYDqZkRkcCMdo2HDJH+ylzRXaSr1HEvhzmtglrcbocYDg3N2OZG/pJYrVDgBIdIiM+Ecclz9qNKpO2C0jeD+/VT2fSnb2+i24WDv3jiSSym+6HHZj8vIYM8mp7I0QjqW/Bc6yWu02mkymxzKbSAaxJ70xOQHhywGJnGApKWnnMuMrNAkwKgyfDZksGLMcNoQ9KgXveWYh0TOAF0XTMbD9FbUbFdMlxOERs8pxWaWWU3bGaIQjpHsmk21ASwgwYO8Ebwu67r0Eki7OWE8zwUFTR7Q41G91+ZOd4DNpAzzXTbU0xDs9m3zGaF77MClzEFtWg6dS8Wyxzs3NyOzEZdIXnlqDqBNOT3iS5w8L7riMBuHHaeS9LpBo8InEzvBnLeI3Kj05oIVHPIgXu+GkeF8d4g7AYkjfiix5XjYWhS2ZiK2kLjc4ecZGYIyA5fNev6saVNpslGsfE9gvfmaS13q09V4fbLDDyHA3tt4nD+i9m1GsfZWCg0iJaXxuD3F49CF08bT3Xky5k1yXwaumpoSlaEZgSqzvHmuIU9oGM7wPkoYWaSpscuB4SKRShUWSgJJq1rpmCHs/mbj6qPt2fG3+YfqtWwtbkqgq0ZxGakbXYcnNPJwP1XbXN3jqoWA1WkAkjAAkngMSqvRTHvp9pHicThs3K40vUAouAzPd65+krvRVANosHCepS2rlQadRsBbVcEFrHrA+mxjGf3lUuDT8IaMXneAS3mJyWkNNZnWmyONezkeE9pSxyD6jQGE7pILZ/EFbTQKaZiKmr4qOLnue4uJJeSCXE7SIhQVNUzSr0nOINF7xDwMIBEgj3XDd81s26NFN8PbMZ7HYjO9s2ZYKw0zox5pi8S6mGi6CBhMQO6MTJAnbghjKSTvwHJRtFGbUGBgLoN6B2jTfaGnEC74s5EcTgqLT2jGX7rQYDhdkQ597HHHf+92nZbJDQ8l10ggvnvDACG5TkPPigLNSBrF9USSSWlvh73vDbI5bErV5QxR8MxOltWXtp3w03b10vAN29E3ZyB+aG0DbXUapjIETyJxXo2sWjnNa2Gl9Mic+6HHA4DCVkxoEmuKbKeJqX3HMhl0FrSZylrtk4lOU/xpitG9ov7Y3tRkMtoMqPR+sDrILppucIN7EAugkgh2+JGPBWzaMYLivYg8YiVnlj7i3NCnp28B1m0rSrBtWi57C4G6SyWOwxa8iQOIkERwR9DSrXPFJ/cq3b1x20bXMdk9vEeiwZ0fUsr3OoHuky6n7pI2xsO5wg8VZjXWi5gbXpuDhlIHdORLHbOX+yyTwyi9lYdxZrrXQvAAzEyeMDDPiUC7RtOmC51SpdGJmo+N+U4+Sq7BrJTLbrrRTiTdi8HXTli9xM8lNZ7XY6TIZUDok4EuJJxJl2Zx3pWh+UF8drCdBW5lWnep5XnSJxBvEifKFNpN8UzGZIA25kXoH5byorZpOrWa9tnaygTgK5Mu2YhjQZPiGJwwPBWWgNCOpia9WpaKjszViANzW7BthGsEpK+COaTsAsWqf2mq1z57BpBu/FBJLGna0nA7gIC37eH6LhvDDkuwF0MOPtxpGPLkeR2yW9guUgF0GrTyIIq7cB0Q8I2sO6evRBFJyKmHB7CTFIpJYZHWoNibo6BDOot3DoEe9uCFc1U0EmD9g34W9AkaDfhb/KFImKoIHq0wAYaAThgAM1etbAA3ADpgqiky9UYON4+WKt0/CuWLyeEPKgt1hbWpljhIKnSlOFGapsdZ3RXaa1PCKoHfbj7zR488xO+Au9I6bp1bwa4Fga4NbIm9dusBadziDjuO5aEicx1Qdo0LRqCHU2+WB8jmNmSBxfgK15KCwMa3Y2QAJMZAQMTswUNtt1Jr8S3FpDQ0gkPBkQBicowV+zVKgBEOIgiCZiTOG0I2loqm0yGy4CLziXGN0nYkxwNMa8y8Gbsxr1gGXLjdrnCCCPhaYPWBzVnYtXmUgS2S93ic7EnzzV4xia5+5TVj9i3lsorRYQcHDHegjo0g4YhaWrZgUO6xEf0VOLTLUzO1NGuOxVls1Uv+7Hktl9njf0TihxPoqcbD1nnf8Ay6k5f+KsrBqIGEEgf6itn2HE9AnFA7/QK9LK1lPZdChmWJ3n6K1stggyT5IqnZuPopOw4lRYwHMYMCkDVyKXFdCnxRpC2xBdSuLiV1GijtAORoQtXM80rLwFDk4CctSa1dJI06Q1VuKSSjIiArlySSBho70Y371x3Ngef+ys0klpxfEVk5EmSSTQB13TanSUKfBIuYTpIgEOBguE6SoiEkkkoWJOGBJJSgbHuBRvTpKmRMdgwCchJJWWNCdJJQgoTFJJQiEEPXb3vIfv0SSQZPiFHk5hckJJLOxp/9k="/>
          <p:cNvSpPr>
            <a:spLocks noChangeAspect="1" noChangeArrowheads="1"/>
          </p:cNvSpPr>
          <p:nvPr/>
        </p:nvSpPr>
        <p:spPr bwMode="auto">
          <a:xfrm>
            <a:off x="63500" y="-153988"/>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BE" dirty="0">
              <a:solidFill>
                <a:prstClr val="white"/>
              </a:solidFill>
            </a:endParaRPr>
          </a:p>
        </p:txBody>
      </p:sp>
      <p:sp>
        <p:nvSpPr>
          <p:cNvPr id="70660" name="AutoShape 4" descr="data:image/jpeg;base64,/9j/4AAQSkZJRgABAQAAAQABAAD/2wCEAAkGBhQSEBQUExQVFBQWFBUVFRUUGBcUFxQXFRUVFRUUFBUXHCYeFxkkGhQUHy8gIycpLCwsFR4xNTAqNSYrLSkBCQoKDgwOGg8PGikcHxwqKSwsKSksKSksKSwpLCkpLCksLCwsKSkpLCkpKSksKSwsKSksKSksLCwsLCksLCwpKf/AABEIANUA7QMBIgACEQEDEQH/xAAcAAABBQEBAQAAAAAAAAAAAAAEAAEDBQYCBwj/xABFEAABAwEEBwUFBgMGBgMAAAABAAIRAwQSITEFBkFRYXGREyIygaEHQlKxwRQjYnLR8BWS4SQzgqKy8RYXQ1PC0kRjs//EABoBAAIDAQEAAAAAAAAAAAAAAAIDAAEEBQb/xAApEQACAgEDBAICAQUAAAAAAAAAAQIRAxIhMQQTQVEyYSJxQhQjkaHw/9oADAMBAAIRAxEAPwDMynJShIhcs9MMk52Hknhc1vCeRVFS4K0VowXdPFCCpiiKb1qo8+FCku20gNkrinURAghCQEiMuir9K0sWvG6D9FbPowgbXTwg+E+hUQLQFTqSjRkquk43o8laOKkkCQ1TgeSEsx73miXHA+aEpHEeatFGqsB7iF0kcYU2jX9xDW93eKT/ACKXIIM1ZUfD5quAyR7D3QjlwQFtJ7yhK6rZlcOUQZw4qutTbxA3n9+iMtL4HPBCuBJAGJKZEoszVpBsFx8v1TWdjD4QB80JT0S45uaPVWNm0VdHi45KOkWkEUaQRNGtGYkKJkDCZSlByFQeyrGLeakt1YPZhmCMN04KrpWmDGz5IoeA8XAdBKVKNB4U+5GvZDKZOkFR3TqUgkU4CgYlHaPA7kVJCaFRTVqjONcp6VVDubBI4rprlrPPvZljTqoqkVV0qiOo1eKFooMzwQFroRO5GMdxRT7E5zrlx98Cbtx94A7bsTHFBwSrMk5n3x5z1x+qPqHBNbLCW1Z2ZciNh3KO2OhqJu6AZw04Hkhxn5KahiDyUBzVlGi0U7uqK3YkptE1ME1sdif3sSvJXkGpo9h7oQFEo0ZIpFg1YYqCq+BKmDsI6ICtLnQP3xKtFgz3l7t+4D6K1sejDEkxv38lb6G1LtTmX2UKrgfeawwfyl0SOS5NItcWOBa5via4FrgeLSJCJy9BJAjbJdOAHniUYwYYpZKNzpQEHIChe5PUcoKjlZBTJHRHThHEn99FWKyhDM19LG536EnBTFKEs6pInASCSoMZKE6ShDP2xsPdzKhRekm/eny+QQpWqL2OFlVTa+x2uRNEEkAYkkAAbScgEGtR7O7MH21pdiKbXVAPxCGt6F0+QVvgUlbo9G1J1C+zxVrXXVs2tzFLlsL+OzYt/S5qhslrJwS0rrVRsbL9YnEwxjRefUO5rfmchKz2PcfCCdO6oWa1g9rTF4iO0b3Xjd3hn5yvEvaBqLWsHeP3lEmG1WiIJybUb7rvQ+i9Qsuvlor40rI1rdhq1TMcQxv1VhVtjq9J1K00aL2PaWva1zsWnZDm+siIlTuQT5J/T5K3R866PPdKiO1bDTfs8r2eq7sGvr0Ti1wEvaPhqNGN4bxgc8MhQ1tA2hjSX0KzRO2m8fRMU4t2mIljkvB1omop7VmUDo58GFZWkT5hC+QKAaKPBwCr6fiVxZtB2muAKNJ7pwvxdYOJecIUky1FvgrrPZn1KjadNpfUc66xozJ+g2ycAF7FqR7NKVkaKlWK1fMuIllM7qYO74jjuhUug9TK1kp/cVWMqkQ+saYfUO9rC/u02cAJ3kqV2ntJ2XxVG12DZUYJj8zII54oO7G6s2R6WdWqPTgFWawasULYyKre8PDUbhUZ+V27gZHBVuq+v9G1kU3Dsa//AG3GQ+M+zf73LA8Fo6tRHaoQ4yTpnheuOrNSwVAHEVGPm48CJuxIcPdcJBiYxw4Z9tYOXqXtZqtNkYDE9u27v8FS9HkvHzgVcdwZKmGPKiJXLSnciKR3ZWy4cEeULYGYnl80UlT5Ol0cdmxSlKSRQG4rv4xwS/jHBViS0aEZu5Iszpngl/GeCq4TKaEV3JBletfM8I6KEp6Rw8/n/smciSo5+b5MZab2fWkMtcH36bmjnLXfJpWZVzqe2bbR5u9GOKkuBcNpI9eo1zIWHsdtdbbXVrVMWtqOp0x8LGOIAHPM7yStsxi821Jc5pqscML19vGTB+h8ysr+LN+OlJHo1CpcwGSsKda8qqyVw7gdkoh0txjLosptassQ47VPTqbNv7hBWStOBiNi5bWio5u6I5ET856KC3G9ior6VoVcatKk85EvY1zhGBxInNVWlNG2Go0ANNF3xUzIHNpJB9FY6xWFjDfNJrmPJvZgtec8WkGDn1WTtdjcT9zmcAwycSYF0zPVSLa8mhYMc420WerWqVBtYPdUFaMWtLLone4FxveeG3HBb4v6BU+gNANo08cXkAvcTPMCcmo+jLmzOZJ8pw9IROTb3EdvHF1DYMDlDaaIeIITsrbM4TucFQKW55/rVoE0vvGYEEGRhBGIcNxBjovR9F6SNaz0Kh8T6THO5lon1lU2nWs7Cr2nhbTe4ngGk/RWWhaVyyWdpzFCkDzuNn1JTYN0Jzu69mI9rwB+zGcR2wjgey73PYvOhith7VrVNqpt+CkOr3En0AWOoFaocHPycnTAuyuYXTkQKHfablORmXAehP0Qn8Xcu9KiGMG8lx9B9VWqKKZswtqOwcdLuTHSz0EkVNKHa5ey2/ho3lN/DBvKtISupetmrtxKv+FjeUhoocVa3UoVa2V2kVTrGGiRP7lDFWttb92VUlNg7Rzuqioy2GhXWpzot1D8zh1Y5UqloWl1NzXsMOYQ5p3EYhGzKnue313QxxGxrj0BK8v0Naeze1x8MQ7kYk+Rhblulu2sFSq3A9hUJG4im7LhK81sle8wEZQsyXKNl0z1TR4a9sSAYwOJ5HAoqjXLH3HgEwJ2hwOR4jA9FgtWdPltRtNxwyYf/E8IyXoFpAqU2vb42A45ktOY44gGOCzTjpZvhNTVnXZ9m8Fpmm7L8J+E/T9yRabNeN8eNrcvjbM3eecczvUGj3ipTLXGZGeUHMHrim0XXIcWumWkgjcRh++EJdkd/wCCYUhXpuYZuvbjsLZ2jcQcfILEam0apttVtQ3uxvNOAAvXroOG2A6Oa3Bf2dRwnA99vI5gec9ULZNGhlor1WiTWc1x4XabQY85PmrT2aYLTbTTpB9bAXMi7PlhK7D4YYAnID0HkoqEPe4nIQ0T+EST1JHknGLyBk3DP3nDLyH+pUT6Og8MYTsGJO87fM/VRhsYnxbeHAJVnCbucQ47sPCOc4+XJUmuGm+xo9zB7wWt/CNruY2cSiW7L4VsodcdNGu9tkpGQ97WVCNpc4AMncMz02Fem1BHLZyGS8a1Gs3aaSoDY0uqH/Axzh63V7HaHrQ1pVGGUtTPE9frX2lvqn4brP5QP1KoqDkZrNUm2V4y7V46GPoq+kcVoj8TLP5MMIXDlJOC5pDvDn8lATu12YG7OxseqH+wN3BWldmI/KPXH6qItS9R1cMFoQCLENwS+xDcEbcxSuKah2hBSUJwmhCNFCYJ0gqIC6TMM8x+/RVJVlpV2DeZVcn4+Dk9Y/7hynhOUgmGQ9H1OoXrFdPhe1w8nS1w9VgDRNCo+m73XFp4EGJHBelalR9joxvqNdzvOPyA6rG66WW7base9dd5lon5JC5aNX8UwayWIkgg8QQt3ofTBY3vC8cuHNeeWV5acDCvbHbyl5I2Pw5NBprPpZrK0ZXybrZ3QXAdVb284CsCJi68bwDA5kT0PBeWayW4iu0AkGm0ZbHu756S0eSCtmuVocbstEFpJAMughwBknCQMBCBdO5JUNj1cU3q8HsNttZZQ7VwH3YL8DMNHik8sfJYyv7Q31bZTbZ4AdFMuMhsuce9BGIAOcDhCzulvaFUq0XUmtLA8XXG9IAPiDQAM8pM4LMU6pBBBggggjMEYgpmPp/MgM3VpNLH/wB9H0R2hawEG/OUZk+XFK+KNMuqYQC4unzcTuXilLXi0ABstABBdAIvRvxw8gMhyUmndeK1oo9li1khx7xcXXcQ2T7sgGOCD+mle4cuqxVaf+j1azaYY0OlrxUJJJMQSREDHKIHksXrHaXVHlzuQG4bgr7tbzQd4B6ifqqXS1CQUuO0iTm5oL9lNmv2utU2U6V0c6jh9GFek2l0Cdg/crI+y2x3LPXdtfWDQeDGD6uKN17rOFjqwYEQY3FNm9zKuTxy1VLz3O+Jxd1JP1UbAu5TBaTI92FMPdT2QYkrmjlHBSWBnqR80LKDKuePAei4XVQy48z81ylHcxqoJfQimXRKZQMmSXUJKBHJCSeEoVEK7SjsWjgfX/ZAIvSTu/yAQkrRD4nF6l3kYk6aU0ohBv8A2a1ZZVbPhqNdd3AtLS4dFV67Mm2v/Kz/AEhc+zq1XbU5ux1M9WkH5XkTrXT/ALXU5M/0BJlszTj3iUdGmrTRdmF687wNBc48GiT6BCUqElF6ctHZWIgYOqEUx+XN/oAP8aBu9hnCv0ZO0Wk1Hvec3Oc4/wCIzCr7V4hy+SJBQ9qGXRa0qML3ICV1KjJTyjKHBT3lGCnlQh65oerestFx20qfUNAPyQ2kbSo9AVv7FS4Nc3o9wQdteTK5rX5s6cX+KPSdSKN2w0j8V9/8zzHoAgvaDWDbDVnN11o5lw+krQaDs92y0W7qVMf5Qsf7Va4bZWtwl9UQNpDQ4n1jqiq2hLdWeWSnBUZKTStRkDKDsVY2Bnek+7J6ZBVNJ2Kt7J4HHhHVLlwWlbo5XJKdMUs7yFKYpwU8KECQlKcMJyB8k5ou3HoqCs4JTELvszuK5IUKtFHpJ/3h8vkEH2i70q49q7A54YFV5qHcVritjiZd5v8AYd2icvQLKhJAAMkwABiTshbjVvQXZua50GpG0SKZnJs+9+LZsjMhkkoLcGGNzewLqlZ6jLSyrcIY2bxOGBaRIBxOat9N1g6tUqCcYMERENA+iu7XoSpQILxF8XwTiXA5yd/68UJaNHNNBrwMJfTdBnvYPYSDkC0uH+FYZ5pNm3HjjFbGfstp74Fzjn/RH6T0AbYGXanZlrYDXNlu0k3gZk4bDki6OhwGg7TlwGwY7dpVmLN2YBiHR6ECBH7zQPM+YhyxriR5tbtXa1K9LQ9rTBdTN4DbiPEOip65lp6r1GvZyAHHAOJAO8tgnjtCxmseihd7Rgg5vAyMmL0b8lsx5naUzJPEquJl00ro0zuPRMWncei2GajkFSUswuQw7j0XTGkHEEdVCUz0PVipespb8DjPJ4BHreUlWmCszq9pwUqhD8GPADj8JHhdyxIPNbWxWTtKjAMQ5zcRiCCRiDuhYckWpG7DK416PT32hlKhfe4NZTp3nOOTQ1uJPReC6z6zuttodVMhmVJh9ynOE/iPiPE8Arf2o6//AGl32azu/szXfeOH/Wc0/wD5gjDeRO5YL7Sn48dK2Zpy3pBxena9V/2ldC1JmkUWtN6s7JW7pG+PQys4y3BWGjreC4DeUEouhuN1JP7LhJOQkCs52xkydIlQh69S1Xa6e8YjcFG/Uduxx84/RaajShoC7KWsMUjnPLKzF1NTgCRJ/wAqFq6nD8XotpaRioHt4qdtE7jMFX1AD/iHT6lVtq9mcZPM7u7816RCY0pRpV5I3fJ5zq/qOWWulekEXnMmIvtaSwyModB8lf6d0H2VTtGg9mfvmxGAkGo0A7WHZulXTrDetDHtMGkycRPec7/1YeqC1y024tezsjcN17HtJIFXwuZgJaHT5444wlTV7lK01RY6Q1rsteytDie2zYxoLnBw24e6efyWPsda/TrNghsF8CJvMa8sOPui8Z89yp32Z1FxD2ua8HbIIO3BaKzads9IUSKbu1gis1xhrmlvdewg4HEdErJJzd/Q6GNQW29mebXqyO8YmBiD0VvYbc51SK8uDQcQWsPdGElwgqHRjxfkMDw0PMcmnGRjhn5Kt0paaRYxlK+5xF6q52AvbmAYxHVLinL6HSpP2aLSWn6Fpp06TKfZ9mHOcDEzGERiWlzg6fw8ZVdpLV8hjGGWudec7aGNLRcB/EG4kf8A2NCD0VoN/wDfQ1nZlroqmA7EG7GZkThulbvRujndm59fv1Kji8g5NvGYA2bD6bFqU9Tt+jLKGjaPB5jX1QcThUBH5SPqmGpTvj/yn9V6sNE0/hjlgmOhRsJ88UVsrY8wo6huJH3gz+H+qsn6hH/uD+T+q3DtDkZDp+iIbYiYwM8lTtkTSPNafsyvvEVYG0BnqDewV9ZvZo1rHMbaK4BBBDSAMcHAs3EcVt6GjwwcTn+ils7e95K7fsG1yjzGv7JfhqtI/GHNPpKH/wCVL/jp9X/+q9arUNyENNFb9lWjzNnspO19P/Ofop6fsoE4vZ5Mc75kL0unYSc8EfRswAU3fkjkjz+w+yazx3nun8LWN+cqf/gEUn/dwWwCC6L2WIMCM5W6dSUdZuH7/e1LnG0FGdMx7NUnbm9f6Lv/AIUd8LeoWqC6CRoQzusyo1Wd8I6hSt1Y3tHULTAJKu2vZO7IKC5cE6ULomUhrMwQasrqDr04KFotMFexK6uyuLVVDGOcfdBd0E/vmoED0h/eH4jhyaA0eocfNQXCjQyAAdgE89vqum0ZQ0FZSWnQjaj+0IvukEzjeA+Nu38w9FT2jV69Wv0qhpuktAa0PaMPAGuwiMLuO5b6jSa1UeuwdTsrq9ABtRhBLwATdxBw24kZyl9pNhLKzMaL1R711td4LhBhgaYGeLpu8Th80UNB0rNWayk177RmCSHFo2PuiA0fiIVHrTbbTQFKSGh85Gb7GhjsTmJvt3HNbfUq1CpYmVC0MLs4967LJxxI7uE5ZK+y61MJ5d6QtHaDh3aVjffMgZhpPvH4n8VbVVy6q2cx1Sc/kiUUuBTk2MFIChbRbWsaXOwA8+QA2k7ktU9OB9Uh7QC49z8Me5O0nOf6RPxtJvkqTaVj1rfdw7N07Q7uxv3zCnq1D2JcwwYaRgHZyDIyzCsNP2dpAcRw/flPQKipU3lr2wYLHwYOYF5vq31WbK5xyaL/AESLUo2VJ03Xk9/0Zh/lQ7dYq1N7ZIeC4XhdbMEgGMsYlSWPQtapJDYBBguN2Z2wcfRDVdFvp1Xh4xp0nPBEwSRdbB5vn/CVljknq3ZremqRbM1uc1wbVo54ywzA4g4ZZ47FobBaadUXmEkwD3hBE5YHkei84dXLnZEkA5bssT5R5rT6nayUuyrNe0tFNt9229iBnGBktAH6lbMM5SdMRlioq0a0NTwsxq9rmK1U0aoDHOJNIgzInBjj8W47ea1YYtSaYh7ckZXFWngp7qe4ratFWV4XQanjFIFZaGjQkWp4SCohMUgucUry1gHZfAQNR8lE1MQeSEhSyDgIHSTb7qdEf9R4vflZ33fIDzVlSu7Sh2tabXe2Mpx5uxPpCqXAUQpti+I9FMyzgZBStEru6ioXqIuyG5O6zMc0tLQ4EEEETIOYPks/rRrrRsjCGua+tMCmMY/E4jILEf8AGdOs0utdWs+f/j0B2bBGUvvC9vwI81RaVljrBqx2zAHVCRQY8T7zwA1uAEAH7oYknMmFstGU6TaFNlO5DabBAum73RgdsqkbXaaWGF+ng05w5uEccY8ljqmsVna4sfRcHDA1GXQXHefCfXYkqUroc4qj06tRHLkq21Vbgl2Xz5LH2b2hsojB7qzcG3KjS17McXNeBDtuDp5jJXJ01TtYDqZkRkcCMdo2HDJH+ylzRXaSr1HEvhzmtglrcbocYDg3N2OZG/pJYrVDgBIdIiM+Ecclz9qNKpO2C0jeD+/VT2fSnb2+i24WDv3jiSSym+6HHZj8vIYM8mp7I0QjqW/Bc6yWu02mkymxzKbSAaxJ70xOQHhywGJnGApKWnnMuMrNAkwKgyfDZksGLMcNoQ9KgXveWYh0TOAF0XTMbD9FbUbFdMlxOERs8pxWaWWU3bGaIQjpHsmk21ASwgwYO8Ebwu67r0Eki7OWE8zwUFTR7Q41G91+ZOd4DNpAzzXTbU0xDs9m3zGaF77MClzEFtWg6dS8Wyxzs3NyOzEZdIXnlqDqBNOT3iS5w8L7riMBuHHaeS9LpBo8InEzvBnLeI3Kj05oIVHPIgXu+GkeF8d4g7AYkjfiix5XjYWhS2ZiK2kLjc4ecZGYIyA5fNev6saVNpslGsfE9gvfmaS13q09V4fbLDDyHA3tt4nD+i9m1GsfZWCg0iJaXxuD3F49CF08bT3Xky5k1yXwaumpoSlaEZgSqzvHmuIU9oGM7wPkoYWaSpscuB4SKRShUWSgJJq1rpmCHs/mbj6qPt2fG3+YfqtWwtbkqgq0ZxGakbXYcnNPJwP1XbXN3jqoWA1WkAkjAAkngMSqvRTHvp9pHicThs3K40vUAouAzPd65+krvRVANosHCepS2rlQadRsBbVcEFrHrA+mxjGf3lUuDT8IaMXneAS3mJyWkNNZnWmyONezkeE9pSxyD6jQGE7pILZ/EFbTQKaZiKmr4qOLnue4uJJeSCXE7SIhQVNUzSr0nOINF7xDwMIBEgj3XDd81s26NFN8PbMZ7HYjO9s2ZYKw0zox5pi8S6mGi6CBhMQO6MTJAnbghjKSTvwHJRtFGbUGBgLoN6B2jTfaGnEC74s5EcTgqLT2jGX7rQYDhdkQ597HHHf+92nZbJDQ8l10ggvnvDACG5TkPPigLNSBrF9USSSWlvh73vDbI5bErV5QxR8MxOltWXtp3w03b10vAN29E3ZyB+aG0DbXUapjIETyJxXo2sWjnNa2Gl9Mic+6HHA4DCVkxoEmuKbKeJqX3HMhl0FrSZylrtk4lOU/xpitG9ov7Y3tRkMtoMqPR+sDrILppucIN7EAugkgh2+JGPBWzaMYLivYg8YiVnlj7i3NCnp28B1m0rSrBtWi57C4G6SyWOwxa8iQOIkERwR9DSrXPFJ/cq3b1x20bXMdk9vEeiwZ0fUsr3OoHuky6n7pI2xsO5wg8VZjXWi5gbXpuDhlIHdORLHbOX+yyTwyi9lYdxZrrXQvAAzEyeMDDPiUC7RtOmC51SpdGJmo+N+U4+Sq7BrJTLbrrRTiTdi8HXTli9xM8lNZ7XY6TIZUDok4EuJJxJl2Zx3pWh+UF8drCdBW5lWnep5XnSJxBvEifKFNpN8UzGZIA25kXoH5byorZpOrWa9tnaygTgK5Mu2YhjQZPiGJwwPBWWgNCOpia9WpaKjszViANzW7BthGsEpK+COaTsAsWqf2mq1z57BpBu/FBJLGna0nA7gIC37eH6LhvDDkuwF0MOPtxpGPLkeR2yW9guUgF0GrTyIIq7cB0Q8I2sO6evRBFJyKmHB7CTFIpJYZHWoNibo6BDOot3DoEe9uCFc1U0EmD9g34W9AkaDfhb/KFImKoIHq0wAYaAThgAM1etbAA3ADpgqiky9UYON4+WKt0/CuWLyeEPKgt1hbWpljhIKnSlOFGapsdZ3RXaa1PCKoHfbj7zR488xO+Au9I6bp1bwa4Fga4NbIm9dusBadziDjuO5aEicx1Qdo0LRqCHU2+WB8jmNmSBxfgK15KCwMa3Y2QAJMZAQMTswUNtt1Jr8S3FpDQ0gkPBkQBicowV+zVKgBEOIgiCZiTOG0I2loqm0yGy4CLziXGN0nYkxwNMa8y8Gbsxr1gGXLjdrnCCCPhaYPWBzVnYtXmUgS2S93ic7EnzzV4xia5+5TVj9i3lsorRYQcHDHegjo0g4YhaWrZgUO6xEf0VOLTLUzO1NGuOxVls1Uv+7Hktl9njf0TihxPoqcbD1nnf8Ay6k5f+KsrBqIGEEgf6itn2HE9AnFA7/QK9LK1lPZdChmWJ3n6K1stggyT5IqnZuPopOw4lRYwHMYMCkDVyKXFdCnxRpC2xBdSuLiV1GijtAORoQtXM80rLwFDk4CctSa1dJI06Q1VuKSSjIiArlySSBho70Y371x3Ngef+ys0klpxfEVk5EmSSTQB13TanSUKfBIuYTpIgEOBguE6SoiEkkkoWJOGBJJSgbHuBRvTpKmRMdgwCchJJWWNCdJJQgoTFJJQiEEPXb3vIfv0SSQZPiFHk5hckJJLOxp/9k="/>
          <p:cNvSpPr>
            <a:spLocks noChangeAspect="1" noChangeArrowheads="1"/>
          </p:cNvSpPr>
          <p:nvPr/>
        </p:nvSpPr>
        <p:spPr bwMode="auto">
          <a:xfrm>
            <a:off x="63500" y="-153988"/>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BE" dirty="0">
              <a:solidFill>
                <a:prstClr val="white"/>
              </a:solidFill>
            </a:endParaRPr>
          </a:p>
        </p:txBody>
      </p:sp>
      <p:sp>
        <p:nvSpPr>
          <p:cNvPr id="70662" name="AutoShape 6" descr="data:image/jpeg;base64,/9j/4AAQSkZJRgABAQAAAQABAAD/2wCEAAkGBhQSEBQUExQVFBQWFBUVFRUUGBcUFxQXFRUVFRUUFBUXHCYeFxkkGhQUHy8gIycpLCwsFR4xNTAqNSYrLSkBCQoKDgwOGg8PGikcHxwqKSwsKSksKSksKSwpLCkpLCksLCwsKSkpLCkpKSksKSwsKSksKSksLCwsLCksLCwpKf/AABEIANUA7QMBIgACEQEDEQH/xAAcAAABBQEBAQAAAAAAAAAAAAAEAAEDBQYCBwj/xABFEAABAwEEBwUFBgMGBgMAAAABAAIRAwQSITEFBkFRYXGREyIygaEHQlKxwRQjYnLR8BWS4SQzgqKy8RYXQ1PC0kRjs//EABoBAAIDAQEAAAAAAAAAAAAAAAIDAAEEBQb/xAApEQACAgEDBAICAQUAAAAAAAAAAQIRAxIhMQQTQVEyYSJxQhQjkaHw/9oADAMBAAIRAxEAPwDMynJShIhcs9MMk52Hknhc1vCeRVFS4K0VowXdPFCCpiiKb1qo8+FCku20gNkrinURAghCQEiMuir9K0sWvG6D9FbPowgbXTwg+E+hUQLQFTqSjRkquk43o8laOKkkCQ1TgeSEsx73miXHA+aEpHEeatFGqsB7iF0kcYU2jX9xDW93eKT/ACKXIIM1ZUfD5quAyR7D3QjlwQFtJ7yhK6rZlcOUQZw4qutTbxA3n9+iMtL4HPBCuBJAGJKZEoszVpBsFx8v1TWdjD4QB80JT0S45uaPVWNm0VdHi45KOkWkEUaQRNGtGYkKJkDCZSlByFQeyrGLeakt1YPZhmCMN04KrpWmDGz5IoeA8XAdBKVKNB4U+5GvZDKZOkFR3TqUgkU4CgYlHaPA7kVJCaFRTVqjONcp6VVDubBI4rprlrPPvZljTqoqkVV0qiOo1eKFooMzwQFroRO5GMdxRT7E5zrlx98Cbtx94A7bsTHFBwSrMk5n3x5z1x+qPqHBNbLCW1Z2ZciNh3KO2OhqJu6AZw04Hkhxn5KahiDyUBzVlGi0U7uqK3YkptE1ME1sdif3sSvJXkGpo9h7oQFEo0ZIpFg1YYqCq+BKmDsI6ICtLnQP3xKtFgz3l7t+4D6K1sejDEkxv38lb6G1LtTmX2UKrgfeawwfyl0SOS5NItcWOBa5via4FrgeLSJCJy9BJAjbJdOAHniUYwYYpZKNzpQEHIChe5PUcoKjlZBTJHRHThHEn99FWKyhDM19LG536EnBTFKEs6pInASCSoMZKE6ShDP2xsPdzKhRekm/eny+QQpWqL2OFlVTa+x2uRNEEkAYkkAAbScgEGtR7O7MH21pdiKbXVAPxCGt6F0+QVvgUlbo9G1J1C+zxVrXXVs2tzFLlsL+OzYt/S5qhslrJwS0rrVRsbL9YnEwxjRefUO5rfmchKz2PcfCCdO6oWa1g9rTF4iO0b3Xjd3hn5yvEvaBqLWsHeP3lEmG1WiIJybUb7rvQ+i9Qsuvlor40rI1rdhq1TMcQxv1VhVtjq9J1K00aL2PaWva1zsWnZDm+siIlTuQT5J/T5K3R866PPdKiO1bDTfs8r2eq7sGvr0Ti1wEvaPhqNGN4bxgc8MhQ1tA2hjSX0KzRO2m8fRMU4t2mIljkvB1omop7VmUDo58GFZWkT5hC+QKAaKPBwCr6fiVxZtB2muAKNJ7pwvxdYOJecIUky1FvgrrPZn1KjadNpfUc66xozJ+g2ycAF7FqR7NKVkaKlWK1fMuIllM7qYO74jjuhUug9TK1kp/cVWMqkQ+saYfUO9rC/u02cAJ3kqV2ntJ2XxVG12DZUYJj8zII54oO7G6s2R6WdWqPTgFWawasULYyKre8PDUbhUZ+V27gZHBVuq+v9G1kU3Dsa//AG3GQ+M+zf73LA8Fo6tRHaoQ4yTpnheuOrNSwVAHEVGPm48CJuxIcPdcJBiYxw4Z9tYOXqXtZqtNkYDE9u27v8FS9HkvHzgVcdwZKmGPKiJXLSnciKR3ZWy4cEeULYGYnl80UlT5Ol0cdmxSlKSRQG4rv4xwS/jHBViS0aEZu5Iszpngl/GeCq4TKaEV3JBletfM8I6KEp6Rw8/n/smciSo5+b5MZab2fWkMtcH36bmjnLXfJpWZVzqe2bbR5u9GOKkuBcNpI9eo1zIWHsdtdbbXVrVMWtqOp0x8LGOIAHPM7yStsxi821Jc5pqscML19vGTB+h8ysr+LN+OlJHo1CpcwGSsKda8qqyVw7gdkoh0txjLosptassQ47VPTqbNv7hBWStOBiNi5bWio5u6I5ET856KC3G9ior6VoVcatKk85EvY1zhGBxInNVWlNG2Go0ANNF3xUzIHNpJB9FY6xWFjDfNJrmPJvZgtec8WkGDn1WTtdjcT9zmcAwycSYF0zPVSLa8mhYMc420WerWqVBtYPdUFaMWtLLone4FxveeG3HBb4v6BU+gNANo08cXkAvcTPMCcmo+jLmzOZJ8pw9IROTb3EdvHF1DYMDlDaaIeIITsrbM4TucFQKW55/rVoE0vvGYEEGRhBGIcNxBjovR9F6SNaz0Kh8T6THO5lon1lU2nWs7Cr2nhbTe4ngGk/RWWhaVyyWdpzFCkDzuNn1JTYN0Jzu69mI9rwB+zGcR2wjgey73PYvOhith7VrVNqpt+CkOr3En0AWOoFaocHPycnTAuyuYXTkQKHfablORmXAehP0Qn8Xcu9KiGMG8lx9B9VWqKKZswtqOwcdLuTHSz0EkVNKHa5ey2/ho3lN/DBvKtISupetmrtxKv+FjeUhoocVa3UoVa2V2kVTrGGiRP7lDFWttb92VUlNg7Rzuqioy2GhXWpzot1D8zh1Y5UqloWl1NzXsMOYQ5p3EYhGzKnue313QxxGxrj0BK8v0Naeze1x8MQ7kYk+Rhblulu2sFSq3A9hUJG4im7LhK81sle8wEZQsyXKNl0z1TR4a9sSAYwOJ5HAoqjXLH3HgEwJ2hwOR4jA9FgtWdPltRtNxwyYf/E8IyXoFpAqU2vb42A45ktOY44gGOCzTjpZvhNTVnXZ9m8Fpmm7L8J+E/T9yRabNeN8eNrcvjbM3eecczvUGj3ipTLXGZGeUHMHrim0XXIcWumWkgjcRh++EJdkd/wCCYUhXpuYZuvbjsLZ2jcQcfILEam0apttVtQ3uxvNOAAvXroOG2A6Oa3Bf2dRwnA99vI5gec9ULZNGhlor1WiTWc1x4XabQY85PmrT2aYLTbTTpB9bAXMi7PlhK7D4YYAnID0HkoqEPe4nIQ0T+EST1JHknGLyBk3DP3nDLyH+pUT6Og8MYTsGJO87fM/VRhsYnxbeHAJVnCbucQ47sPCOc4+XJUmuGm+xo9zB7wWt/CNruY2cSiW7L4VsodcdNGu9tkpGQ97WVCNpc4AMncMz02Fem1BHLZyGS8a1Gs3aaSoDY0uqH/Axzh63V7HaHrQ1pVGGUtTPE9frX2lvqn4brP5QP1KoqDkZrNUm2V4y7V46GPoq+kcVoj8TLP5MMIXDlJOC5pDvDn8lATu12YG7OxseqH+wN3BWldmI/KPXH6qItS9R1cMFoQCLENwS+xDcEbcxSuKah2hBSUJwmhCNFCYJ0gqIC6TMM8x+/RVJVlpV2DeZVcn4+Dk9Y/7hynhOUgmGQ9H1OoXrFdPhe1w8nS1w9VgDRNCo+m73XFp4EGJHBelalR9joxvqNdzvOPyA6rG66WW7base9dd5lon5JC5aNX8UwayWIkgg8QQt3ofTBY3vC8cuHNeeWV5acDCvbHbyl5I2Pw5NBprPpZrK0ZXybrZ3QXAdVb284CsCJi68bwDA5kT0PBeWayW4iu0AkGm0ZbHu756S0eSCtmuVocbstEFpJAMughwBknCQMBCBdO5JUNj1cU3q8HsNttZZQ7VwH3YL8DMNHik8sfJYyv7Q31bZTbZ4AdFMuMhsuce9BGIAOcDhCzulvaFUq0XUmtLA8XXG9IAPiDQAM8pM4LMU6pBBBggggjMEYgpmPp/MgM3VpNLH/wB9H0R2hawEG/OUZk+XFK+KNMuqYQC4unzcTuXilLXi0ABstABBdAIvRvxw8gMhyUmndeK1oo9li1khx7xcXXcQ2T7sgGOCD+mle4cuqxVaf+j1azaYY0OlrxUJJJMQSREDHKIHksXrHaXVHlzuQG4bgr7tbzQd4B6ifqqXS1CQUuO0iTm5oL9lNmv2utU2U6V0c6jh9GFek2l0Cdg/crI+y2x3LPXdtfWDQeDGD6uKN17rOFjqwYEQY3FNm9zKuTxy1VLz3O+Jxd1JP1UbAu5TBaTI92FMPdT2QYkrmjlHBSWBnqR80LKDKuePAei4XVQy48z81ylHcxqoJfQimXRKZQMmSXUJKBHJCSeEoVEK7SjsWjgfX/ZAIvSTu/yAQkrRD4nF6l3kYk6aU0ohBv8A2a1ZZVbPhqNdd3AtLS4dFV67Mm2v/Kz/AEhc+zq1XbU5ux1M9WkH5XkTrXT/ALXU5M/0BJlszTj3iUdGmrTRdmF687wNBc48GiT6BCUqElF6ctHZWIgYOqEUx+XN/oAP8aBu9hnCv0ZO0Wk1Hvec3Oc4/wCIzCr7V4hy+SJBQ9qGXRa0qML3ICV1KjJTyjKHBT3lGCnlQh65oerestFx20qfUNAPyQ2kbSo9AVv7FS4Nc3o9wQdteTK5rX5s6cX+KPSdSKN2w0j8V9/8zzHoAgvaDWDbDVnN11o5lw+krQaDs92y0W7qVMf5Qsf7Va4bZWtwl9UQNpDQ4n1jqiq2hLdWeWSnBUZKTStRkDKDsVY2Bnek+7J6ZBVNJ2Kt7J4HHhHVLlwWlbo5XJKdMUs7yFKYpwU8KECQlKcMJyB8k5ou3HoqCs4JTELvszuK5IUKtFHpJ/3h8vkEH2i70q49q7A54YFV5qHcVritjiZd5v8AYd2icvQLKhJAAMkwABiTshbjVvQXZua50GpG0SKZnJs+9+LZsjMhkkoLcGGNzewLqlZ6jLSyrcIY2bxOGBaRIBxOat9N1g6tUqCcYMERENA+iu7XoSpQILxF8XwTiXA5yd/68UJaNHNNBrwMJfTdBnvYPYSDkC0uH+FYZ5pNm3HjjFbGfstp74Fzjn/RH6T0AbYGXanZlrYDXNlu0k3gZk4bDki6OhwGg7TlwGwY7dpVmLN2YBiHR6ECBH7zQPM+YhyxriR5tbtXa1K9LQ9rTBdTN4DbiPEOip65lp6r1GvZyAHHAOJAO8tgnjtCxmseihd7Rgg5vAyMmL0b8lsx5naUzJPEquJl00ro0zuPRMWncei2GajkFSUswuQw7j0XTGkHEEdVCUz0PVipespb8DjPJ4BHreUlWmCszq9pwUqhD8GPADj8JHhdyxIPNbWxWTtKjAMQ5zcRiCCRiDuhYckWpG7DK416PT32hlKhfe4NZTp3nOOTQ1uJPReC6z6zuttodVMhmVJh9ynOE/iPiPE8Arf2o6//AGl32azu/szXfeOH/Wc0/wD5gjDeRO5YL7Sn48dK2Zpy3pBxena9V/2ldC1JmkUWtN6s7JW7pG+PQys4y3BWGjreC4DeUEouhuN1JP7LhJOQkCs52xkydIlQh69S1Xa6e8YjcFG/Uduxx84/RaajShoC7KWsMUjnPLKzF1NTgCRJ/wAqFq6nD8XotpaRioHt4qdtE7jMFX1AD/iHT6lVtq9mcZPM7u7816RCY0pRpV5I3fJ5zq/qOWWulekEXnMmIvtaSwyModB8lf6d0H2VTtGg9mfvmxGAkGo0A7WHZulXTrDetDHtMGkycRPec7/1YeqC1y024tezsjcN17HtJIFXwuZgJaHT5444wlTV7lK01RY6Q1rsteytDie2zYxoLnBw24e6efyWPsda/TrNghsF8CJvMa8sOPui8Z89yp32Z1FxD2ua8HbIIO3BaKzads9IUSKbu1gis1xhrmlvdewg4HEdErJJzd/Q6GNQW29mebXqyO8YmBiD0VvYbc51SK8uDQcQWsPdGElwgqHRjxfkMDw0PMcmnGRjhn5Kt0paaRYxlK+5xF6q52AvbmAYxHVLinL6HSpP2aLSWn6Fpp06TKfZ9mHOcDEzGERiWlzg6fw8ZVdpLV8hjGGWudec7aGNLRcB/EG4kf8A2NCD0VoN/wDfQ1nZlroqmA7EG7GZkThulbvRujndm59fv1Kji8g5NvGYA2bD6bFqU9Tt+jLKGjaPB5jX1QcThUBH5SPqmGpTvj/yn9V6sNE0/hjlgmOhRsJ88UVsrY8wo6huJH3gz+H+qsn6hH/uD+T+q3DtDkZDp+iIbYiYwM8lTtkTSPNafsyvvEVYG0BnqDewV9ZvZo1rHMbaK4BBBDSAMcHAs3EcVt6GjwwcTn+ils7e95K7fsG1yjzGv7JfhqtI/GHNPpKH/wCVL/jp9X/+q9arUNyENNFb9lWjzNnspO19P/Ofop6fsoE4vZ5Mc75kL0unYSc8EfRswAU3fkjkjz+w+yazx3nun8LWN+cqf/gEUn/dwWwCC6L2WIMCM5W6dSUdZuH7/e1LnG0FGdMx7NUnbm9f6Lv/AIUd8LeoWqC6CRoQzusyo1Wd8I6hSt1Y3tHULTAJKu2vZO7IKC5cE6ULomUhrMwQasrqDr04KFotMFexK6uyuLVVDGOcfdBd0E/vmoED0h/eH4jhyaA0eocfNQXCjQyAAdgE89vqum0ZQ0FZSWnQjaj+0IvukEzjeA+Nu38w9FT2jV69Wv0qhpuktAa0PaMPAGuwiMLuO5b6jSa1UeuwdTsrq9ABtRhBLwATdxBw24kZyl9pNhLKzMaL1R711td4LhBhgaYGeLpu8Th80UNB0rNWayk177RmCSHFo2PuiA0fiIVHrTbbTQFKSGh85Gb7GhjsTmJvt3HNbfUq1CpYmVC0MLs4967LJxxI7uE5ZK+y61MJ5d6QtHaDh3aVjffMgZhpPvH4n8VbVVy6q2cx1Sc/kiUUuBTk2MFIChbRbWsaXOwA8+QA2k7ktU9OB9Uh7QC49z8Me5O0nOf6RPxtJvkqTaVj1rfdw7N07Q7uxv3zCnq1D2JcwwYaRgHZyDIyzCsNP2dpAcRw/flPQKipU3lr2wYLHwYOYF5vq31WbK5xyaL/AESLUo2VJ03Xk9/0Zh/lQ7dYq1N7ZIeC4XhdbMEgGMsYlSWPQtapJDYBBguN2Z2wcfRDVdFvp1Xh4xp0nPBEwSRdbB5vn/CVljknq3ZremqRbM1uc1wbVo54ywzA4g4ZZ47FobBaadUXmEkwD3hBE5YHkei84dXLnZEkA5bssT5R5rT6nayUuyrNe0tFNt9229iBnGBktAH6lbMM5SdMRlioq0a0NTwsxq9rmK1U0aoDHOJNIgzInBjj8W47ea1YYtSaYh7ckZXFWngp7qe4ratFWV4XQanjFIFZaGjQkWp4SCohMUgucUry1gHZfAQNR8lE1MQeSEhSyDgIHSTb7qdEf9R4vflZ33fIDzVlSu7Sh2tabXe2Mpx5uxPpCqXAUQpti+I9FMyzgZBStEru6ioXqIuyG5O6zMc0tLQ4EEEETIOYPks/rRrrRsjCGua+tMCmMY/E4jILEf8AGdOs0utdWs+f/j0B2bBGUvvC9vwI81RaVljrBqx2zAHVCRQY8T7zwA1uAEAH7oYknMmFstGU6TaFNlO5DabBAum73RgdsqkbXaaWGF+ng05w5uEccY8ljqmsVna4sfRcHDA1GXQXHefCfXYkqUroc4qj06tRHLkq21Vbgl2Xz5LH2b2hsojB7qzcG3KjS17McXNeBDtuDp5jJXJ01TtYDqZkRkcCMdo2HDJH+ylzRXaSr1HEvhzmtglrcbocYDg3N2OZG/pJYrVDgBIdIiM+Ecclz9qNKpO2C0jeD+/VT2fSnb2+i24WDv3jiSSym+6HHZj8vIYM8mp7I0QjqW/Bc6yWu02mkymxzKbSAaxJ70xOQHhywGJnGApKWnnMuMrNAkwKgyfDZksGLMcNoQ9KgXveWYh0TOAF0XTMbD9FbUbFdMlxOERs8pxWaWWU3bGaIQjpHsmk21ASwgwYO8Ebwu67r0Eki7OWE8zwUFTR7Q41G91+ZOd4DNpAzzXTbU0xDs9m3zGaF77MClzEFtWg6dS8Wyxzs3NyOzEZdIXnlqDqBNOT3iS5w8L7riMBuHHaeS9LpBo8InEzvBnLeI3Kj05oIVHPIgXu+GkeF8d4g7AYkjfiix5XjYWhS2ZiK2kLjc4ecZGYIyA5fNev6saVNpslGsfE9gvfmaS13q09V4fbLDDyHA3tt4nD+i9m1GsfZWCg0iJaXxuD3F49CF08bT3Xky5k1yXwaumpoSlaEZgSqzvHmuIU9oGM7wPkoYWaSpscuB4SKRShUWSgJJq1rpmCHs/mbj6qPt2fG3+YfqtWwtbkqgq0ZxGakbXYcnNPJwP1XbXN3jqoWA1WkAkjAAkngMSqvRTHvp9pHicThs3K40vUAouAzPd65+krvRVANosHCepS2rlQadRsBbVcEFrHrA+mxjGf3lUuDT8IaMXneAS3mJyWkNNZnWmyONezkeE9pSxyD6jQGE7pILZ/EFbTQKaZiKmr4qOLnue4uJJeSCXE7SIhQVNUzSr0nOINF7xDwMIBEgj3XDd81s26NFN8PbMZ7HYjO9s2ZYKw0zox5pi8S6mGi6CBhMQO6MTJAnbghjKSTvwHJRtFGbUGBgLoN6B2jTfaGnEC74s5EcTgqLT2jGX7rQYDhdkQ597HHHf+92nZbJDQ8l10ggvnvDACG5TkPPigLNSBrF9USSSWlvh73vDbI5bErV5QxR8MxOltWXtp3w03b10vAN29E3ZyB+aG0DbXUapjIETyJxXo2sWjnNa2Gl9Mic+6HHA4DCVkxoEmuKbKeJqX3HMhl0FrSZylrtk4lOU/xpitG9ov7Y3tRkMtoMqPR+sDrILppucIN7EAugkgh2+JGPBWzaMYLivYg8YiVnlj7i3NCnp28B1m0rSrBtWi57C4G6SyWOwxa8iQOIkERwR9DSrXPFJ/cq3b1x20bXMdk9vEeiwZ0fUsr3OoHuky6n7pI2xsO5wg8VZjXWi5gbXpuDhlIHdORLHbOX+yyTwyi9lYdxZrrXQvAAzEyeMDDPiUC7RtOmC51SpdGJmo+N+U4+Sq7BrJTLbrrRTiTdi8HXTli9xM8lNZ7XY6TIZUDok4EuJJxJl2Zx3pWh+UF8drCdBW5lWnep5XnSJxBvEifKFNpN8UzGZIA25kXoH5byorZpOrWa9tnaygTgK5Mu2YhjQZPiGJwwPBWWgNCOpia9WpaKjszViANzW7BthGsEpK+COaTsAsWqf2mq1z57BpBu/FBJLGna0nA7gIC37eH6LhvDDkuwF0MOPtxpGPLkeR2yW9guUgF0GrTyIIq7cB0Q8I2sO6evRBFJyKmHB7CTFIpJYZHWoNibo6BDOot3DoEe9uCFc1U0EmD9g34W9AkaDfhb/KFImKoIHq0wAYaAThgAM1etbAA3ADpgqiky9UYON4+WKt0/CuWLyeEPKgt1hbWpljhIKnSlOFGapsdZ3RXaa1PCKoHfbj7zR488xO+Au9I6bp1bwa4Fga4NbIm9dusBadziDjuO5aEicx1Qdo0LRqCHU2+WB8jmNmSBxfgK15KCwMa3Y2QAJMZAQMTswUNtt1Jr8S3FpDQ0gkPBkQBicowV+zVKgBEOIgiCZiTOG0I2loqm0yGy4CLziXGN0nYkxwNMa8y8Gbsxr1gGXLjdrnCCCPhaYPWBzVnYtXmUgS2S93ic7EnzzV4xia5+5TVj9i3lsorRYQcHDHegjo0g4YhaWrZgUO6xEf0VOLTLUzO1NGuOxVls1Uv+7Hktl9njf0TihxPoqcbD1nnf8Ay6k5f+KsrBqIGEEgf6itn2HE9AnFA7/QK9LK1lPZdChmWJ3n6K1stggyT5IqnZuPopOw4lRYwHMYMCkDVyKXFdCnxRpC2xBdSuLiV1GijtAORoQtXM80rLwFDk4CctSa1dJI06Q1VuKSSjIiArlySSBho70Y371x3Ngef+ys0klpxfEVk5EmSSTQB13TanSUKfBIuYTpIgEOBguE6SoiEkkkoWJOGBJJSgbHuBRvTpKmRMdgwCchJJWWNCdJJQgoTFJJQiEEPXb3vIfv0SSQZPiFHk5hckJJLOxp/9k="/>
          <p:cNvSpPr>
            <a:spLocks noChangeAspect="1" noChangeArrowheads="1"/>
          </p:cNvSpPr>
          <p:nvPr/>
        </p:nvSpPr>
        <p:spPr bwMode="auto">
          <a:xfrm>
            <a:off x="63500" y="-153988"/>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BE" dirty="0">
              <a:solidFill>
                <a:prstClr val="white"/>
              </a:solidFill>
            </a:endParaRPr>
          </a:p>
        </p:txBody>
      </p:sp>
      <p:sp>
        <p:nvSpPr>
          <p:cNvPr id="70664" name="AutoShape 8" descr="data:image/jpeg;base64,/9j/4AAQSkZJRgABAQAAAQABAAD/2wCEAAkGBhQSEBQUExQVFBQWFBUVFRUUGBcUFxQXFRUVFRUUFBUXHCYeFxkkGhQUHy8gIycpLCwsFR4xNTAqNSYrLSkBCQoKDgwOGg8PGikcHxwqKSwsKSksKSksKSwpLCkpLCksLCwsKSkpLCkpKSksKSwsKSksKSksLCwsLCksLCwpKf/AABEIANUA7QMBIgACEQEDEQH/xAAcAAABBQEBAQAAAAAAAAAAAAAEAAEDBQYCBwj/xABFEAABAwEEBwUFBgMGBgMAAAABAAIRAwQSITEFBkFRYXGREyIygaEHQlKxwRQjYnLR8BWS4SQzgqKy8RYXQ1PC0kRjs//EABoBAAIDAQEAAAAAAAAAAAAAAAIDAAEEBQb/xAApEQACAgEDBAICAQUAAAAAAAAAAQIRAxIhMQQTQVEyYSJxQhQjkaHw/9oADAMBAAIRAxEAPwDMynJShIhcs9MMk52Hknhc1vCeRVFS4K0VowXdPFCCpiiKb1qo8+FCku20gNkrinURAghCQEiMuir9K0sWvG6D9FbPowgbXTwg+E+hUQLQFTqSjRkquk43o8laOKkkCQ1TgeSEsx73miXHA+aEpHEeatFGqsB7iF0kcYU2jX9xDW93eKT/ACKXIIM1ZUfD5quAyR7D3QjlwQFtJ7yhK6rZlcOUQZw4qutTbxA3n9+iMtL4HPBCuBJAGJKZEoszVpBsFx8v1TWdjD4QB80JT0S45uaPVWNm0VdHi45KOkWkEUaQRNGtGYkKJkDCZSlByFQeyrGLeakt1YPZhmCMN04KrpWmDGz5IoeA8XAdBKVKNB4U+5GvZDKZOkFR3TqUgkU4CgYlHaPA7kVJCaFRTVqjONcp6VVDubBI4rprlrPPvZljTqoqkVV0qiOo1eKFooMzwQFroRO5GMdxRT7E5zrlx98Cbtx94A7bsTHFBwSrMk5n3x5z1x+qPqHBNbLCW1Z2ZciNh3KO2OhqJu6AZw04Hkhxn5KahiDyUBzVlGi0U7uqK3YkptE1ME1sdif3sSvJXkGpo9h7oQFEo0ZIpFg1YYqCq+BKmDsI6ICtLnQP3xKtFgz3l7t+4D6K1sejDEkxv38lb6G1LtTmX2UKrgfeawwfyl0SOS5NItcWOBa5via4FrgeLSJCJy9BJAjbJdOAHniUYwYYpZKNzpQEHIChe5PUcoKjlZBTJHRHThHEn99FWKyhDM19LG536EnBTFKEs6pInASCSoMZKE6ShDP2xsPdzKhRekm/eny+QQpWqL2OFlVTa+x2uRNEEkAYkkAAbScgEGtR7O7MH21pdiKbXVAPxCGt6F0+QVvgUlbo9G1J1C+zxVrXXVs2tzFLlsL+OzYt/S5qhslrJwS0rrVRsbL9YnEwxjRefUO5rfmchKz2PcfCCdO6oWa1g9rTF4iO0b3Xjd3hn5yvEvaBqLWsHeP3lEmG1WiIJybUb7rvQ+i9Qsuvlor40rI1rdhq1TMcQxv1VhVtjq9J1K00aL2PaWva1zsWnZDm+siIlTuQT5J/T5K3R866PPdKiO1bDTfs8r2eq7sGvr0Ti1wEvaPhqNGN4bxgc8MhQ1tA2hjSX0KzRO2m8fRMU4t2mIljkvB1omop7VmUDo58GFZWkT5hC+QKAaKPBwCr6fiVxZtB2muAKNJ7pwvxdYOJecIUky1FvgrrPZn1KjadNpfUc66xozJ+g2ycAF7FqR7NKVkaKlWK1fMuIllM7qYO74jjuhUug9TK1kp/cVWMqkQ+saYfUO9rC/u02cAJ3kqV2ntJ2XxVG12DZUYJj8zII54oO7G6s2R6WdWqPTgFWawasULYyKre8PDUbhUZ+V27gZHBVuq+v9G1kU3Dsa//AG3GQ+M+zf73LA8Fo6tRHaoQ4yTpnheuOrNSwVAHEVGPm48CJuxIcPdcJBiYxw4Z9tYOXqXtZqtNkYDE9u27v8FS9HkvHzgVcdwZKmGPKiJXLSnciKR3ZWy4cEeULYGYnl80UlT5Ol0cdmxSlKSRQG4rv4xwS/jHBViS0aEZu5Iszpngl/GeCq4TKaEV3JBletfM8I6KEp6Rw8/n/smciSo5+b5MZab2fWkMtcH36bmjnLXfJpWZVzqe2bbR5u9GOKkuBcNpI9eo1zIWHsdtdbbXVrVMWtqOp0x8LGOIAHPM7yStsxi821Jc5pqscML19vGTB+h8ysr+LN+OlJHo1CpcwGSsKda8qqyVw7gdkoh0txjLosptassQ47VPTqbNv7hBWStOBiNi5bWio5u6I5ET856KC3G9ior6VoVcatKk85EvY1zhGBxInNVWlNG2Go0ANNF3xUzIHNpJB9FY6xWFjDfNJrmPJvZgtec8WkGDn1WTtdjcT9zmcAwycSYF0zPVSLa8mhYMc420WerWqVBtYPdUFaMWtLLone4FxveeG3HBb4v6BU+gNANo08cXkAvcTPMCcmo+jLmzOZJ8pw9IROTb3EdvHF1DYMDlDaaIeIITsrbM4TucFQKW55/rVoE0vvGYEEGRhBGIcNxBjovR9F6SNaz0Kh8T6THO5lon1lU2nWs7Cr2nhbTe4ngGk/RWWhaVyyWdpzFCkDzuNn1JTYN0Jzu69mI9rwB+zGcR2wjgey73PYvOhith7VrVNqpt+CkOr3En0AWOoFaocHPycnTAuyuYXTkQKHfablORmXAehP0Qn8Xcu9KiGMG8lx9B9VWqKKZswtqOwcdLuTHSz0EkVNKHa5ey2/ho3lN/DBvKtISupetmrtxKv+FjeUhoocVa3UoVa2V2kVTrGGiRP7lDFWttb92VUlNg7Rzuqioy2GhXWpzot1D8zh1Y5UqloWl1NzXsMOYQ5p3EYhGzKnue313QxxGxrj0BK8v0Naeze1x8MQ7kYk+Rhblulu2sFSq3A9hUJG4im7LhK81sle8wEZQsyXKNl0z1TR4a9sSAYwOJ5HAoqjXLH3HgEwJ2hwOR4jA9FgtWdPltRtNxwyYf/E8IyXoFpAqU2vb42A45ktOY44gGOCzTjpZvhNTVnXZ9m8Fpmm7L8J+E/T9yRabNeN8eNrcvjbM3eecczvUGj3ipTLXGZGeUHMHrim0XXIcWumWkgjcRh++EJdkd/wCCYUhXpuYZuvbjsLZ2jcQcfILEam0apttVtQ3uxvNOAAvXroOG2A6Oa3Bf2dRwnA99vI5gec9ULZNGhlor1WiTWc1x4XabQY85PmrT2aYLTbTTpB9bAXMi7PlhK7D4YYAnID0HkoqEPe4nIQ0T+EST1JHknGLyBk3DP3nDLyH+pUT6Og8MYTsGJO87fM/VRhsYnxbeHAJVnCbucQ47sPCOc4+XJUmuGm+xo9zB7wWt/CNruY2cSiW7L4VsodcdNGu9tkpGQ97WVCNpc4AMncMz02Fem1BHLZyGS8a1Gs3aaSoDY0uqH/Axzh63V7HaHrQ1pVGGUtTPE9frX2lvqn4brP5QP1KoqDkZrNUm2V4y7V46GPoq+kcVoj8TLP5MMIXDlJOC5pDvDn8lATu12YG7OxseqH+wN3BWldmI/KPXH6qItS9R1cMFoQCLENwS+xDcEbcxSuKah2hBSUJwmhCNFCYJ0gqIC6TMM8x+/RVJVlpV2DeZVcn4+Dk9Y/7hynhOUgmGQ9H1OoXrFdPhe1w8nS1w9VgDRNCo+m73XFp4EGJHBelalR9joxvqNdzvOPyA6rG66WW7base9dd5lon5JC5aNX8UwayWIkgg8QQt3ofTBY3vC8cuHNeeWV5acDCvbHbyl5I2Pw5NBprPpZrK0ZXybrZ3QXAdVb284CsCJi68bwDA5kT0PBeWayW4iu0AkGm0ZbHu756S0eSCtmuVocbstEFpJAMughwBknCQMBCBdO5JUNj1cU3q8HsNttZZQ7VwH3YL8DMNHik8sfJYyv7Q31bZTbZ4AdFMuMhsuce9BGIAOcDhCzulvaFUq0XUmtLA8XXG9IAPiDQAM8pM4LMU6pBBBggggjMEYgpmPp/MgM3VpNLH/wB9H0R2hawEG/OUZk+XFK+KNMuqYQC4unzcTuXilLXi0ABstABBdAIvRvxw8gMhyUmndeK1oo9li1khx7xcXXcQ2T7sgGOCD+mle4cuqxVaf+j1azaYY0OlrxUJJJMQSREDHKIHksXrHaXVHlzuQG4bgr7tbzQd4B6ifqqXS1CQUuO0iTm5oL9lNmv2utU2U6V0c6jh9GFek2l0Cdg/crI+y2x3LPXdtfWDQeDGD6uKN17rOFjqwYEQY3FNm9zKuTxy1VLz3O+Jxd1JP1UbAu5TBaTI92FMPdT2QYkrmjlHBSWBnqR80LKDKuePAei4XVQy48z81ylHcxqoJfQimXRKZQMmSXUJKBHJCSeEoVEK7SjsWjgfX/ZAIvSTu/yAQkrRD4nF6l3kYk6aU0ohBv8A2a1ZZVbPhqNdd3AtLS4dFV67Mm2v/Kz/AEhc+zq1XbU5ux1M9WkH5XkTrXT/ALXU5M/0BJlszTj3iUdGmrTRdmF687wNBc48GiT6BCUqElF6ctHZWIgYOqEUx+XN/oAP8aBu9hnCv0ZO0Wk1Hvec3Oc4/wCIzCr7V4hy+SJBQ9qGXRa0qML3ICV1KjJTyjKHBT3lGCnlQh65oerestFx20qfUNAPyQ2kbSo9AVv7FS4Nc3o9wQdteTK5rX5s6cX+KPSdSKN2w0j8V9/8zzHoAgvaDWDbDVnN11o5lw+krQaDs92y0W7qVMf5Qsf7Va4bZWtwl9UQNpDQ4n1jqiq2hLdWeWSnBUZKTStRkDKDsVY2Bnek+7J6ZBVNJ2Kt7J4HHhHVLlwWlbo5XJKdMUs7yFKYpwU8KECQlKcMJyB8k5ou3HoqCs4JTELvszuK5IUKtFHpJ/3h8vkEH2i70q49q7A54YFV5qHcVritjiZd5v8AYd2icvQLKhJAAMkwABiTshbjVvQXZua50GpG0SKZnJs+9+LZsjMhkkoLcGGNzewLqlZ6jLSyrcIY2bxOGBaRIBxOat9N1g6tUqCcYMERENA+iu7XoSpQILxF8XwTiXA5yd/68UJaNHNNBrwMJfTdBnvYPYSDkC0uH+FYZ5pNm3HjjFbGfstp74Fzjn/RH6T0AbYGXanZlrYDXNlu0k3gZk4bDki6OhwGg7TlwGwY7dpVmLN2YBiHR6ECBH7zQPM+YhyxriR5tbtXa1K9LQ9rTBdTN4DbiPEOip65lp6r1GvZyAHHAOJAO8tgnjtCxmseihd7Rgg5vAyMmL0b8lsx5naUzJPEquJl00ro0zuPRMWncei2GajkFSUswuQw7j0XTGkHEEdVCUz0PVipespb8DjPJ4BHreUlWmCszq9pwUqhD8GPADj8JHhdyxIPNbWxWTtKjAMQ5zcRiCCRiDuhYckWpG7DK416PT32hlKhfe4NZTp3nOOTQ1uJPReC6z6zuttodVMhmVJh9ynOE/iPiPE8Arf2o6//AGl32azu/szXfeOH/Wc0/wD5gjDeRO5YL7Sn48dK2Zpy3pBxena9V/2ldC1JmkUWtN6s7JW7pG+PQys4y3BWGjreC4DeUEouhuN1JP7LhJOQkCs52xkydIlQh69S1Xa6e8YjcFG/Uduxx84/RaajShoC7KWsMUjnPLKzF1NTgCRJ/wAqFq6nD8XotpaRioHt4qdtE7jMFX1AD/iHT6lVtq9mcZPM7u7816RCY0pRpV5I3fJ5zq/qOWWulekEXnMmIvtaSwyModB8lf6d0H2VTtGg9mfvmxGAkGo0A7WHZulXTrDetDHtMGkycRPec7/1YeqC1y024tezsjcN17HtJIFXwuZgJaHT5444wlTV7lK01RY6Q1rsteytDie2zYxoLnBw24e6efyWPsda/TrNghsF8CJvMa8sOPui8Z89yp32Z1FxD2ua8HbIIO3BaKzads9IUSKbu1gis1xhrmlvdewg4HEdErJJzd/Q6GNQW29mebXqyO8YmBiD0VvYbc51SK8uDQcQWsPdGElwgqHRjxfkMDw0PMcmnGRjhn5Kt0paaRYxlK+5xF6q52AvbmAYxHVLinL6HSpP2aLSWn6Fpp06TKfZ9mHOcDEzGERiWlzg6fw8ZVdpLV8hjGGWudec7aGNLRcB/EG4kf8A2NCD0VoN/wDfQ1nZlroqmA7EG7GZkThulbvRujndm59fv1Kji8g5NvGYA2bD6bFqU9Tt+jLKGjaPB5jX1QcThUBH5SPqmGpTvj/yn9V6sNE0/hjlgmOhRsJ88UVsrY8wo6huJH3gz+H+qsn6hH/uD+T+q3DtDkZDp+iIbYiYwM8lTtkTSPNafsyvvEVYG0BnqDewV9ZvZo1rHMbaK4BBBDSAMcHAs3EcVt6GjwwcTn+ils7e95K7fsG1yjzGv7JfhqtI/GHNPpKH/wCVL/jp9X/+q9arUNyENNFb9lWjzNnspO19P/Ofop6fsoE4vZ5Mc75kL0unYSc8EfRswAU3fkjkjz+w+yazx3nun8LWN+cqf/gEUn/dwWwCC6L2WIMCM5W6dSUdZuH7/e1LnG0FGdMx7NUnbm9f6Lv/AIUd8LeoWqC6CRoQzusyo1Wd8I6hSt1Y3tHULTAJKu2vZO7IKC5cE6ULomUhrMwQasrqDr04KFotMFexK6uyuLVVDGOcfdBd0E/vmoED0h/eH4jhyaA0eocfNQXCjQyAAdgE89vqum0ZQ0FZSWnQjaj+0IvukEzjeA+Nu38w9FT2jV69Wv0qhpuktAa0PaMPAGuwiMLuO5b6jSa1UeuwdTsrq9ABtRhBLwATdxBw24kZyl9pNhLKzMaL1R711td4LhBhgaYGeLpu8Th80UNB0rNWayk177RmCSHFo2PuiA0fiIVHrTbbTQFKSGh85Gb7GhjsTmJvt3HNbfUq1CpYmVC0MLs4967LJxxI7uE5ZK+y61MJ5d6QtHaDh3aVjffMgZhpPvH4n8VbVVy6q2cx1Sc/kiUUuBTk2MFIChbRbWsaXOwA8+QA2k7ktU9OB9Uh7QC49z8Me5O0nOf6RPxtJvkqTaVj1rfdw7N07Q7uxv3zCnq1D2JcwwYaRgHZyDIyzCsNP2dpAcRw/flPQKipU3lr2wYLHwYOYF5vq31WbK5xyaL/AESLUo2VJ03Xk9/0Zh/lQ7dYq1N7ZIeC4XhdbMEgGMsYlSWPQtapJDYBBguN2Z2wcfRDVdFvp1Xh4xp0nPBEwSRdbB5vn/CVljknq3ZremqRbM1uc1wbVo54ywzA4g4ZZ47FobBaadUXmEkwD3hBE5YHkei84dXLnZEkA5bssT5R5rT6nayUuyrNe0tFNt9229iBnGBktAH6lbMM5SdMRlioq0a0NTwsxq9rmK1U0aoDHOJNIgzInBjj8W47ea1YYtSaYh7ckZXFWngp7qe4ratFWV4XQanjFIFZaGjQkWp4SCohMUgucUry1gHZfAQNR8lE1MQeSEhSyDgIHSTb7qdEf9R4vflZ33fIDzVlSu7Sh2tabXe2Mpx5uxPpCqXAUQpti+I9FMyzgZBStEru6ioXqIuyG5O6zMc0tLQ4EEEETIOYPks/rRrrRsjCGua+tMCmMY/E4jILEf8AGdOs0utdWs+f/j0B2bBGUvvC9vwI81RaVljrBqx2zAHVCRQY8T7zwA1uAEAH7oYknMmFstGU6TaFNlO5DabBAum73RgdsqkbXaaWGF+ng05w5uEccY8ljqmsVna4sfRcHDA1GXQXHefCfXYkqUroc4qj06tRHLkq21Vbgl2Xz5LH2b2hsojB7qzcG3KjS17McXNeBDtuDp5jJXJ01TtYDqZkRkcCMdo2HDJH+ylzRXaSr1HEvhzmtglrcbocYDg3N2OZG/pJYrVDgBIdIiM+Ecclz9qNKpO2C0jeD+/VT2fSnb2+i24WDv3jiSSym+6HHZj8vIYM8mp7I0QjqW/Bc6yWu02mkymxzKbSAaxJ70xOQHhywGJnGApKWnnMuMrNAkwKgyfDZksGLMcNoQ9KgXveWYh0TOAF0XTMbD9FbUbFdMlxOERs8pxWaWWU3bGaIQjpHsmk21ASwgwYO8Ebwu67r0Eki7OWE8zwUFTR7Q41G91+ZOd4DNpAzzXTbU0xDs9m3zGaF77MClzEFtWg6dS8Wyxzs3NyOzEZdIXnlqDqBNOT3iS5w8L7riMBuHHaeS9LpBo8InEzvBnLeI3Kj05oIVHPIgXu+GkeF8d4g7AYkjfiix5XjYWhS2ZiK2kLjc4ecZGYIyA5fNev6saVNpslGsfE9gvfmaS13q09V4fbLDDyHA3tt4nD+i9m1GsfZWCg0iJaXxuD3F49CF08bT3Xky5k1yXwaumpoSlaEZgSqzvHmuIU9oGM7wPkoYWaSpscuB4SKRShUWSgJJq1rpmCHs/mbj6qPt2fG3+YfqtWwtbkqgq0ZxGakbXYcnNPJwP1XbXN3jqoWA1WkAkjAAkngMSqvRTHvp9pHicThs3K40vUAouAzPd65+krvRVANosHCepS2rlQadRsBbVcEFrHrA+mxjGf3lUuDT8IaMXneAS3mJyWkNNZnWmyONezkeE9pSxyD6jQGE7pILZ/EFbTQKaZiKmr4qOLnue4uJJeSCXE7SIhQVNUzSr0nOINF7xDwMIBEgj3XDd81s26NFN8PbMZ7HYjO9s2ZYKw0zox5pi8S6mGi6CBhMQO6MTJAnbghjKSTvwHJRtFGbUGBgLoN6B2jTfaGnEC74s5EcTgqLT2jGX7rQYDhdkQ597HHHf+92nZbJDQ8l10ggvnvDACG5TkPPigLNSBrF9USSSWlvh73vDbI5bErV5QxR8MxOltWXtp3w03b10vAN29E3ZyB+aG0DbXUapjIETyJxXo2sWjnNa2Gl9Mic+6HHA4DCVkxoEmuKbKeJqX3HMhl0FrSZylrtk4lOU/xpitG9ov7Y3tRkMtoMqPR+sDrILppucIN7EAugkgh2+JGPBWzaMYLivYg8YiVnlj7i3NCnp28B1m0rSrBtWi57C4G6SyWOwxa8iQOIkERwR9DSrXPFJ/cq3b1x20bXMdk9vEeiwZ0fUsr3OoHuky6n7pI2xsO5wg8VZjXWi5gbXpuDhlIHdORLHbOX+yyTwyi9lYdxZrrXQvAAzEyeMDDPiUC7RtOmC51SpdGJmo+N+U4+Sq7BrJTLbrrRTiTdi8HXTli9xM8lNZ7XY6TIZUDok4EuJJxJl2Zx3pWh+UF8drCdBW5lWnep5XnSJxBvEifKFNpN8UzGZIA25kXoH5byorZpOrWa9tnaygTgK5Mu2YhjQZPiGJwwPBWWgNCOpia9WpaKjszViANzW7BthGsEpK+COaTsAsWqf2mq1z57BpBu/FBJLGna0nA7gIC37eH6LhvDDkuwF0MOPtxpGPLkeR2yW9guUgF0GrTyIIq7cB0Q8I2sO6evRBFJyKmHB7CTFIpJYZHWoNibo6BDOot3DoEe9uCFc1U0EmD9g34W9AkaDfhb/KFImKoIHq0wAYaAThgAM1etbAA3ADpgqiky9UYON4+WKt0/CuWLyeEPKgt1hbWpljhIKnSlOFGapsdZ3RXaa1PCKoHfbj7zR488xO+Au9I6bp1bwa4Fga4NbIm9dusBadziDjuO5aEicx1Qdo0LRqCHU2+WB8jmNmSBxfgK15KCwMa3Y2QAJMZAQMTswUNtt1Jr8S3FpDQ0gkPBkQBicowV+zVKgBEOIgiCZiTOG0I2loqm0yGy4CLziXGN0nYkxwNMa8y8Gbsxr1gGXLjdrnCCCPhaYPWBzVnYtXmUgS2S93ic7EnzzV4xia5+5TVj9i3lsorRYQcHDHegjo0g4YhaWrZgUO6xEf0VOLTLUzO1NGuOxVls1Uv+7Hktl9njf0TihxPoqcbD1nnf8Ay6k5f+KsrBqIGEEgf6itn2HE9AnFA7/QK9LK1lPZdChmWJ3n6K1stggyT5IqnZuPopOw4lRYwHMYMCkDVyKXFdCnxRpC2xBdSuLiV1GijtAORoQtXM80rLwFDk4CctSa1dJI06Q1VuKSSjIiArlySSBho70Y371x3Ngef+ys0klpxfEVk5EmSSTQB13TanSUKfBIuYTpIgEOBguE6SoiEkkkoWJOGBJJSgbHuBRvTpKmRMdgwCchJJWWNCdJJQgoTFJJQiEEPXb3vIfv0SSQZPiFHk5hckJJLOxp/9k="/>
          <p:cNvSpPr>
            <a:spLocks noChangeAspect="1" noChangeArrowheads="1"/>
          </p:cNvSpPr>
          <p:nvPr/>
        </p:nvSpPr>
        <p:spPr bwMode="auto">
          <a:xfrm>
            <a:off x="63500" y="-153988"/>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BE" dirty="0">
              <a:solidFill>
                <a:prstClr val="white"/>
              </a:solidFill>
            </a:endParaRPr>
          </a:p>
        </p:txBody>
      </p:sp>
      <p:sp>
        <p:nvSpPr>
          <p:cNvPr id="8" name="Rectangle 7"/>
          <p:cNvSpPr/>
          <p:nvPr/>
        </p:nvSpPr>
        <p:spPr>
          <a:xfrm>
            <a:off x="2672031" y="243487"/>
            <a:ext cx="3561232" cy="769441"/>
          </a:xfrm>
          <a:prstGeom prst="rect">
            <a:avLst/>
          </a:prstGeom>
        </p:spPr>
        <p:txBody>
          <a:bodyPr wrap="none">
            <a:spAutoFit/>
          </a:bodyPr>
          <a:lstStyle/>
          <a:p>
            <a:pPr algn="ctr">
              <a:spcBef>
                <a:spcPct val="0"/>
              </a:spcBef>
              <a:defRPr/>
            </a:pPr>
            <a:r>
              <a:rPr lang="fr-BE" sz="4400" b="1" dirty="0">
                <a:solidFill>
                  <a:srgbClr val="FFFF00"/>
                </a:solidFill>
              </a:rPr>
              <a:t>NOTRE PÈRE </a:t>
            </a:r>
          </a:p>
        </p:txBody>
      </p:sp>
      <p:sp>
        <p:nvSpPr>
          <p:cNvPr id="2" name="Rectangle 1"/>
          <p:cNvSpPr/>
          <p:nvPr/>
        </p:nvSpPr>
        <p:spPr>
          <a:xfrm>
            <a:off x="539552" y="1628800"/>
            <a:ext cx="8328265" cy="3477875"/>
          </a:xfrm>
          <a:prstGeom prst="rect">
            <a:avLst/>
          </a:prstGeom>
        </p:spPr>
        <p:txBody>
          <a:bodyPr wrap="square">
            <a:spAutoFit/>
          </a:bodyPr>
          <a:lstStyle/>
          <a:p>
            <a:r>
              <a:rPr lang="fr-BE" sz="4400" dirty="0">
                <a:latin typeface="Lucida Bright" panose="02040602050505020304" pitchFamily="18" charset="0"/>
              </a:rPr>
              <a:t>Abba Père, Abba Père, </a:t>
            </a:r>
          </a:p>
          <a:p>
            <a:r>
              <a:rPr lang="fr-BE" sz="4400" dirty="0">
                <a:latin typeface="Lucida Bright" panose="02040602050505020304" pitchFamily="18" charset="0"/>
              </a:rPr>
              <a:t>Abba Père, Abba Père,</a:t>
            </a:r>
          </a:p>
          <a:p>
            <a:r>
              <a:rPr lang="fr-BE" sz="4400" dirty="0" err="1">
                <a:latin typeface="Lucida Bright" panose="02040602050505020304" pitchFamily="18" charset="0"/>
              </a:rPr>
              <a:t>Abba</a:t>
            </a:r>
            <a:r>
              <a:rPr lang="fr-BE" sz="4400" dirty="0">
                <a:latin typeface="Lucida Bright" panose="02040602050505020304" pitchFamily="18" charset="0"/>
              </a:rPr>
              <a:t> Père, </a:t>
            </a:r>
            <a:r>
              <a:rPr lang="fr-BE" sz="4400" dirty="0" err="1">
                <a:latin typeface="Lucida Bright" panose="02040602050505020304" pitchFamily="18" charset="0"/>
              </a:rPr>
              <a:t>Abba</a:t>
            </a:r>
            <a:r>
              <a:rPr lang="fr-BE" sz="4400" dirty="0">
                <a:latin typeface="Lucida Bright" panose="02040602050505020304" pitchFamily="18" charset="0"/>
              </a:rPr>
              <a:t> Père,  </a:t>
            </a:r>
          </a:p>
          <a:p>
            <a:r>
              <a:rPr lang="fr-BE" sz="4400" dirty="0">
                <a:latin typeface="Lucida Bright" panose="02040602050505020304" pitchFamily="18" charset="0"/>
              </a:rPr>
              <a:t>Abba, Abba, </a:t>
            </a:r>
          </a:p>
          <a:p>
            <a:r>
              <a:rPr lang="fr-BE" sz="4400" dirty="0" err="1">
                <a:latin typeface="Lucida Bright" panose="02040602050505020304" pitchFamily="18" charset="0"/>
              </a:rPr>
              <a:t>Abba</a:t>
            </a:r>
            <a:r>
              <a:rPr lang="fr-BE" sz="4400" dirty="0">
                <a:latin typeface="Lucida Bright" panose="02040602050505020304" pitchFamily="18" charset="0"/>
              </a:rPr>
              <a:t> Père. </a:t>
            </a:r>
          </a:p>
        </p:txBody>
      </p:sp>
    </p:spTree>
    <p:extLst>
      <p:ext uri="{BB962C8B-B14F-4D97-AF65-F5344CB8AC3E}">
        <p14:creationId xmlns:p14="http://schemas.microsoft.com/office/powerpoint/2010/main" val="338316072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ctrTitle"/>
          </p:nvPr>
        </p:nvSpPr>
        <p:spPr>
          <a:xfrm>
            <a:off x="4572000" y="3327127"/>
            <a:ext cx="4355976" cy="1470025"/>
          </a:xfrm>
        </p:spPr>
        <p:txBody>
          <a:bodyPr>
            <a:noAutofit/>
          </a:bodyPr>
          <a:lstStyle/>
          <a:p>
            <a:r>
              <a:rPr lang="fr-BE" sz="2400" dirty="0">
                <a:solidFill>
                  <a:schemeClr val="accent5">
                    <a:lumMod val="75000"/>
                  </a:schemeClr>
                </a:solidFill>
                <a:latin typeface="Comic Sans MS" pitchFamily="66" charset="0"/>
              </a:rPr>
              <a:t>.</a:t>
            </a:r>
            <a:br>
              <a:rPr lang="fr-BE" sz="2400" dirty="0">
                <a:solidFill>
                  <a:schemeClr val="accent5">
                    <a:lumMod val="75000"/>
                  </a:schemeClr>
                </a:solidFill>
                <a:latin typeface="Comic Sans MS" pitchFamily="66" charset="0"/>
              </a:rPr>
            </a:br>
            <a:br>
              <a:rPr lang="fr-BE" sz="2400" dirty="0">
                <a:solidFill>
                  <a:schemeClr val="accent5">
                    <a:lumMod val="75000"/>
                  </a:schemeClr>
                </a:solidFill>
                <a:latin typeface="Comic Sans MS" pitchFamily="66" charset="0"/>
              </a:rPr>
            </a:br>
            <a:endParaRPr lang="fr-BE" sz="2400" dirty="0">
              <a:solidFill>
                <a:schemeClr val="accent5">
                  <a:lumMod val="75000"/>
                </a:schemeClr>
              </a:solidFill>
              <a:latin typeface="Comic Sans MS" pitchFamily="66" charset="0"/>
            </a:endParaRPr>
          </a:p>
        </p:txBody>
      </p:sp>
      <p:sp>
        <p:nvSpPr>
          <p:cNvPr id="9" name="Titre 1"/>
          <p:cNvSpPr txBox="1">
            <a:spLocks/>
          </p:cNvSpPr>
          <p:nvPr/>
        </p:nvSpPr>
        <p:spPr>
          <a:xfrm>
            <a:off x="3851920" y="2348880"/>
            <a:ext cx="5292080" cy="3003265"/>
          </a:xfrm>
          <a:prstGeom prst="rect">
            <a:avLst/>
          </a:prstGeom>
        </p:spPr>
        <p:txBody>
          <a:bodyPr vert="horz" lIns="91440" tIns="45720" rIns="91440" bIns="45720" rtlCol="0" anchor="ctr">
            <a:noAutofit/>
          </a:bodyPr>
          <a:lstStyle/>
          <a:p>
            <a:pPr algn="ctr"/>
            <a:r>
              <a:rPr lang="fr-BE" sz="2800" dirty="0">
                <a:solidFill>
                  <a:schemeClr val="tx1">
                    <a:lumMod val="95000"/>
                  </a:schemeClr>
                </a:solidFill>
                <a:latin typeface="Lucida Bright" panose="02040602050505020304" pitchFamily="18" charset="0"/>
              </a:rPr>
              <a:t>Quand Jésus est ressuscité, le jour de Pâques, le premier cadeau qu’Il a fait à ses disciples c’est sa Paix.</a:t>
            </a:r>
          </a:p>
          <a:p>
            <a:pPr algn="ctr"/>
            <a:endParaRPr lang="fr-BE" sz="2800">
              <a:solidFill>
                <a:schemeClr val="tx1">
                  <a:lumMod val="95000"/>
                </a:schemeClr>
              </a:solidFill>
              <a:effectLst/>
              <a:latin typeface="Lucida Bright" panose="02040602050505020304" pitchFamily="18" charset="0"/>
            </a:endParaRPr>
          </a:p>
          <a:p>
            <a:pPr algn="ctr"/>
            <a:r>
              <a:rPr lang="fr-BE" sz="2800">
                <a:solidFill>
                  <a:schemeClr val="tx1">
                    <a:lumMod val="95000"/>
                  </a:schemeClr>
                </a:solidFill>
                <a:effectLst/>
                <a:latin typeface="Lucida Bright" panose="02040602050505020304" pitchFamily="18" charset="0"/>
              </a:rPr>
              <a:t>Quand </a:t>
            </a:r>
            <a:r>
              <a:rPr lang="fr-BE" sz="2800" dirty="0">
                <a:solidFill>
                  <a:schemeClr val="tx1">
                    <a:lumMod val="95000"/>
                  </a:schemeClr>
                </a:solidFill>
                <a:effectLst/>
                <a:latin typeface="Lucida Bright" panose="02040602050505020304" pitchFamily="18" charset="0"/>
              </a:rPr>
              <a:t>tu donnes la Paix à ton voisin que tu ne connais peut-être pas, c’est une manière de lui dire : « je voudrais que dans ce que tu vis, la Paix de Jésus te rejoigne ».</a:t>
            </a:r>
          </a:p>
        </p:txBody>
      </p:sp>
      <p:sp>
        <p:nvSpPr>
          <p:cNvPr id="70658" name="AutoShape 2" descr="data:image/jpeg;base64,/9j/4AAQSkZJRgABAQAAAQABAAD/2wCEAAkGBhQSEBQUExQVFBQWFBUVFRUUGBcUFxQXFRUVFRUUFBUXHCYeFxkkGhQUHy8gIycpLCwsFR4xNTAqNSYrLSkBCQoKDgwOGg8PGikcHxwqKSwsKSksKSksKSwpLCkpLCksLCwsKSkpLCkpKSksKSwsKSksKSksLCwsLCksLCwpKf/AABEIANUA7QMBIgACEQEDEQH/xAAcAAABBQEBAQAAAAAAAAAAAAAEAAEDBQYCBwj/xABFEAABAwEEBwUFBgMGBgMAAAABAAIRAwQSITEFBkFRYXGREyIygaEHQlKxwRQjYnLR8BWS4SQzgqKy8RYXQ1PC0kRjs//EABoBAAIDAQEAAAAAAAAAAAAAAAIDAAEEBQb/xAApEQACAgEDBAICAQUAAAAAAAAAAQIRAxIhMQQTQVEyYSJxQhQjkaHw/9oADAMBAAIRAxEAPwDMynJShIhcs9MMk52Hknhc1vCeRVFS4K0VowXdPFCCpiiKb1qo8+FCku20gNkrinURAghCQEiMuir9K0sWvG6D9FbPowgbXTwg+E+hUQLQFTqSjRkquk43o8laOKkkCQ1TgeSEsx73miXHA+aEpHEeatFGqsB7iF0kcYU2jX9xDW93eKT/ACKXIIM1ZUfD5quAyR7D3QjlwQFtJ7yhK6rZlcOUQZw4qutTbxA3n9+iMtL4HPBCuBJAGJKZEoszVpBsFx8v1TWdjD4QB80JT0S45uaPVWNm0VdHi45KOkWkEUaQRNGtGYkKJkDCZSlByFQeyrGLeakt1YPZhmCMN04KrpWmDGz5IoeA8XAdBKVKNB4U+5GvZDKZOkFR3TqUgkU4CgYlHaPA7kVJCaFRTVqjONcp6VVDubBI4rprlrPPvZljTqoqkVV0qiOo1eKFooMzwQFroRO5GMdxRT7E5zrlx98Cbtx94A7bsTHFBwSrMk5n3x5z1x+qPqHBNbLCW1Z2ZciNh3KO2OhqJu6AZw04Hkhxn5KahiDyUBzVlGi0U7uqK3YkptE1ME1sdif3sSvJXkGpo9h7oQFEo0ZIpFg1YYqCq+BKmDsI6ICtLnQP3xKtFgz3l7t+4D6K1sejDEkxv38lb6G1LtTmX2UKrgfeawwfyl0SOS5NItcWOBa5via4FrgeLSJCJy9BJAjbJdOAHniUYwYYpZKNzpQEHIChe5PUcoKjlZBTJHRHThHEn99FWKyhDM19LG536EnBTFKEs6pInASCSoMZKE6ShDP2xsPdzKhRekm/eny+QQpWqL2OFlVTa+x2uRNEEkAYkkAAbScgEGtR7O7MH21pdiKbXVAPxCGt6F0+QVvgUlbo9G1J1C+zxVrXXVs2tzFLlsL+OzYt/S5qhslrJwS0rrVRsbL9YnEwxjRefUO5rfmchKz2PcfCCdO6oWa1g9rTF4iO0b3Xjd3hn5yvEvaBqLWsHeP3lEmG1WiIJybUb7rvQ+i9Qsuvlor40rI1rdhq1TMcQxv1VhVtjq9J1K00aL2PaWva1zsWnZDm+siIlTuQT5J/T5K3R866PPdKiO1bDTfs8r2eq7sGvr0Ti1wEvaPhqNGN4bxgc8MhQ1tA2hjSX0KzRO2m8fRMU4t2mIljkvB1omop7VmUDo58GFZWkT5hC+QKAaKPBwCr6fiVxZtB2muAKNJ7pwvxdYOJecIUky1FvgrrPZn1KjadNpfUc66xozJ+g2ycAF7FqR7NKVkaKlWK1fMuIllM7qYO74jjuhUug9TK1kp/cVWMqkQ+saYfUO9rC/u02cAJ3kqV2ntJ2XxVG12DZUYJj8zII54oO7G6s2R6WdWqPTgFWawasULYyKre8PDUbhUZ+V27gZHBVuq+v9G1kU3Dsa//AG3GQ+M+zf73LA8Fo6tRHaoQ4yTpnheuOrNSwVAHEVGPm48CJuxIcPdcJBiYxw4Z9tYOXqXtZqtNkYDE9u27v8FS9HkvHzgVcdwZKmGPKiJXLSnciKR3ZWy4cEeULYGYnl80UlT5Ol0cdmxSlKSRQG4rv4xwS/jHBViS0aEZu5Iszpngl/GeCq4TKaEV3JBletfM8I6KEp6Rw8/n/smciSo5+b5MZab2fWkMtcH36bmjnLXfJpWZVzqe2bbR5u9GOKkuBcNpI9eo1zIWHsdtdbbXVrVMWtqOp0x8LGOIAHPM7yStsxi821Jc5pqscML19vGTB+h8ysr+LN+OlJHo1CpcwGSsKda8qqyVw7gdkoh0txjLosptassQ47VPTqbNv7hBWStOBiNi5bWio5u6I5ET856KC3G9ior6VoVcatKk85EvY1zhGBxInNVWlNG2Go0ANNF3xUzIHNpJB9FY6xWFjDfNJrmPJvZgtec8WkGDn1WTtdjcT9zmcAwycSYF0zPVSLa8mhYMc420WerWqVBtYPdUFaMWtLLone4FxveeG3HBb4v6BU+gNANo08cXkAvcTPMCcmo+jLmzOZJ8pw9IROTb3EdvHF1DYMDlDaaIeIITsrbM4TucFQKW55/rVoE0vvGYEEGRhBGIcNxBjovR9F6SNaz0Kh8T6THO5lon1lU2nWs7Cr2nhbTe4ngGk/RWWhaVyyWdpzFCkDzuNn1JTYN0Jzu69mI9rwB+zGcR2wjgey73PYvOhith7VrVNqpt+CkOr3En0AWOoFaocHPycnTAuyuYXTkQKHfablORmXAehP0Qn8Xcu9KiGMG8lx9B9VWqKKZswtqOwcdLuTHSz0EkVNKHa5ey2/ho3lN/DBvKtISupetmrtxKv+FjeUhoocVa3UoVa2V2kVTrGGiRP7lDFWttb92VUlNg7Rzuqioy2GhXWpzot1D8zh1Y5UqloWl1NzXsMOYQ5p3EYhGzKnue313QxxGxrj0BK8v0Naeze1x8MQ7kYk+Rhblulu2sFSq3A9hUJG4im7LhK81sle8wEZQsyXKNl0z1TR4a9sSAYwOJ5HAoqjXLH3HgEwJ2hwOR4jA9FgtWdPltRtNxwyYf/E8IyXoFpAqU2vb42A45ktOY44gGOCzTjpZvhNTVnXZ9m8Fpmm7L8J+E/T9yRabNeN8eNrcvjbM3eecczvUGj3ipTLXGZGeUHMHrim0XXIcWumWkgjcRh++EJdkd/wCCYUhXpuYZuvbjsLZ2jcQcfILEam0apttVtQ3uxvNOAAvXroOG2A6Oa3Bf2dRwnA99vI5gec9ULZNGhlor1WiTWc1x4XabQY85PmrT2aYLTbTTpB9bAXMi7PlhK7D4YYAnID0HkoqEPe4nIQ0T+EST1JHknGLyBk3DP3nDLyH+pUT6Og8MYTsGJO87fM/VRhsYnxbeHAJVnCbucQ47sPCOc4+XJUmuGm+xo9zB7wWt/CNruY2cSiW7L4VsodcdNGu9tkpGQ97WVCNpc4AMncMz02Fem1BHLZyGS8a1Gs3aaSoDY0uqH/Axzh63V7HaHrQ1pVGGUtTPE9frX2lvqn4brP5QP1KoqDkZrNUm2V4y7V46GPoq+kcVoj8TLP5MMIXDlJOC5pDvDn8lATu12YG7OxseqH+wN3BWldmI/KPXH6qItS9R1cMFoQCLENwS+xDcEbcxSuKah2hBSUJwmhCNFCYJ0gqIC6TMM8x+/RVJVlpV2DeZVcn4+Dk9Y/7hynhOUgmGQ9H1OoXrFdPhe1w8nS1w9VgDRNCo+m73XFp4EGJHBelalR9joxvqNdzvOPyA6rG66WW7base9dd5lon5JC5aNX8UwayWIkgg8QQt3ofTBY3vC8cuHNeeWV5acDCvbHbyl5I2Pw5NBprPpZrK0ZXybrZ3QXAdVb284CsCJi68bwDA5kT0PBeWayW4iu0AkGm0ZbHu756S0eSCtmuVocbstEFpJAMughwBknCQMBCBdO5JUNj1cU3q8HsNttZZQ7VwH3YL8DMNHik8sfJYyv7Q31bZTbZ4AdFMuMhsuce9BGIAOcDhCzulvaFUq0XUmtLA8XXG9IAPiDQAM8pM4LMU6pBBBggggjMEYgpmPp/MgM3VpNLH/wB9H0R2hawEG/OUZk+XFK+KNMuqYQC4unzcTuXilLXi0ABstABBdAIvRvxw8gMhyUmndeK1oo9li1khx7xcXXcQ2T7sgGOCD+mle4cuqxVaf+j1azaYY0OlrxUJJJMQSREDHKIHksXrHaXVHlzuQG4bgr7tbzQd4B6ifqqXS1CQUuO0iTm5oL9lNmv2utU2U6V0c6jh9GFek2l0Cdg/crI+y2x3LPXdtfWDQeDGD6uKN17rOFjqwYEQY3FNm9zKuTxy1VLz3O+Jxd1JP1UbAu5TBaTI92FMPdT2QYkrmjlHBSWBnqR80LKDKuePAei4XVQy48z81ylHcxqoJfQimXRKZQMmSXUJKBHJCSeEoVEK7SjsWjgfX/ZAIvSTu/yAQkrRD4nF6l3kYk6aU0ohBv8A2a1ZZVbPhqNdd3AtLS4dFV67Mm2v/Kz/AEhc+zq1XbU5ux1M9WkH5XkTrXT/ALXU5M/0BJlszTj3iUdGmrTRdmF687wNBc48GiT6BCUqElF6ctHZWIgYOqEUx+XN/oAP8aBu9hnCv0ZO0Wk1Hvec3Oc4/wCIzCr7V4hy+SJBQ9qGXRa0qML3ICV1KjJTyjKHBT3lGCnlQh65oerestFx20qfUNAPyQ2kbSo9AVv7FS4Nc3o9wQdteTK5rX5s6cX+KPSdSKN2w0j8V9/8zzHoAgvaDWDbDVnN11o5lw+krQaDs92y0W7qVMf5Qsf7Va4bZWtwl9UQNpDQ4n1jqiq2hLdWeWSnBUZKTStRkDKDsVY2Bnek+7J6ZBVNJ2Kt7J4HHhHVLlwWlbo5XJKdMUs7yFKYpwU8KECQlKcMJyB8k5ou3HoqCs4JTELvszuK5IUKtFHpJ/3h8vkEH2i70q49q7A54YFV5qHcVritjiZd5v8AYd2icvQLKhJAAMkwABiTshbjVvQXZua50GpG0SKZnJs+9+LZsjMhkkoLcGGNzewLqlZ6jLSyrcIY2bxOGBaRIBxOat9N1g6tUqCcYMERENA+iu7XoSpQILxF8XwTiXA5yd/68UJaNHNNBrwMJfTdBnvYPYSDkC0uH+FYZ5pNm3HjjFbGfstp74Fzjn/RH6T0AbYGXanZlrYDXNlu0k3gZk4bDki6OhwGg7TlwGwY7dpVmLN2YBiHR6ECBH7zQPM+YhyxriR5tbtXa1K9LQ9rTBdTN4DbiPEOip65lp6r1GvZyAHHAOJAO8tgnjtCxmseihd7Rgg5vAyMmL0b8lsx5naUzJPEquJl00ro0zuPRMWncei2GajkFSUswuQw7j0XTGkHEEdVCUz0PVipespb8DjPJ4BHreUlWmCszq9pwUqhD8GPADj8JHhdyxIPNbWxWTtKjAMQ5zcRiCCRiDuhYckWpG7DK416PT32hlKhfe4NZTp3nOOTQ1uJPReC6z6zuttodVMhmVJh9ynOE/iPiPE8Arf2o6//AGl32azu/szXfeOH/Wc0/wD5gjDeRO5YL7Sn48dK2Zpy3pBxena9V/2ldC1JmkUWtN6s7JW7pG+PQys4y3BWGjreC4DeUEouhuN1JP7LhJOQkCs52xkydIlQh69S1Xa6e8YjcFG/Uduxx84/RaajShoC7KWsMUjnPLKzF1NTgCRJ/wAqFq6nD8XotpaRioHt4qdtE7jMFX1AD/iHT6lVtq9mcZPM7u7816RCY0pRpV5I3fJ5zq/qOWWulekEXnMmIvtaSwyModB8lf6d0H2VTtGg9mfvmxGAkGo0A7WHZulXTrDetDHtMGkycRPec7/1YeqC1y024tezsjcN17HtJIFXwuZgJaHT5444wlTV7lK01RY6Q1rsteytDie2zYxoLnBw24e6efyWPsda/TrNghsF8CJvMa8sOPui8Z89yp32Z1FxD2ua8HbIIO3BaKzads9IUSKbu1gis1xhrmlvdewg4HEdErJJzd/Q6GNQW29mebXqyO8YmBiD0VvYbc51SK8uDQcQWsPdGElwgqHRjxfkMDw0PMcmnGRjhn5Kt0paaRYxlK+5xF6q52AvbmAYxHVLinL6HSpP2aLSWn6Fpp06TKfZ9mHOcDEzGERiWlzg6fw8ZVdpLV8hjGGWudec7aGNLRcB/EG4kf8A2NCD0VoN/wDfQ1nZlroqmA7EG7GZkThulbvRujndm59fv1Kji8g5NvGYA2bD6bFqU9Tt+jLKGjaPB5jX1QcThUBH5SPqmGpTvj/yn9V6sNE0/hjlgmOhRsJ88UVsrY8wo6huJH3gz+H+qsn6hH/uD+T+q3DtDkZDp+iIbYiYwM8lTtkTSPNafsyvvEVYG0BnqDewV9ZvZo1rHMbaK4BBBDSAMcHAs3EcVt6GjwwcTn+ils7e95K7fsG1yjzGv7JfhqtI/GHNPpKH/wCVL/jp9X/+q9arUNyENNFb9lWjzNnspO19P/Ofop6fsoE4vZ5Mc75kL0unYSc8EfRswAU3fkjkjz+w+yazx3nun8LWN+cqf/gEUn/dwWwCC6L2WIMCM5W6dSUdZuH7/e1LnG0FGdMx7NUnbm9f6Lv/AIUd8LeoWqC6CRoQzusyo1Wd8I6hSt1Y3tHULTAJKu2vZO7IKC5cE6ULomUhrMwQasrqDr04KFotMFexK6uyuLVVDGOcfdBd0E/vmoED0h/eH4jhyaA0eocfNQXCjQyAAdgE89vqum0ZQ0FZSWnQjaj+0IvukEzjeA+Nu38w9FT2jV69Wv0qhpuktAa0PaMPAGuwiMLuO5b6jSa1UeuwdTsrq9ABtRhBLwATdxBw24kZyl9pNhLKzMaL1R711td4LhBhgaYGeLpu8Th80UNB0rNWayk177RmCSHFo2PuiA0fiIVHrTbbTQFKSGh85Gb7GhjsTmJvt3HNbfUq1CpYmVC0MLs4967LJxxI7uE5ZK+y61MJ5d6QtHaDh3aVjffMgZhpPvH4n8VbVVy6q2cx1Sc/kiUUuBTk2MFIChbRbWsaXOwA8+QA2k7ktU9OB9Uh7QC49z8Me5O0nOf6RPxtJvkqTaVj1rfdw7N07Q7uxv3zCnq1D2JcwwYaRgHZyDIyzCsNP2dpAcRw/flPQKipU3lr2wYLHwYOYF5vq31WbK5xyaL/AESLUo2VJ03Xk9/0Zh/lQ7dYq1N7ZIeC4XhdbMEgGMsYlSWPQtapJDYBBguN2Z2wcfRDVdFvp1Xh4xp0nPBEwSRdbB5vn/CVljknq3ZremqRbM1uc1wbVo54ywzA4g4ZZ47FobBaadUXmEkwD3hBE5YHkei84dXLnZEkA5bssT5R5rT6nayUuyrNe0tFNt9229iBnGBktAH6lbMM5SdMRlioq0a0NTwsxq9rmK1U0aoDHOJNIgzInBjj8W47ea1YYtSaYh7ckZXFWngp7qe4ratFWV4XQanjFIFZaGjQkWp4SCohMUgucUry1gHZfAQNR8lE1MQeSEhSyDgIHSTb7qdEf9R4vflZ33fIDzVlSu7Sh2tabXe2Mpx5uxPpCqXAUQpti+I9FMyzgZBStEru6ioXqIuyG5O6zMc0tLQ4EEEETIOYPks/rRrrRsjCGua+tMCmMY/E4jILEf8AGdOs0utdWs+f/j0B2bBGUvvC9vwI81RaVljrBqx2zAHVCRQY8T7zwA1uAEAH7oYknMmFstGU6TaFNlO5DabBAum73RgdsqkbXaaWGF+ng05w5uEccY8ljqmsVna4sfRcHDA1GXQXHefCfXYkqUroc4qj06tRHLkq21Vbgl2Xz5LH2b2hsojB7qzcG3KjS17McXNeBDtuDp5jJXJ01TtYDqZkRkcCMdo2HDJH+ylzRXaSr1HEvhzmtglrcbocYDg3N2OZG/pJYrVDgBIdIiM+Ecclz9qNKpO2C0jeD+/VT2fSnb2+i24WDv3jiSSym+6HHZj8vIYM8mp7I0QjqW/Bc6yWu02mkymxzKbSAaxJ70xOQHhywGJnGApKWnnMuMrNAkwKgyfDZksGLMcNoQ9KgXveWYh0TOAF0XTMbD9FbUbFdMlxOERs8pxWaWWU3bGaIQjpHsmk21ASwgwYO8Ebwu67r0Eki7OWE8zwUFTR7Q41G91+ZOd4DNpAzzXTbU0xDs9m3zGaF77MClzEFtWg6dS8Wyxzs3NyOzEZdIXnlqDqBNOT3iS5w8L7riMBuHHaeS9LpBo8InEzvBnLeI3Kj05oIVHPIgXu+GkeF8d4g7AYkjfiix5XjYWhS2ZiK2kLjc4ecZGYIyA5fNev6saVNpslGsfE9gvfmaS13q09V4fbLDDyHA3tt4nD+i9m1GsfZWCg0iJaXxuD3F49CF08bT3Xky5k1yXwaumpoSlaEZgSqzvHmuIU9oGM7wPkoYWaSpscuB4SKRShUWSgJJq1rpmCHs/mbj6qPt2fG3+YfqtWwtbkqgq0ZxGakbXYcnNPJwP1XbXN3jqoWA1WkAkjAAkngMSqvRTHvp9pHicThs3K40vUAouAzPd65+krvRVANosHCepS2rlQadRsBbVcEFrHrA+mxjGf3lUuDT8IaMXneAS3mJyWkNNZnWmyONezkeE9pSxyD6jQGE7pILZ/EFbTQKaZiKmr4qOLnue4uJJeSCXE7SIhQVNUzSr0nOINF7xDwMIBEgj3XDd81s26NFN8PbMZ7HYjO9s2ZYKw0zox5pi8S6mGi6CBhMQO6MTJAnbghjKSTvwHJRtFGbUGBgLoN6B2jTfaGnEC74s5EcTgqLT2jGX7rQYDhdkQ597HHHf+92nZbJDQ8l10ggvnvDACG5TkPPigLNSBrF9USSSWlvh73vDbI5bErV5QxR8MxOltWXtp3w03b10vAN29E3ZyB+aG0DbXUapjIETyJxXo2sWjnNa2Gl9Mic+6HHA4DCVkxoEmuKbKeJqX3HMhl0FrSZylrtk4lOU/xpitG9ov7Y3tRkMtoMqPR+sDrILppucIN7EAugkgh2+JGPBWzaMYLivYg8YiVnlj7i3NCnp28B1m0rSrBtWi57C4G6SyWOwxa8iQOIkERwR9DSrXPFJ/cq3b1x20bXMdk9vEeiwZ0fUsr3OoHuky6n7pI2xsO5wg8VZjXWi5gbXpuDhlIHdORLHbOX+yyTwyi9lYdxZrrXQvAAzEyeMDDPiUC7RtOmC51SpdGJmo+N+U4+Sq7BrJTLbrrRTiTdi8HXTli9xM8lNZ7XY6TIZUDok4EuJJxJl2Zx3pWh+UF8drCdBW5lWnep5XnSJxBvEifKFNpN8UzGZIA25kXoH5byorZpOrWa9tnaygTgK5Mu2YhjQZPiGJwwPBWWgNCOpia9WpaKjszViANzW7BthGsEpK+COaTsAsWqf2mq1z57BpBu/FBJLGna0nA7gIC37eH6LhvDDkuwF0MOPtxpGPLkeR2yW9guUgF0GrTyIIq7cB0Q8I2sO6evRBFJyKmHB7CTFIpJYZHWoNibo6BDOot3DoEe9uCFc1U0EmD9g34W9AkaDfhb/KFImKoIHq0wAYaAThgAM1etbAA3ADpgqiky9UYON4+WKt0/CuWLyeEPKgt1hbWpljhIKnSlOFGapsdZ3RXaa1PCKoHfbj7zR488xO+Au9I6bp1bwa4Fga4NbIm9dusBadziDjuO5aEicx1Qdo0LRqCHU2+WB8jmNmSBxfgK15KCwMa3Y2QAJMZAQMTswUNtt1Jr8S3FpDQ0gkPBkQBicowV+zVKgBEOIgiCZiTOG0I2loqm0yGy4CLziXGN0nYkxwNMa8y8Gbsxr1gGXLjdrnCCCPhaYPWBzVnYtXmUgS2S93ic7EnzzV4xia5+5TVj9i3lsorRYQcHDHegjo0g4YhaWrZgUO6xEf0VOLTLUzO1NGuOxVls1Uv+7Hktl9njf0TihxPoqcbD1nnf8Ay6k5f+KsrBqIGEEgf6itn2HE9AnFA7/QK9LK1lPZdChmWJ3n6K1stggyT5IqnZuPopOw4lRYwHMYMCkDVyKXFdCnxRpC2xBdSuLiV1GijtAORoQtXM80rLwFDk4CctSa1dJI06Q1VuKSSjIiArlySSBho70Y371x3Ngef+ys0klpxfEVk5EmSSTQB13TanSUKfBIuYTpIgEOBguE6SoiEkkkoWJOGBJJSgbHuBRvTpKmRMdgwCchJJWWNCdJJQgoTFJJQiEEPXb3vIfv0SSQZPiFHk5hckJJLOxp/9k="/>
          <p:cNvSpPr>
            <a:spLocks noChangeAspect="1" noChangeArrowheads="1"/>
          </p:cNvSpPr>
          <p:nvPr/>
        </p:nvSpPr>
        <p:spPr bwMode="auto">
          <a:xfrm>
            <a:off x="63500" y="-153988"/>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BE" dirty="0"/>
          </a:p>
        </p:txBody>
      </p:sp>
      <p:sp>
        <p:nvSpPr>
          <p:cNvPr id="70660" name="AutoShape 4" descr="data:image/jpeg;base64,/9j/4AAQSkZJRgABAQAAAQABAAD/2wCEAAkGBhQSEBQUExQVFBQWFBUVFRUUGBcUFxQXFRUVFRUUFBUXHCYeFxkkGhQUHy8gIycpLCwsFR4xNTAqNSYrLSkBCQoKDgwOGg8PGikcHxwqKSwsKSksKSksKSwpLCkpLCksLCwsKSkpLCkpKSksKSwsKSksKSksLCwsLCksLCwpKf/AABEIANUA7QMBIgACEQEDEQH/xAAcAAABBQEBAQAAAAAAAAAAAAAEAAEDBQYCBwj/xABFEAABAwEEBwUFBgMGBgMAAAABAAIRAwQSITEFBkFRYXGREyIygaEHQlKxwRQjYnLR8BWS4SQzgqKy8RYXQ1PC0kRjs//EABoBAAIDAQEAAAAAAAAAAAAAAAIDAAEEBQb/xAApEQACAgEDBAICAQUAAAAAAAAAAQIRAxIhMQQTQVEyYSJxQhQjkaHw/9oADAMBAAIRAxEAPwDMynJShIhcs9MMk52Hknhc1vCeRVFS4K0VowXdPFCCpiiKb1qo8+FCku20gNkrinURAghCQEiMuir9K0sWvG6D9FbPowgbXTwg+E+hUQLQFTqSjRkquk43o8laOKkkCQ1TgeSEsx73miXHA+aEpHEeatFGqsB7iF0kcYU2jX9xDW93eKT/ACKXIIM1ZUfD5quAyR7D3QjlwQFtJ7yhK6rZlcOUQZw4qutTbxA3n9+iMtL4HPBCuBJAGJKZEoszVpBsFx8v1TWdjD4QB80JT0S45uaPVWNm0VdHi45KOkWkEUaQRNGtGYkKJkDCZSlByFQeyrGLeakt1YPZhmCMN04KrpWmDGz5IoeA8XAdBKVKNB4U+5GvZDKZOkFR3TqUgkU4CgYlHaPA7kVJCaFRTVqjONcp6VVDubBI4rprlrPPvZljTqoqkVV0qiOo1eKFooMzwQFroRO5GMdxRT7E5zrlx98Cbtx94A7bsTHFBwSrMk5n3x5z1x+qPqHBNbLCW1Z2ZciNh3KO2OhqJu6AZw04Hkhxn5KahiDyUBzVlGi0U7uqK3YkptE1ME1sdif3sSvJXkGpo9h7oQFEo0ZIpFg1YYqCq+BKmDsI6ICtLnQP3xKtFgz3l7t+4D6K1sejDEkxv38lb6G1LtTmX2UKrgfeawwfyl0SOS5NItcWOBa5via4FrgeLSJCJy9BJAjbJdOAHniUYwYYpZKNzpQEHIChe5PUcoKjlZBTJHRHThHEn99FWKyhDM19LG536EnBTFKEs6pInASCSoMZKE6ShDP2xsPdzKhRekm/eny+QQpWqL2OFlVTa+x2uRNEEkAYkkAAbScgEGtR7O7MH21pdiKbXVAPxCGt6F0+QVvgUlbo9G1J1C+zxVrXXVs2tzFLlsL+OzYt/S5qhslrJwS0rrVRsbL9YnEwxjRefUO5rfmchKz2PcfCCdO6oWa1g9rTF4iO0b3Xjd3hn5yvEvaBqLWsHeP3lEmG1WiIJybUb7rvQ+i9Qsuvlor40rI1rdhq1TMcQxv1VhVtjq9J1K00aL2PaWva1zsWnZDm+siIlTuQT5J/T5K3R866PPdKiO1bDTfs8r2eq7sGvr0Ti1wEvaPhqNGN4bxgc8MhQ1tA2hjSX0KzRO2m8fRMU4t2mIljkvB1omop7VmUDo58GFZWkT5hC+QKAaKPBwCr6fiVxZtB2muAKNJ7pwvxdYOJecIUky1FvgrrPZn1KjadNpfUc66xozJ+g2ycAF7FqR7NKVkaKlWK1fMuIllM7qYO74jjuhUug9TK1kp/cVWMqkQ+saYfUO9rC/u02cAJ3kqV2ntJ2XxVG12DZUYJj8zII54oO7G6s2R6WdWqPTgFWawasULYyKre8PDUbhUZ+V27gZHBVuq+v9G1kU3Dsa//AG3GQ+M+zf73LA8Fo6tRHaoQ4yTpnheuOrNSwVAHEVGPm48CJuxIcPdcJBiYxw4Z9tYOXqXtZqtNkYDE9u27v8FS9HkvHzgVcdwZKmGPKiJXLSnciKR3ZWy4cEeULYGYnl80UlT5Ol0cdmxSlKSRQG4rv4xwS/jHBViS0aEZu5Iszpngl/GeCq4TKaEV3JBletfM8I6KEp6Rw8/n/smciSo5+b5MZab2fWkMtcH36bmjnLXfJpWZVzqe2bbR5u9GOKkuBcNpI9eo1zIWHsdtdbbXVrVMWtqOp0x8LGOIAHPM7yStsxi821Jc5pqscML19vGTB+h8ysr+LN+OlJHo1CpcwGSsKda8qqyVw7gdkoh0txjLosptassQ47VPTqbNv7hBWStOBiNi5bWio5u6I5ET856KC3G9ior6VoVcatKk85EvY1zhGBxInNVWlNG2Go0ANNF3xUzIHNpJB9FY6xWFjDfNJrmPJvZgtec8WkGDn1WTtdjcT9zmcAwycSYF0zPVSLa8mhYMc420WerWqVBtYPdUFaMWtLLone4FxveeG3HBb4v6BU+gNANo08cXkAvcTPMCcmo+jLmzOZJ8pw9IROTb3EdvHF1DYMDlDaaIeIITsrbM4TucFQKW55/rVoE0vvGYEEGRhBGIcNxBjovR9F6SNaz0Kh8T6THO5lon1lU2nWs7Cr2nhbTe4ngGk/RWWhaVyyWdpzFCkDzuNn1JTYN0Jzu69mI9rwB+zGcR2wjgey73PYvOhith7VrVNqpt+CkOr3En0AWOoFaocHPycnTAuyuYXTkQKHfablORmXAehP0Qn8Xcu9KiGMG8lx9B9VWqKKZswtqOwcdLuTHSz0EkVNKHa5ey2/ho3lN/DBvKtISupetmrtxKv+FjeUhoocVa3UoVa2V2kVTrGGiRP7lDFWttb92VUlNg7Rzuqioy2GhXWpzot1D8zh1Y5UqloWl1NzXsMOYQ5p3EYhGzKnue313QxxGxrj0BK8v0Naeze1x8MQ7kYk+Rhblulu2sFSq3A9hUJG4im7LhK81sle8wEZQsyXKNl0z1TR4a9sSAYwOJ5HAoqjXLH3HgEwJ2hwOR4jA9FgtWdPltRtNxwyYf/E8IyXoFpAqU2vb42A45ktOY44gGOCzTjpZvhNTVnXZ9m8Fpmm7L8J+E/T9yRabNeN8eNrcvjbM3eecczvUGj3ipTLXGZGeUHMHrim0XXIcWumWkgjcRh++EJdkd/wCCYUhXpuYZuvbjsLZ2jcQcfILEam0apttVtQ3uxvNOAAvXroOG2A6Oa3Bf2dRwnA99vI5gec9ULZNGhlor1WiTWc1x4XabQY85PmrT2aYLTbTTpB9bAXMi7PlhK7D4YYAnID0HkoqEPe4nIQ0T+EST1JHknGLyBk3DP3nDLyH+pUT6Og8MYTsGJO87fM/VRhsYnxbeHAJVnCbucQ47sPCOc4+XJUmuGm+xo9zB7wWt/CNruY2cSiW7L4VsodcdNGu9tkpGQ97WVCNpc4AMncMz02Fem1BHLZyGS8a1Gs3aaSoDY0uqH/Axzh63V7HaHrQ1pVGGUtTPE9frX2lvqn4brP5QP1KoqDkZrNUm2V4y7V46GPoq+kcVoj8TLP5MMIXDlJOC5pDvDn8lATu12YG7OxseqH+wN3BWldmI/KPXH6qItS9R1cMFoQCLENwS+xDcEbcxSuKah2hBSUJwmhCNFCYJ0gqIC6TMM8x+/RVJVlpV2DeZVcn4+Dk9Y/7hynhOUgmGQ9H1OoXrFdPhe1w8nS1w9VgDRNCo+m73XFp4EGJHBelalR9joxvqNdzvOPyA6rG66WW7base9dd5lon5JC5aNX8UwayWIkgg8QQt3ofTBY3vC8cuHNeeWV5acDCvbHbyl5I2Pw5NBprPpZrK0ZXybrZ3QXAdVb284CsCJi68bwDA5kT0PBeWayW4iu0AkGm0ZbHu756S0eSCtmuVocbstEFpJAMughwBknCQMBCBdO5JUNj1cU3q8HsNttZZQ7VwH3YL8DMNHik8sfJYyv7Q31bZTbZ4AdFMuMhsuce9BGIAOcDhCzulvaFUq0XUmtLA8XXG9IAPiDQAM8pM4LMU6pBBBggggjMEYgpmPp/MgM3VpNLH/wB9H0R2hawEG/OUZk+XFK+KNMuqYQC4unzcTuXilLXi0ABstABBdAIvRvxw8gMhyUmndeK1oo9li1khx7xcXXcQ2T7sgGOCD+mle4cuqxVaf+j1azaYY0OlrxUJJJMQSREDHKIHksXrHaXVHlzuQG4bgr7tbzQd4B6ifqqXS1CQUuO0iTm5oL9lNmv2utU2U6V0c6jh9GFek2l0Cdg/crI+y2x3LPXdtfWDQeDGD6uKN17rOFjqwYEQY3FNm9zKuTxy1VLz3O+Jxd1JP1UbAu5TBaTI92FMPdT2QYkrmjlHBSWBnqR80LKDKuePAei4XVQy48z81ylHcxqoJfQimXRKZQMmSXUJKBHJCSeEoVEK7SjsWjgfX/ZAIvSTu/yAQkrRD4nF6l3kYk6aU0ohBv8A2a1ZZVbPhqNdd3AtLS4dFV67Mm2v/Kz/AEhc+zq1XbU5ux1M9WkH5XkTrXT/ALXU5M/0BJlszTj3iUdGmrTRdmF687wNBc48GiT6BCUqElF6ctHZWIgYOqEUx+XN/oAP8aBu9hnCv0ZO0Wk1Hvec3Oc4/wCIzCr7V4hy+SJBQ9qGXRa0qML3ICV1KjJTyjKHBT3lGCnlQh65oerestFx20qfUNAPyQ2kbSo9AVv7FS4Nc3o9wQdteTK5rX5s6cX+KPSdSKN2w0j8V9/8zzHoAgvaDWDbDVnN11o5lw+krQaDs92y0W7qVMf5Qsf7Va4bZWtwl9UQNpDQ4n1jqiq2hLdWeWSnBUZKTStRkDKDsVY2Bnek+7J6ZBVNJ2Kt7J4HHhHVLlwWlbo5XJKdMUs7yFKYpwU8KECQlKcMJyB8k5ou3HoqCs4JTELvszuK5IUKtFHpJ/3h8vkEH2i70q49q7A54YFV5qHcVritjiZd5v8AYd2icvQLKhJAAMkwABiTshbjVvQXZua50GpG0SKZnJs+9+LZsjMhkkoLcGGNzewLqlZ6jLSyrcIY2bxOGBaRIBxOat9N1g6tUqCcYMERENA+iu7XoSpQILxF8XwTiXA5yd/68UJaNHNNBrwMJfTdBnvYPYSDkC0uH+FYZ5pNm3HjjFbGfstp74Fzjn/RH6T0AbYGXanZlrYDXNlu0k3gZk4bDki6OhwGg7TlwGwY7dpVmLN2YBiHR6ECBH7zQPM+YhyxriR5tbtXa1K9LQ9rTBdTN4DbiPEOip65lp6r1GvZyAHHAOJAO8tgnjtCxmseihd7Rgg5vAyMmL0b8lsx5naUzJPEquJl00ro0zuPRMWncei2GajkFSUswuQw7j0XTGkHEEdVCUz0PVipespb8DjPJ4BHreUlWmCszq9pwUqhD8GPADj8JHhdyxIPNbWxWTtKjAMQ5zcRiCCRiDuhYckWpG7DK416PT32hlKhfe4NZTp3nOOTQ1uJPReC6z6zuttodVMhmVJh9ynOE/iPiPE8Arf2o6//AGl32azu/szXfeOH/Wc0/wD5gjDeRO5YL7Sn48dK2Zpy3pBxena9V/2ldC1JmkUWtN6s7JW7pG+PQys4y3BWGjreC4DeUEouhuN1JP7LhJOQkCs52xkydIlQh69S1Xa6e8YjcFG/Uduxx84/RaajShoC7KWsMUjnPLKzF1NTgCRJ/wAqFq6nD8XotpaRioHt4qdtE7jMFX1AD/iHT6lVtq9mcZPM7u7816RCY0pRpV5I3fJ5zq/qOWWulekEXnMmIvtaSwyModB8lf6d0H2VTtGg9mfvmxGAkGo0A7WHZulXTrDetDHtMGkycRPec7/1YeqC1y024tezsjcN17HtJIFXwuZgJaHT5444wlTV7lK01RY6Q1rsteytDie2zYxoLnBw24e6efyWPsda/TrNghsF8CJvMa8sOPui8Z89yp32Z1FxD2ua8HbIIO3BaKzads9IUSKbu1gis1xhrmlvdewg4HEdErJJzd/Q6GNQW29mebXqyO8YmBiD0VvYbc51SK8uDQcQWsPdGElwgqHRjxfkMDw0PMcmnGRjhn5Kt0paaRYxlK+5xF6q52AvbmAYxHVLinL6HSpP2aLSWn6Fpp06TKfZ9mHOcDEzGERiWlzg6fw8ZVdpLV8hjGGWudec7aGNLRcB/EG4kf8A2NCD0VoN/wDfQ1nZlroqmA7EG7GZkThulbvRujndm59fv1Kji8g5NvGYA2bD6bFqU9Tt+jLKGjaPB5jX1QcThUBH5SPqmGpTvj/yn9V6sNE0/hjlgmOhRsJ88UVsrY8wo6huJH3gz+H+qsn6hH/uD+T+q3DtDkZDp+iIbYiYwM8lTtkTSPNafsyvvEVYG0BnqDewV9ZvZo1rHMbaK4BBBDSAMcHAs3EcVt6GjwwcTn+ils7e95K7fsG1yjzGv7JfhqtI/GHNPpKH/wCVL/jp9X/+q9arUNyENNFb9lWjzNnspO19P/Ofop6fsoE4vZ5Mc75kL0unYSc8EfRswAU3fkjkjz+w+yazx3nun8LWN+cqf/gEUn/dwWwCC6L2WIMCM5W6dSUdZuH7/e1LnG0FGdMx7NUnbm9f6Lv/AIUd8LeoWqC6CRoQzusyo1Wd8I6hSt1Y3tHULTAJKu2vZO7IKC5cE6ULomUhrMwQasrqDr04KFotMFexK6uyuLVVDGOcfdBd0E/vmoED0h/eH4jhyaA0eocfNQXCjQyAAdgE89vqum0ZQ0FZSWnQjaj+0IvukEzjeA+Nu38w9FT2jV69Wv0qhpuktAa0PaMPAGuwiMLuO5b6jSa1UeuwdTsrq9ABtRhBLwATdxBw24kZyl9pNhLKzMaL1R711td4LhBhgaYGeLpu8Th80UNB0rNWayk177RmCSHFo2PuiA0fiIVHrTbbTQFKSGh85Gb7GhjsTmJvt3HNbfUq1CpYmVC0MLs4967LJxxI7uE5ZK+y61MJ5d6QtHaDh3aVjffMgZhpPvH4n8VbVVy6q2cx1Sc/kiUUuBTk2MFIChbRbWsaXOwA8+QA2k7ktU9OB9Uh7QC49z8Me5O0nOf6RPxtJvkqTaVj1rfdw7N07Q7uxv3zCnq1D2JcwwYaRgHZyDIyzCsNP2dpAcRw/flPQKipU3lr2wYLHwYOYF5vq31WbK5xyaL/AESLUo2VJ03Xk9/0Zh/lQ7dYq1N7ZIeC4XhdbMEgGMsYlSWPQtapJDYBBguN2Z2wcfRDVdFvp1Xh4xp0nPBEwSRdbB5vn/CVljknq3ZremqRbM1uc1wbVo54ywzA4g4ZZ47FobBaadUXmEkwD3hBE5YHkei84dXLnZEkA5bssT5R5rT6nayUuyrNe0tFNt9229iBnGBktAH6lbMM5SdMRlioq0a0NTwsxq9rmK1U0aoDHOJNIgzInBjj8W47ea1YYtSaYh7ckZXFWngp7qe4ratFWV4XQanjFIFZaGjQkWp4SCohMUgucUry1gHZfAQNR8lE1MQeSEhSyDgIHSTb7qdEf9R4vflZ33fIDzVlSu7Sh2tabXe2Mpx5uxPpCqXAUQpti+I9FMyzgZBStEru6ioXqIuyG5O6zMc0tLQ4EEEETIOYPks/rRrrRsjCGua+tMCmMY/E4jILEf8AGdOs0utdWs+f/j0B2bBGUvvC9vwI81RaVljrBqx2zAHVCRQY8T7zwA1uAEAH7oYknMmFstGU6TaFNlO5DabBAum73RgdsqkbXaaWGF+ng05w5uEccY8ljqmsVna4sfRcHDA1GXQXHefCfXYkqUroc4qj06tRHLkq21Vbgl2Xz5LH2b2hsojB7qzcG3KjS17McXNeBDtuDp5jJXJ01TtYDqZkRkcCMdo2HDJH+ylzRXaSr1HEvhzmtglrcbocYDg3N2OZG/pJYrVDgBIdIiM+Ecclz9qNKpO2C0jeD+/VT2fSnb2+i24WDv3jiSSym+6HHZj8vIYM8mp7I0QjqW/Bc6yWu02mkymxzKbSAaxJ70xOQHhywGJnGApKWnnMuMrNAkwKgyfDZksGLMcNoQ9KgXveWYh0TOAF0XTMbD9FbUbFdMlxOERs8pxWaWWU3bGaIQjpHsmk21ASwgwYO8Ebwu67r0Eki7OWE8zwUFTR7Q41G91+ZOd4DNpAzzXTbU0xDs9m3zGaF77MClzEFtWg6dS8Wyxzs3NyOzEZdIXnlqDqBNOT3iS5w8L7riMBuHHaeS9LpBo8InEzvBnLeI3Kj05oIVHPIgXu+GkeF8d4g7AYkjfiix5XjYWhS2ZiK2kLjc4ecZGYIyA5fNev6saVNpslGsfE9gvfmaS13q09V4fbLDDyHA3tt4nD+i9m1GsfZWCg0iJaXxuD3F49CF08bT3Xky5k1yXwaumpoSlaEZgSqzvHmuIU9oGM7wPkoYWaSpscuB4SKRShUWSgJJq1rpmCHs/mbj6qPt2fG3+YfqtWwtbkqgq0ZxGakbXYcnNPJwP1XbXN3jqoWA1WkAkjAAkngMSqvRTHvp9pHicThs3K40vUAouAzPd65+krvRVANosHCepS2rlQadRsBbVcEFrHrA+mxjGf3lUuDT8IaMXneAS3mJyWkNNZnWmyONezkeE9pSxyD6jQGE7pILZ/EFbTQKaZiKmr4qOLnue4uJJeSCXE7SIhQVNUzSr0nOINF7xDwMIBEgj3XDd81s26NFN8PbMZ7HYjO9s2ZYKw0zox5pi8S6mGi6CBhMQO6MTJAnbghjKSTvwHJRtFGbUGBgLoN6B2jTfaGnEC74s5EcTgqLT2jGX7rQYDhdkQ597HHHf+92nZbJDQ8l10ggvnvDACG5TkPPigLNSBrF9USSSWlvh73vDbI5bErV5QxR8MxOltWXtp3w03b10vAN29E3ZyB+aG0DbXUapjIETyJxXo2sWjnNa2Gl9Mic+6HHA4DCVkxoEmuKbKeJqX3HMhl0FrSZylrtk4lOU/xpitG9ov7Y3tRkMtoMqPR+sDrILppucIN7EAugkgh2+JGPBWzaMYLivYg8YiVnlj7i3NCnp28B1m0rSrBtWi57C4G6SyWOwxa8iQOIkERwR9DSrXPFJ/cq3b1x20bXMdk9vEeiwZ0fUsr3OoHuky6n7pI2xsO5wg8VZjXWi5gbXpuDhlIHdORLHbOX+yyTwyi9lYdxZrrXQvAAzEyeMDDPiUC7RtOmC51SpdGJmo+N+U4+Sq7BrJTLbrrRTiTdi8HXTli9xM8lNZ7XY6TIZUDok4EuJJxJl2Zx3pWh+UF8drCdBW5lWnep5XnSJxBvEifKFNpN8UzGZIA25kXoH5byorZpOrWa9tnaygTgK5Mu2YhjQZPiGJwwPBWWgNCOpia9WpaKjszViANzW7BthGsEpK+COaTsAsWqf2mq1z57BpBu/FBJLGna0nA7gIC37eH6LhvDDkuwF0MOPtxpGPLkeR2yW9guUgF0GrTyIIq7cB0Q8I2sO6evRBFJyKmHB7CTFIpJYZHWoNibo6BDOot3DoEe9uCFc1U0EmD9g34W9AkaDfhb/KFImKoIHq0wAYaAThgAM1etbAA3ADpgqiky9UYON4+WKt0/CuWLyeEPKgt1hbWpljhIKnSlOFGapsdZ3RXaa1PCKoHfbj7zR488xO+Au9I6bp1bwa4Fga4NbIm9dusBadziDjuO5aEicx1Qdo0LRqCHU2+WB8jmNmSBxfgK15KCwMa3Y2QAJMZAQMTswUNtt1Jr8S3FpDQ0gkPBkQBicowV+zVKgBEOIgiCZiTOG0I2loqm0yGy4CLziXGN0nYkxwNMa8y8Gbsxr1gGXLjdrnCCCPhaYPWBzVnYtXmUgS2S93ic7EnzzV4xia5+5TVj9i3lsorRYQcHDHegjo0g4YhaWrZgUO6xEf0VOLTLUzO1NGuOxVls1Uv+7Hktl9njf0TihxPoqcbD1nnf8Ay6k5f+KsrBqIGEEgf6itn2HE9AnFA7/QK9LK1lPZdChmWJ3n6K1stggyT5IqnZuPopOw4lRYwHMYMCkDVyKXFdCnxRpC2xBdSuLiV1GijtAORoQtXM80rLwFDk4CctSa1dJI06Q1VuKSSjIiArlySSBho70Y371x3Ngef+ys0klpxfEVk5EmSSTQB13TanSUKfBIuYTpIgEOBguE6SoiEkkkoWJOGBJJSgbHuBRvTpKmRMdgwCchJJWWNCdJJQgoTFJJQiEEPXb3vIfv0SSQZPiFHk5hckJJLOxp/9k="/>
          <p:cNvSpPr>
            <a:spLocks noChangeAspect="1" noChangeArrowheads="1"/>
          </p:cNvSpPr>
          <p:nvPr/>
        </p:nvSpPr>
        <p:spPr bwMode="auto">
          <a:xfrm>
            <a:off x="63500" y="-153988"/>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BE" dirty="0"/>
          </a:p>
        </p:txBody>
      </p:sp>
      <p:sp>
        <p:nvSpPr>
          <p:cNvPr id="70662" name="AutoShape 6" descr="data:image/jpeg;base64,/9j/4AAQSkZJRgABAQAAAQABAAD/2wCEAAkGBhQSEBQUExQVFBQWFBUVFRUUGBcUFxQXFRUVFRUUFBUXHCYeFxkkGhQUHy8gIycpLCwsFR4xNTAqNSYrLSkBCQoKDgwOGg8PGikcHxwqKSwsKSksKSksKSwpLCkpLCksLCwsKSkpLCkpKSksKSwsKSksKSksLCwsLCksLCwpKf/AABEIANUA7QMBIgACEQEDEQH/xAAcAAABBQEBAQAAAAAAAAAAAAAEAAEDBQYCBwj/xABFEAABAwEEBwUFBgMGBgMAAAABAAIRAwQSITEFBkFRYXGREyIygaEHQlKxwRQjYnLR8BWS4SQzgqKy8RYXQ1PC0kRjs//EABoBAAIDAQEAAAAAAAAAAAAAAAIDAAEEBQb/xAApEQACAgEDBAICAQUAAAAAAAAAAQIRAxIhMQQTQVEyYSJxQhQjkaHw/9oADAMBAAIRAxEAPwDMynJShIhcs9MMk52Hknhc1vCeRVFS4K0VowXdPFCCpiiKb1qo8+FCku20gNkrinURAghCQEiMuir9K0sWvG6D9FbPowgbXTwg+E+hUQLQFTqSjRkquk43o8laOKkkCQ1TgeSEsx73miXHA+aEpHEeatFGqsB7iF0kcYU2jX9xDW93eKT/ACKXIIM1ZUfD5quAyR7D3QjlwQFtJ7yhK6rZlcOUQZw4qutTbxA3n9+iMtL4HPBCuBJAGJKZEoszVpBsFx8v1TWdjD4QB80JT0S45uaPVWNm0VdHi45KOkWkEUaQRNGtGYkKJkDCZSlByFQeyrGLeakt1YPZhmCMN04KrpWmDGz5IoeA8XAdBKVKNB4U+5GvZDKZOkFR3TqUgkU4CgYlHaPA7kVJCaFRTVqjONcp6VVDubBI4rprlrPPvZljTqoqkVV0qiOo1eKFooMzwQFroRO5GMdxRT7E5zrlx98Cbtx94A7bsTHFBwSrMk5n3x5z1x+qPqHBNbLCW1Z2ZciNh3KO2OhqJu6AZw04Hkhxn5KahiDyUBzVlGi0U7uqK3YkptE1ME1sdif3sSvJXkGpo9h7oQFEo0ZIpFg1YYqCq+BKmDsI6ICtLnQP3xKtFgz3l7t+4D6K1sejDEkxv38lb6G1LtTmX2UKrgfeawwfyl0SOS5NItcWOBa5via4FrgeLSJCJy9BJAjbJdOAHniUYwYYpZKNzpQEHIChe5PUcoKjlZBTJHRHThHEn99FWKyhDM19LG536EnBTFKEs6pInASCSoMZKE6ShDP2xsPdzKhRekm/eny+QQpWqL2OFlVTa+x2uRNEEkAYkkAAbScgEGtR7O7MH21pdiKbXVAPxCGt6F0+QVvgUlbo9G1J1C+zxVrXXVs2tzFLlsL+OzYt/S5qhslrJwS0rrVRsbL9YnEwxjRefUO5rfmchKz2PcfCCdO6oWa1g9rTF4iO0b3Xjd3hn5yvEvaBqLWsHeP3lEmG1WiIJybUb7rvQ+i9Qsuvlor40rI1rdhq1TMcQxv1VhVtjq9J1K00aL2PaWva1zsWnZDm+siIlTuQT5J/T5K3R866PPdKiO1bDTfs8r2eq7sGvr0Ti1wEvaPhqNGN4bxgc8MhQ1tA2hjSX0KzRO2m8fRMU4t2mIljkvB1omop7VmUDo58GFZWkT5hC+QKAaKPBwCr6fiVxZtB2muAKNJ7pwvxdYOJecIUky1FvgrrPZn1KjadNpfUc66xozJ+g2ycAF7FqR7NKVkaKlWK1fMuIllM7qYO74jjuhUug9TK1kp/cVWMqkQ+saYfUO9rC/u02cAJ3kqV2ntJ2XxVG12DZUYJj8zII54oO7G6s2R6WdWqPTgFWawasULYyKre8PDUbhUZ+V27gZHBVuq+v9G1kU3Dsa//AG3GQ+M+zf73LA8Fo6tRHaoQ4yTpnheuOrNSwVAHEVGPm48CJuxIcPdcJBiYxw4Z9tYOXqXtZqtNkYDE9u27v8FS9HkvHzgVcdwZKmGPKiJXLSnciKR3ZWy4cEeULYGYnl80UlT5Ol0cdmxSlKSRQG4rv4xwS/jHBViS0aEZu5Iszpngl/GeCq4TKaEV3JBletfM8I6KEp6Rw8/n/smciSo5+b5MZab2fWkMtcH36bmjnLXfJpWZVzqe2bbR5u9GOKkuBcNpI9eo1zIWHsdtdbbXVrVMWtqOp0x8LGOIAHPM7yStsxi821Jc5pqscML19vGTB+h8ysr+LN+OlJHo1CpcwGSsKda8qqyVw7gdkoh0txjLosptassQ47VPTqbNv7hBWStOBiNi5bWio5u6I5ET856KC3G9ior6VoVcatKk85EvY1zhGBxInNVWlNG2Go0ANNF3xUzIHNpJB9FY6xWFjDfNJrmPJvZgtec8WkGDn1WTtdjcT9zmcAwycSYF0zPVSLa8mhYMc420WerWqVBtYPdUFaMWtLLone4FxveeG3HBb4v6BU+gNANo08cXkAvcTPMCcmo+jLmzOZJ8pw9IROTb3EdvHF1DYMDlDaaIeIITsrbM4TucFQKW55/rVoE0vvGYEEGRhBGIcNxBjovR9F6SNaz0Kh8T6THO5lon1lU2nWs7Cr2nhbTe4ngGk/RWWhaVyyWdpzFCkDzuNn1JTYN0Jzu69mI9rwB+zGcR2wjgey73PYvOhith7VrVNqpt+CkOr3En0AWOoFaocHPycnTAuyuYXTkQKHfablORmXAehP0Qn8Xcu9KiGMG8lx9B9VWqKKZswtqOwcdLuTHSz0EkVNKHa5ey2/ho3lN/DBvKtISupetmrtxKv+FjeUhoocVa3UoVa2V2kVTrGGiRP7lDFWttb92VUlNg7Rzuqioy2GhXWpzot1D8zh1Y5UqloWl1NzXsMOYQ5p3EYhGzKnue313QxxGxrj0BK8v0Naeze1x8MQ7kYk+Rhblulu2sFSq3A9hUJG4im7LhK81sle8wEZQsyXKNl0z1TR4a9sSAYwOJ5HAoqjXLH3HgEwJ2hwOR4jA9FgtWdPltRtNxwyYf/E8IyXoFpAqU2vb42A45ktOY44gGOCzTjpZvhNTVnXZ9m8Fpmm7L8J+E/T9yRabNeN8eNrcvjbM3eecczvUGj3ipTLXGZGeUHMHrim0XXIcWumWkgjcRh++EJdkd/wCCYUhXpuYZuvbjsLZ2jcQcfILEam0apttVtQ3uxvNOAAvXroOG2A6Oa3Bf2dRwnA99vI5gec9ULZNGhlor1WiTWc1x4XabQY85PmrT2aYLTbTTpB9bAXMi7PlhK7D4YYAnID0HkoqEPe4nIQ0T+EST1JHknGLyBk3DP3nDLyH+pUT6Og8MYTsGJO87fM/VRhsYnxbeHAJVnCbucQ47sPCOc4+XJUmuGm+xo9zB7wWt/CNruY2cSiW7L4VsodcdNGu9tkpGQ97WVCNpc4AMncMz02Fem1BHLZyGS8a1Gs3aaSoDY0uqH/Axzh63V7HaHrQ1pVGGUtTPE9frX2lvqn4brP5QP1KoqDkZrNUm2V4y7V46GPoq+kcVoj8TLP5MMIXDlJOC5pDvDn8lATu12YG7OxseqH+wN3BWldmI/KPXH6qItS9R1cMFoQCLENwS+xDcEbcxSuKah2hBSUJwmhCNFCYJ0gqIC6TMM8x+/RVJVlpV2DeZVcn4+Dk9Y/7hynhOUgmGQ9H1OoXrFdPhe1w8nS1w9VgDRNCo+m73XFp4EGJHBelalR9joxvqNdzvOPyA6rG66WW7base9dd5lon5JC5aNX8UwayWIkgg8QQt3ofTBY3vC8cuHNeeWV5acDCvbHbyl5I2Pw5NBprPpZrK0ZXybrZ3QXAdVb284CsCJi68bwDA5kT0PBeWayW4iu0AkGm0ZbHu756S0eSCtmuVocbstEFpJAMughwBknCQMBCBdO5JUNj1cU3q8HsNttZZQ7VwH3YL8DMNHik8sfJYyv7Q31bZTbZ4AdFMuMhsuce9BGIAOcDhCzulvaFUq0XUmtLA8XXG9IAPiDQAM8pM4LMU6pBBBggggjMEYgpmPp/MgM3VpNLH/wB9H0R2hawEG/OUZk+XFK+KNMuqYQC4unzcTuXilLXi0ABstABBdAIvRvxw8gMhyUmndeK1oo9li1khx7xcXXcQ2T7sgGOCD+mle4cuqxVaf+j1azaYY0OlrxUJJJMQSREDHKIHksXrHaXVHlzuQG4bgr7tbzQd4B6ifqqXS1CQUuO0iTm5oL9lNmv2utU2U6V0c6jh9GFek2l0Cdg/crI+y2x3LPXdtfWDQeDGD6uKN17rOFjqwYEQY3FNm9zKuTxy1VLz3O+Jxd1JP1UbAu5TBaTI92FMPdT2QYkrmjlHBSWBnqR80LKDKuePAei4XVQy48z81ylHcxqoJfQimXRKZQMmSXUJKBHJCSeEoVEK7SjsWjgfX/ZAIvSTu/yAQkrRD4nF6l3kYk6aU0ohBv8A2a1ZZVbPhqNdd3AtLS4dFV67Mm2v/Kz/AEhc+zq1XbU5ux1M9WkH5XkTrXT/ALXU5M/0BJlszTj3iUdGmrTRdmF687wNBc48GiT6BCUqElF6ctHZWIgYOqEUx+XN/oAP8aBu9hnCv0ZO0Wk1Hvec3Oc4/wCIzCr7V4hy+SJBQ9qGXRa0qML3ICV1KjJTyjKHBT3lGCnlQh65oerestFx20qfUNAPyQ2kbSo9AVv7FS4Nc3o9wQdteTK5rX5s6cX+KPSdSKN2w0j8V9/8zzHoAgvaDWDbDVnN11o5lw+krQaDs92y0W7qVMf5Qsf7Va4bZWtwl9UQNpDQ4n1jqiq2hLdWeWSnBUZKTStRkDKDsVY2Bnek+7J6ZBVNJ2Kt7J4HHhHVLlwWlbo5XJKdMUs7yFKYpwU8KECQlKcMJyB8k5ou3HoqCs4JTELvszuK5IUKtFHpJ/3h8vkEH2i70q49q7A54YFV5qHcVritjiZd5v8AYd2icvQLKhJAAMkwABiTshbjVvQXZua50GpG0SKZnJs+9+LZsjMhkkoLcGGNzewLqlZ6jLSyrcIY2bxOGBaRIBxOat9N1g6tUqCcYMERENA+iu7XoSpQILxF8XwTiXA5yd/68UJaNHNNBrwMJfTdBnvYPYSDkC0uH+FYZ5pNm3HjjFbGfstp74Fzjn/RH6T0AbYGXanZlrYDXNlu0k3gZk4bDki6OhwGg7TlwGwY7dpVmLN2YBiHR6ECBH7zQPM+YhyxriR5tbtXa1K9LQ9rTBdTN4DbiPEOip65lp6r1GvZyAHHAOJAO8tgnjtCxmseihd7Rgg5vAyMmL0b8lsx5naUzJPEquJl00ro0zuPRMWncei2GajkFSUswuQw7j0XTGkHEEdVCUz0PVipespb8DjPJ4BHreUlWmCszq9pwUqhD8GPADj8JHhdyxIPNbWxWTtKjAMQ5zcRiCCRiDuhYckWpG7DK416PT32hlKhfe4NZTp3nOOTQ1uJPReC6z6zuttodVMhmVJh9ynOE/iPiPE8Arf2o6//AGl32azu/szXfeOH/Wc0/wD5gjDeRO5YL7Sn48dK2Zpy3pBxena9V/2ldC1JmkUWtN6s7JW7pG+PQys4y3BWGjreC4DeUEouhuN1JP7LhJOQkCs52xkydIlQh69S1Xa6e8YjcFG/Uduxx84/RaajShoC7KWsMUjnPLKzF1NTgCRJ/wAqFq6nD8XotpaRioHt4qdtE7jMFX1AD/iHT6lVtq9mcZPM7u7816RCY0pRpV5I3fJ5zq/qOWWulekEXnMmIvtaSwyModB8lf6d0H2VTtGg9mfvmxGAkGo0A7WHZulXTrDetDHtMGkycRPec7/1YeqC1y024tezsjcN17HtJIFXwuZgJaHT5444wlTV7lK01RY6Q1rsteytDie2zYxoLnBw24e6efyWPsda/TrNghsF8CJvMa8sOPui8Z89yp32Z1FxD2ua8HbIIO3BaKzads9IUSKbu1gis1xhrmlvdewg4HEdErJJzd/Q6GNQW29mebXqyO8YmBiD0VvYbc51SK8uDQcQWsPdGElwgqHRjxfkMDw0PMcmnGRjhn5Kt0paaRYxlK+5xF6q52AvbmAYxHVLinL6HSpP2aLSWn6Fpp06TKfZ9mHOcDEzGERiWlzg6fw8ZVdpLV8hjGGWudec7aGNLRcB/EG4kf8A2NCD0VoN/wDfQ1nZlroqmA7EG7GZkThulbvRujndm59fv1Kji8g5NvGYA2bD6bFqU9Tt+jLKGjaPB5jX1QcThUBH5SPqmGpTvj/yn9V6sNE0/hjlgmOhRsJ88UVsrY8wo6huJH3gz+H+qsn6hH/uD+T+q3DtDkZDp+iIbYiYwM8lTtkTSPNafsyvvEVYG0BnqDewV9ZvZo1rHMbaK4BBBDSAMcHAs3EcVt6GjwwcTn+ils7e95K7fsG1yjzGv7JfhqtI/GHNPpKH/wCVL/jp9X/+q9arUNyENNFb9lWjzNnspO19P/Ofop6fsoE4vZ5Mc75kL0unYSc8EfRswAU3fkjkjz+w+yazx3nun8LWN+cqf/gEUn/dwWwCC6L2WIMCM5W6dSUdZuH7/e1LnG0FGdMx7NUnbm9f6Lv/AIUd8LeoWqC6CRoQzusyo1Wd8I6hSt1Y3tHULTAJKu2vZO7IKC5cE6ULomUhrMwQasrqDr04KFotMFexK6uyuLVVDGOcfdBd0E/vmoED0h/eH4jhyaA0eocfNQXCjQyAAdgE89vqum0ZQ0FZSWnQjaj+0IvukEzjeA+Nu38w9FT2jV69Wv0qhpuktAa0PaMPAGuwiMLuO5b6jSa1UeuwdTsrq9ABtRhBLwATdxBw24kZyl9pNhLKzMaL1R711td4LhBhgaYGeLpu8Th80UNB0rNWayk177RmCSHFo2PuiA0fiIVHrTbbTQFKSGh85Gb7GhjsTmJvt3HNbfUq1CpYmVC0MLs4967LJxxI7uE5ZK+y61MJ5d6QtHaDh3aVjffMgZhpPvH4n8VbVVy6q2cx1Sc/kiUUuBTk2MFIChbRbWsaXOwA8+QA2k7ktU9OB9Uh7QC49z8Me5O0nOf6RPxtJvkqTaVj1rfdw7N07Q7uxv3zCnq1D2JcwwYaRgHZyDIyzCsNP2dpAcRw/flPQKipU3lr2wYLHwYOYF5vq31WbK5xyaL/AESLUo2VJ03Xk9/0Zh/lQ7dYq1N7ZIeC4XhdbMEgGMsYlSWPQtapJDYBBguN2Z2wcfRDVdFvp1Xh4xp0nPBEwSRdbB5vn/CVljknq3ZremqRbM1uc1wbVo54ywzA4g4ZZ47FobBaadUXmEkwD3hBE5YHkei84dXLnZEkA5bssT5R5rT6nayUuyrNe0tFNt9229iBnGBktAH6lbMM5SdMRlioq0a0NTwsxq9rmK1U0aoDHOJNIgzInBjj8W47ea1YYtSaYh7ckZXFWngp7qe4ratFWV4XQanjFIFZaGjQkWp4SCohMUgucUry1gHZfAQNR8lE1MQeSEhSyDgIHSTb7qdEf9R4vflZ33fIDzVlSu7Sh2tabXe2Mpx5uxPpCqXAUQpti+I9FMyzgZBStEru6ioXqIuyG5O6zMc0tLQ4EEEETIOYPks/rRrrRsjCGua+tMCmMY/E4jILEf8AGdOs0utdWs+f/j0B2bBGUvvC9vwI81RaVljrBqx2zAHVCRQY8T7zwA1uAEAH7oYknMmFstGU6TaFNlO5DabBAum73RgdsqkbXaaWGF+ng05w5uEccY8ljqmsVna4sfRcHDA1GXQXHefCfXYkqUroc4qj06tRHLkq21Vbgl2Xz5LH2b2hsojB7qzcG3KjS17McXNeBDtuDp5jJXJ01TtYDqZkRkcCMdo2HDJH+ylzRXaSr1HEvhzmtglrcbocYDg3N2OZG/pJYrVDgBIdIiM+Ecclz9qNKpO2C0jeD+/VT2fSnb2+i24WDv3jiSSym+6HHZj8vIYM8mp7I0QjqW/Bc6yWu02mkymxzKbSAaxJ70xOQHhywGJnGApKWnnMuMrNAkwKgyfDZksGLMcNoQ9KgXveWYh0TOAF0XTMbD9FbUbFdMlxOERs8pxWaWWU3bGaIQjpHsmk21ASwgwYO8Ebwu67r0Eki7OWE8zwUFTR7Q41G91+ZOd4DNpAzzXTbU0xDs9m3zGaF77MClzEFtWg6dS8Wyxzs3NyOzEZdIXnlqDqBNOT3iS5w8L7riMBuHHaeS9LpBo8InEzvBnLeI3Kj05oIVHPIgXu+GkeF8d4g7AYkjfiix5XjYWhS2ZiK2kLjc4ecZGYIyA5fNev6saVNpslGsfE9gvfmaS13q09V4fbLDDyHA3tt4nD+i9m1GsfZWCg0iJaXxuD3F49CF08bT3Xky5k1yXwaumpoSlaEZgSqzvHmuIU9oGM7wPkoYWaSpscuB4SKRShUWSgJJq1rpmCHs/mbj6qPt2fG3+YfqtWwtbkqgq0ZxGakbXYcnNPJwP1XbXN3jqoWA1WkAkjAAkngMSqvRTHvp9pHicThs3K40vUAouAzPd65+krvRVANosHCepS2rlQadRsBbVcEFrHrA+mxjGf3lUuDT8IaMXneAS3mJyWkNNZnWmyONezkeE9pSxyD6jQGE7pILZ/EFbTQKaZiKmr4qOLnue4uJJeSCXE7SIhQVNUzSr0nOINF7xDwMIBEgj3XDd81s26NFN8PbMZ7HYjO9s2ZYKw0zox5pi8S6mGi6CBhMQO6MTJAnbghjKSTvwHJRtFGbUGBgLoN6B2jTfaGnEC74s5EcTgqLT2jGX7rQYDhdkQ597HHHf+92nZbJDQ8l10ggvnvDACG5TkPPigLNSBrF9USSSWlvh73vDbI5bErV5QxR8MxOltWXtp3w03b10vAN29E3ZyB+aG0DbXUapjIETyJxXo2sWjnNa2Gl9Mic+6HHA4DCVkxoEmuKbKeJqX3HMhl0FrSZylrtk4lOU/xpitG9ov7Y3tRkMtoMqPR+sDrILppucIN7EAugkgh2+JGPBWzaMYLivYg8YiVnlj7i3NCnp28B1m0rSrBtWi57C4G6SyWOwxa8iQOIkERwR9DSrXPFJ/cq3b1x20bXMdk9vEeiwZ0fUsr3OoHuky6n7pI2xsO5wg8VZjXWi5gbXpuDhlIHdORLHbOX+yyTwyi9lYdxZrrXQvAAzEyeMDDPiUC7RtOmC51SpdGJmo+N+U4+Sq7BrJTLbrrRTiTdi8HXTli9xM8lNZ7XY6TIZUDok4EuJJxJl2Zx3pWh+UF8drCdBW5lWnep5XnSJxBvEifKFNpN8UzGZIA25kXoH5byorZpOrWa9tnaygTgK5Mu2YhjQZPiGJwwPBWWgNCOpia9WpaKjszViANzW7BthGsEpK+COaTsAsWqf2mq1z57BpBu/FBJLGna0nA7gIC37eH6LhvDDkuwF0MOPtxpGPLkeR2yW9guUgF0GrTyIIq7cB0Q8I2sO6evRBFJyKmHB7CTFIpJYZHWoNibo6BDOot3DoEe9uCFc1U0EmD9g34W9AkaDfhb/KFImKoIHq0wAYaAThgAM1etbAA3ADpgqiky9UYON4+WKt0/CuWLyeEPKgt1hbWpljhIKnSlOFGapsdZ3RXaa1PCKoHfbj7zR488xO+Au9I6bp1bwa4Fga4NbIm9dusBadziDjuO5aEicx1Qdo0LRqCHU2+WB8jmNmSBxfgK15KCwMa3Y2QAJMZAQMTswUNtt1Jr8S3FpDQ0gkPBkQBicowV+zVKgBEOIgiCZiTOG0I2loqm0yGy4CLziXGN0nYkxwNMa8y8Gbsxr1gGXLjdrnCCCPhaYPWBzVnYtXmUgS2S93ic7EnzzV4xia5+5TVj9i3lsorRYQcHDHegjo0g4YhaWrZgUO6xEf0VOLTLUzO1NGuOxVls1Uv+7Hktl9njf0TihxPoqcbD1nnf8Ay6k5f+KsrBqIGEEgf6itn2HE9AnFA7/QK9LK1lPZdChmWJ3n6K1stggyT5IqnZuPopOw4lRYwHMYMCkDVyKXFdCnxRpC2xBdSuLiV1GijtAORoQtXM80rLwFDk4CctSa1dJI06Q1VuKSSjIiArlySSBho70Y371x3Ngef+ys0klpxfEVk5EmSSTQB13TanSUKfBIuYTpIgEOBguE6SoiEkkkoWJOGBJJSgbHuBRvTpKmRMdgwCchJJWWNCdJJQgoTFJJQiEEPXb3vIfv0SSQZPiFHk5hckJJLOxp/9k="/>
          <p:cNvSpPr>
            <a:spLocks noChangeAspect="1" noChangeArrowheads="1"/>
          </p:cNvSpPr>
          <p:nvPr/>
        </p:nvSpPr>
        <p:spPr bwMode="auto">
          <a:xfrm>
            <a:off x="63500" y="-153988"/>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BE" dirty="0"/>
          </a:p>
        </p:txBody>
      </p:sp>
      <p:sp>
        <p:nvSpPr>
          <p:cNvPr id="70664" name="AutoShape 8" descr="data:image/jpeg;base64,/9j/4AAQSkZJRgABAQAAAQABAAD/2wCEAAkGBhQSEBQUExQVFBQWFBUVFRUUGBcUFxQXFRUVFRUUFBUXHCYeFxkkGhQUHy8gIycpLCwsFR4xNTAqNSYrLSkBCQoKDgwOGg8PGikcHxwqKSwsKSksKSksKSwpLCkpLCksLCwsKSkpLCkpKSksKSwsKSksKSksLCwsLCksLCwpKf/AABEIANUA7QMBIgACEQEDEQH/xAAcAAABBQEBAQAAAAAAAAAAAAAEAAEDBQYCBwj/xABFEAABAwEEBwUFBgMGBgMAAAABAAIRAwQSITEFBkFRYXGREyIygaEHQlKxwRQjYnLR8BWS4SQzgqKy8RYXQ1PC0kRjs//EABoBAAIDAQEAAAAAAAAAAAAAAAIDAAEEBQb/xAApEQACAgEDBAICAQUAAAAAAAAAAQIRAxIhMQQTQVEyYSJxQhQjkaHw/9oADAMBAAIRAxEAPwDMynJShIhcs9MMk52Hknhc1vCeRVFS4K0VowXdPFCCpiiKb1qo8+FCku20gNkrinURAghCQEiMuir9K0sWvG6D9FbPowgbXTwg+E+hUQLQFTqSjRkquk43o8laOKkkCQ1TgeSEsx73miXHA+aEpHEeatFGqsB7iF0kcYU2jX9xDW93eKT/ACKXIIM1ZUfD5quAyR7D3QjlwQFtJ7yhK6rZlcOUQZw4qutTbxA3n9+iMtL4HPBCuBJAGJKZEoszVpBsFx8v1TWdjD4QB80JT0S45uaPVWNm0VdHi45KOkWkEUaQRNGtGYkKJkDCZSlByFQeyrGLeakt1YPZhmCMN04KrpWmDGz5IoeA8XAdBKVKNB4U+5GvZDKZOkFR3TqUgkU4CgYlHaPA7kVJCaFRTVqjONcp6VVDubBI4rprlrPPvZljTqoqkVV0qiOo1eKFooMzwQFroRO5GMdxRT7E5zrlx98Cbtx94A7bsTHFBwSrMk5n3x5z1x+qPqHBNbLCW1Z2ZciNh3KO2OhqJu6AZw04Hkhxn5KahiDyUBzVlGi0U7uqK3YkptE1ME1sdif3sSvJXkGpo9h7oQFEo0ZIpFg1YYqCq+BKmDsI6ICtLnQP3xKtFgz3l7t+4D6K1sejDEkxv38lb6G1LtTmX2UKrgfeawwfyl0SOS5NItcWOBa5via4FrgeLSJCJy9BJAjbJdOAHniUYwYYpZKNzpQEHIChe5PUcoKjlZBTJHRHThHEn99FWKyhDM19LG536EnBTFKEs6pInASCSoMZKE6ShDP2xsPdzKhRekm/eny+QQpWqL2OFlVTa+x2uRNEEkAYkkAAbScgEGtR7O7MH21pdiKbXVAPxCGt6F0+QVvgUlbo9G1J1C+zxVrXXVs2tzFLlsL+OzYt/S5qhslrJwS0rrVRsbL9YnEwxjRefUO5rfmchKz2PcfCCdO6oWa1g9rTF4iO0b3Xjd3hn5yvEvaBqLWsHeP3lEmG1WiIJybUb7rvQ+i9Qsuvlor40rI1rdhq1TMcQxv1VhVtjq9J1K00aL2PaWva1zsWnZDm+siIlTuQT5J/T5K3R866PPdKiO1bDTfs8r2eq7sGvr0Ti1wEvaPhqNGN4bxgc8MhQ1tA2hjSX0KzRO2m8fRMU4t2mIljkvB1omop7VmUDo58GFZWkT5hC+QKAaKPBwCr6fiVxZtB2muAKNJ7pwvxdYOJecIUky1FvgrrPZn1KjadNpfUc66xozJ+g2ycAF7FqR7NKVkaKlWK1fMuIllM7qYO74jjuhUug9TK1kp/cVWMqkQ+saYfUO9rC/u02cAJ3kqV2ntJ2XxVG12DZUYJj8zII54oO7G6s2R6WdWqPTgFWawasULYyKre8PDUbhUZ+V27gZHBVuq+v9G1kU3Dsa//AG3GQ+M+zf73LA8Fo6tRHaoQ4yTpnheuOrNSwVAHEVGPm48CJuxIcPdcJBiYxw4Z9tYOXqXtZqtNkYDE9u27v8FS9HkvHzgVcdwZKmGPKiJXLSnciKR3ZWy4cEeULYGYnl80UlT5Ol0cdmxSlKSRQG4rv4xwS/jHBViS0aEZu5Iszpngl/GeCq4TKaEV3JBletfM8I6KEp6Rw8/n/smciSo5+b5MZab2fWkMtcH36bmjnLXfJpWZVzqe2bbR5u9GOKkuBcNpI9eo1zIWHsdtdbbXVrVMWtqOp0x8LGOIAHPM7yStsxi821Jc5pqscML19vGTB+h8ysr+LN+OlJHo1CpcwGSsKda8qqyVw7gdkoh0txjLosptassQ47VPTqbNv7hBWStOBiNi5bWio5u6I5ET856KC3G9ior6VoVcatKk85EvY1zhGBxInNVWlNG2Go0ANNF3xUzIHNpJB9FY6xWFjDfNJrmPJvZgtec8WkGDn1WTtdjcT9zmcAwycSYF0zPVSLa8mhYMc420WerWqVBtYPdUFaMWtLLone4FxveeG3HBb4v6BU+gNANo08cXkAvcTPMCcmo+jLmzOZJ8pw9IROTb3EdvHF1DYMDlDaaIeIITsrbM4TucFQKW55/rVoE0vvGYEEGRhBGIcNxBjovR9F6SNaz0Kh8T6THO5lon1lU2nWs7Cr2nhbTe4ngGk/RWWhaVyyWdpzFCkDzuNn1JTYN0Jzu69mI9rwB+zGcR2wjgey73PYvOhith7VrVNqpt+CkOr3En0AWOoFaocHPycnTAuyuYXTkQKHfablORmXAehP0Qn8Xcu9KiGMG8lx9B9VWqKKZswtqOwcdLuTHSz0EkVNKHa5ey2/ho3lN/DBvKtISupetmrtxKv+FjeUhoocVa3UoVa2V2kVTrGGiRP7lDFWttb92VUlNg7Rzuqioy2GhXWpzot1D8zh1Y5UqloWl1NzXsMOYQ5p3EYhGzKnue313QxxGxrj0BK8v0Naeze1x8MQ7kYk+Rhblulu2sFSq3A9hUJG4im7LhK81sle8wEZQsyXKNl0z1TR4a9sSAYwOJ5HAoqjXLH3HgEwJ2hwOR4jA9FgtWdPltRtNxwyYf/E8IyXoFpAqU2vb42A45ktOY44gGOCzTjpZvhNTVnXZ9m8Fpmm7L8J+E/T9yRabNeN8eNrcvjbM3eecczvUGj3ipTLXGZGeUHMHrim0XXIcWumWkgjcRh++EJdkd/wCCYUhXpuYZuvbjsLZ2jcQcfILEam0apttVtQ3uxvNOAAvXroOG2A6Oa3Bf2dRwnA99vI5gec9ULZNGhlor1WiTWc1x4XabQY85PmrT2aYLTbTTpB9bAXMi7PlhK7D4YYAnID0HkoqEPe4nIQ0T+EST1JHknGLyBk3DP3nDLyH+pUT6Og8MYTsGJO87fM/VRhsYnxbeHAJVnCbucQ47sPCOc4+XJUmuGm+xo9zB7wWt/CNruY2cSiW7L4VsodcdNGu9tkpGQ97WVCNpc4AMncMz02Fem1BHLZyGS8a1Gs3aaSoDY0uqH/Axzh63V7HaHrQ1pVGGUtTPE9frX2lvqn4brP5QP1KoqDkZrNUm2V4y7V46GPoq+kcVoj8TLP5MMIXDlJOC5pDvDn8lATu12YG7OxseqH+wN3BWldmI/KPXH6qItS9R1cMFoQCLENwS+xDcEbcxSuKah2hBSUJwmhCNFCYJ0gqIC6TMM8x+/RVJVlpV2DeZVcn4+Dk9Y/7hynhOUgmGQ9H1OoXrFdPhe1w8nS1w9VgDRNCo+m73XFp4EGJHBelalR9joxvqNdzvOPyA6rG66WW7base9dd5lon5JC5aNX8UwayWIkgg8QQt3ofTBY3vC8cuHNeeWV5acDCvbHbyl5I2Pw5NBprPpZrK0ZXybrZ3QXAdVb284CsCJi68bwDA5kT0PBeWayW4iu0AkGm0ZbHu756S0eSCtmuVocbstEFpJAMughwBknCQMBCBdO5JUNj1cU3q8HsNttZZQ7VwH3YL8DMNHik8sfJYyv7Q31bZTbZ4AdFMuMhsuce9BGIAOcDhCzulvaFUq0XUmtLA8XXG9IAPiDQAM8pM4LMU6pBBBggggjMEYgpmPp/MgM3VpNLH/wB9H0R2hawEG/OUZk+XFK+KNMuqYQC4unzcTuXilLXi0ABstABBdAIvRvxw8gMhyUmndeK1oo9li1khx7xcXXcQ2T7sgGOCD+mle4cuqxVaf+j1azaYY0OlrxUJJJMQSREDHKIHksXrHaXVHlzuQG4bgr7tbzQd4B6ifqqXS1CQUuO0iTm5oL9lNmv2utU2U6V0c6jh9GFek2l0Cdg/crI+y2x3LPXdtfWDQeDGD6uKN17rOFjqwYEQY3FNm9zKuTxy1VLz3O+Jxd1JP1UbAu5TBaTI92FMPdT2QYkrmjlHBSWBnqR80LKDKuePAei4XVQy48z81ylHcxqoJfQimXRKZQMmSXUJKBHJCSeEoVEK7SjsWjgfX/ZAIvSTu/yAQkrRD4nF6l3kYk6aU0ohBv8A2a1ZZVbPhqNdd3AtLS4dFV67Mm2v/Kz/AEhc+zq1XbU5ux1M9WkH5XkTrXT/ALXU5M/0BJlszTj3iUdGmrTRdmF687wNBc48GiT6BCUqElF6ctHZWIgYOqEUx+XN/oAP8aBu9hnCv0ZO0Wk1Hvec3Oc4/wCIzCr7V4hy+SJBQ9qGXRa0qML3ICV1KjJTyjKHBT3lGCnlQh65oerestFx20qfUNAPyQ2kbSo9AVv7FS4Nc3o9wQdteTK5rX5s6cX+KPSdSKN2w0j8V9/8zzHoAgvaDWDbDVnN11o5lw+krQaDs92y0W7qVMf5Qsf7Va4bZWtwl9UQNpDQ4n1jqiq2hLdWeWSnBUZKTStRkDKDsVY2Bnek+7J6ZBVNJ2Kt7J4HHhHVLlwWlbo5XJKdMUs7yFKYpwU8KECQlKcMJyB8k5ou3HoqCs4JTELvszuK5IUKtFHpJ/3h8vkEH2i70q49q7A54YFV5qHcVritjiZd5v8AYd2icvQLKhJAAMkwABiTshbjVvQXZua50GpG0SKZnJs+9+LZsjMhkkoLcGGNzewLqlZ6jLSyrcIY2bxOGBaRIBxOat9N1g6tUqCcYMERENA+iu7XoSpQILxF8XwTiXA5yd/68UJaNHNNBrwMJfTdBnvYPYSDkC0uH+FYZ5pNm3HjjFbGfstp74Fzjn/RH6T0AbYGXanZlrYDXNlu0k3gZk4bDki6OhwGg7TlwGwY7dpVmLN2YBiHR6ECBH7zQPM+YhyxriR5tbtXa1K9LQ9rTBdTN4DbiPEOip65lp6r1GvZyAHHAOJAO8tgnjtCxmseihd7Rgg5vAyMmL0b8lsx5naUzJPEquJl00ro0zuPRMWncei2GajkFSUswuQw7j0XTGkHEEdVCUz0PVipespb8DjPJ4BHreUlWmCszq9pwUqhD8GPADj8JHhdyxIPNbWxWTtKjAMQ5zcRiCCRiDuhYckWpG7DK416PT32hlKhfe4NZTp3nOOTQ1uJPReC6z6zuttodVMhmVJh9ynOE/iPiPE8Arf2o6//AGl32azu/szXfeOH/Wc0/wD5gjDeRO5YL7Sn48dK2Zpy3pBxena9V/2ldC1JmkUWtN6s7JW7pG+PQys4y3BWGjreC4DeUEouhuN1JP7LhJOQkCs52xkydIlQh69S1Xa6e8YjcFG/Uduxx84/RaajShoC7KWsMUjnPLKzF1NTgCRJ/wAqFq6nD8XotpaRioHt4qdtE7jMFX1AD/iHT6lVtq9mcZPM7u7816RCY0pRpV5I3fJ5zq/qOWWulekEXnMmIvtaSwyModB8lf6d0H2VTtGg9mfvmxGAkGo0A7WHZulXTrDetDHtMGkycRPec7/1YeqC1y024tezsjcN17HtJIFXwuZgJaHT5444wlTV7lK01RY6Q1rsteytDie2zYxoLnBw24e6efyWPsda/TrNghsF8CJvMa8sOPui8Z89yp32Z1FxD2ua8HbIIO3BaKzads9IUSKbu1gis1xhrmlvdewg4HEdErJJzd/Q6GNQW29mebXqyO8YmBiD0VvYbc51SK8uDQcQWsPdGElwgqHRjxfkMDw0PMcmnGRjhn5Kt0paaRYxlK+5xF6q52AvbmAYxHVLinL6HSpP2aLSWn6Fpp06TKfZ9mHOcDEzGERiWlzg6fw8ZVdpLV8hjGGWudec7aGNLRcB/EG4kf8A2NCD0VoN/wDfQ1nZlroqmA7EG7GZkThulbvRujndm59fv1Kji8g5NvGYA2bD6bFqU9Tt+jLKGjaPB5jX1QcThUBH5SPqmGpTvj/yn9V6sNE0/hjlgmOhRsJ88UVsrY8wo6huJH3gz+H+qsn6hH/uD+T+q3DtDkZDp+iIbYiYwM8lTtkTSPNafsyvvEVYG0BnqDewV9ZvZo1rHMbaK4BBBDSAMcHAs3EcVt6GjwwcTn+ils7e95K7fsG1yjzGv7JfhqtI/GHNPpKH/wCVL/jp9X/+q9arUNyENNFb9lWjzNnspO19P/Ofop6fsoE4vZ5Mc75kL0unYSc8EfRswAU3fkjkjz+w+yazx3nun8LWN+cqf/gEUn/dwWwCC6L2WIMCM5W6dSUdZuH7/e1LnG0FGdMx7NUnbm9f6Lv/AIUd8LeoWqC6CRoQzusyo1Wd8I6hSt1Y3tHULTAJKu2vZO7IKC5cE6ULomUhrMwQasrqDr04KFotMFexK6uyuLVVDGOcfdBd0E/vmoED0h/eH4jhyaA0eocfNQXCjQyAAdgE89vqum0ZQ0FZSWnQjaj+0IvukEzjeA+Nu38w9FT2jV69Wv0qhpuktAa0PaMPAGuwiMLuO5b6jSa1UeuwdTsrq9ABtRhBLwATdxBw24kZyl9pNhLKzMaL1R711td4LhBhgaYGeLpu8Th80UNB0rNWayk177RmCSHFo2PuiA0fiIVHrTbbTQFKSGh85Gb7GhjsTmJvt3HNbfUq1CpYmVC0MLs4967LJxxI7uE5ZK+y61MJ5d6QtHaDh3aVjffMgZhpPvH4n8VbVVy6q2cx1Sc/kiUUuBTk2MFIChbRbWsaXOwA8+QA2k7ktU9OB9Uh7QC49z8Me5O0nOf6RPxtJvkqTaVj1rfdw7N07Q7uxv3zCnq1D2JcwwYaRgHZyDIyzCsNP2dpAcRw/flPQKipU3lr2wYLHwYOYF5vq31WbK5xyaL/AESLUo2VJ03Xk9/0Zh/lQ7dYq1N7ZIeC4XhdbMEgGMsYlSWPQtapJDYBBguN2Z2wcfRDVdFvp1Xh4xp0nPBEwSRdbB5vn/CVljknq3ZremqRbM1uc1wbVo54ywzA4g4ZZ47FobBaadUXmEkwD3hBE5YHkei84dXLnZEkA5bssT5R5rT6nayUuyrNe0tFNt9229iBnGBktAH6lbMM5SdMRlioq0a0NTwsxq9rmK1U0aoDHOJNIgzInBjj8W47ea1YYtSaYh7ckZXFWngp7qe4ratFWV4XQanjFIFZaGjQkWp4SCohMUgucUry1gHZfAQNR8lE1MQeSEhSyDgIHSTb7qdEf9R4vflZ33fIDzVlSu7Sh2tabXe2Mpx5uxPpCqXAUQpti+I9FMyzgZBStEru6ioXqIuyG5O6zMc0tLQ4EEEETIOYPks/rRrrRsjCGua+tMCmMY/E4jILEf8AGdOs0utdWs+f/j0B2bBGUvvC9vwI81RaVljrBqx2zAHVCRQY8T7zwA1uAEAH7oYknMmFstGU6TaFNlO5DabBAum73RgdsqkbXaaWGF+ng05w5uEccY8ljqmsVna4sfRcHDA1GXQXHefCfXYkqUroc4qj06tRHLkq21Vbgl2Xz5LH2b2hsojB7qzcG3KjS17McXNeBDtuDp5jJXJ01TtYDqZkRkcCMdo2HDJH+ylzRXaSr1HEvhzmtglrcbocYDg3N2OZG/pJYrVDgBIdIiM+Ecclz9qNKpO2C0jeD+/VT2fSnb2+i24WDv3jiSSym+6HHZj8vIYM8mp7I0QjqW/Bc6yWu02mkymxzKbSAaxJ70xOQHhywGJnGApKWnnMuMrNAkwKgyfDZksGLMcNoQ9KgXveWYh0TOAF0XTMbD9FbUbFdMlxOERs8pxWaWWU3bGaIQjpHsmk21ASwgwYO8Ebwu67r0Eki7OWE8zwUFTR7Q41G91+ZOd4DNpAzzXTbU0xDs9m3zGaF77MClzEFtWg6dS8Wyxzs3NyOzEZdIXnlqDqBNOT3iS5w8L7riMBuHHaeS9LpBo8InEzvBnLeI3Kj05oIVHPIgXu+GkeF8d4g7AYkjfiix5XjYWhS2ZiK2kLjc4ecZGYIyA5fNev6saVNpslGsfE9gvfmaS13q09V4fbLDDyHA3tt4nD+i9m1GsfZWCg0iJaXxuD3F49CF08bT3Xky5k1yXwaumpoSlaEZgSqzvHmuIU9oGM7wPkoYWaSpscuB4SKRShUWSgJJq1rpmCHs/mbj6qPt2fG3+YfqtWwtbkqgq0ZxGakbXYcnNPJwP1XbXN3jqoWA1WkAkjAAkngMSqvRTHvp9pHicThs3K40vUAouAzPd65+krvRVANosHCepS2rlQadRsBbVcEFrHrA+mxjGf3lUuDT8IaMXneAS3mJyWkNNZnWmyONezkeE9pSxyD6jQGE7pILZ/EFbTQKaZiKmr4qOLnue4uJJeSCXE7SIhQVNUzSr0nOINF7xDwMIBEgj3XDd81s26NFN8PbMZ7HYjO9s2ZYKw0zox5pi8S6mGi6CBhMQO6MTJAnbghjKSTvwHJRtFGbUGBgLoN6B2jTfaGnEC74s5EcTgqLT2jGX7rQYDhdkQ597HHHf+92nZbJDQ8l10ggvnvDACG5TkPPigLNSBrF9USSSWlvh73vDbI5bErV5QxR8MxOltWXtp3w03b10vAN29E3ZyB+aG0DbXUapjIETyJxXo2sWjnNa2Gl9Mic+6HHA4DCVkxoEmuKbKeJqX3HMhl0FrSZylrtk4lOU/xpitG9ov7Y3tRkMtoMqPR+sDrILppucIN7EAugkgh2+JGPBWzaMYLivYg8YiVnlj7i3NCnp28B1m0rSrBtWi57C4G6SyWOwxa8iQOIkERwR9DSrXPFJ/cq3b1x20bXMdk9vEeiwZ0fUsr3OoHuky6n7pI2xsO5wg8VZjXWi5gbXpuDhlIHdORLHbOX+yyTwyi9lYdxZrrXQvAAzEyeMDDPiUC7RtOmC51SpdGJmo+N+U4+Sq7BrJTLbrrRTiTdi8HXTli9xM8lNZ7XY6TIZUDok4EuJJxJl2Zx3pWh+UF8drCdBW5lWnep5XnSJxBvEifKFNpN8UzGZIA25kXoH5byorZpOrWa9tnaygTgK5Mu2YhjQZPiGJwwPBWWgNCOpia9WpaKjszViANzW7BthGsEpK+COaTsAsWqf2mq1z57BpBu/FBJLGna0nA7gIC37eH6LhvDDkuwF0MOPtxpGPLkeR2yW9guUgF0GrTyIIq7cB0Q8I2sO6evRBFJyKmHB7CTFIpJYZHWoNibo6BDOot3DoEe9uCFc1U0EmD9g34W9AkaDfhb/KFImKoIHq0wAYaAThgAM1etbAA3ADpgqiky9UYON4+WKt0/CuWLyeEPKgt1hbWpljhIKnSlOFGapsdZ3RXaa1PCKoHfbj7zR488xO+Au9I6bp1bwa4Fga4NbIm9dusBadziDjuO5aEicx1Qdo0LRqCHU2+WB8jmNmSBxfgK15KCwMa3Y2QAJMZAQMTswUNtt1Jr8S3FpDQ0gkPBkQBicowV+zVKgBEOIgiCZiTOG0I2loqm0yGy4CLziXGN0nYkxwNMa8y8Gbsxr1gGXLjdrnCCCPhaYPWBzVnYtXmUgS2S93ic7EnzzV4xia5+5TVj9i3lsorRYQcHDHegjo0g4YhaWrZgUO6xEf0VOLTLUzO1NGuOxVls1Uv+7Hktl9njf0TihxPoqcbD1nnf8Ay6k5f+KsrBqIGEEgf6itn2HE9AnFA7/QK9LK1lPZdChmWJ3n6K1stggyT5IqnZuPopOw4lRYwHMYMCkDVyKXFdCnxRpC2xBdSuLiV1GijtAORoQtXM80rLwFDk4CctSa1dJI06Q1VuKSSjIiArlySSBho70Y371x3Ngef+ys0klpxfEVk5EmSSTQB13TanSUKfBIuYTpIgEOBguE6SoiEkkkoWJOGBJJSgbHuBRvTpKmRMdgwCchJJWWNCdJJQgoTFJJQiEEPXb3vIfv0SSQZPiFHk5hckJJLOxp/9k="/>
          <p:cNvSpPr>
            <a:spLocks noChangeAspect="1" noChangeArrowheads="1"/>
          </p:cNvSpPr>
          <p:nvPr/>
        </p:nvSpPr>
        <p:spPr bwMode="auto">
          <a:xfrm>
            <a:off x="63500" y="-153988"/>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BE" dirty="0"/>
          </a:p>
        </p:txBody>
      </p:sp>
      <p:sp>
        <p:nvSpPr>
          <p:cNvPr id="12" name="Rectangle 11"/>
          <p:cNvSpPr/>
          <p:nvPr/>
        </p:nvSpPr>
        <p:spPr>
          <a:xfrm>
            <a:off x="1952125" y="243487"/>
            <a:ext cx="5001049" cy="769441"/>
          </a:xfrm>
          <a:prstGeom prst="rect">
            <a:avLst/>
          </a:prstGeom>
        </p:spPr>
        <p:txBody>
          <a:bodyPr wrap="none">
            <a:spAutoFit/>
          </a:bodyPr>
          <a:lstStyle/>
          <a:p>
            <a:pPr algn="ctr">
              <a:spcBef>
                <a:spcPct val="0"/>
              </a:spcBef>
              <a:defRPr/>
            </a:pPr>
            <a:r>
              <a:rPr lang="fr-BE" sz="4400" b="1" dirty="0">
                <a:solidFill>
                  <a:srgbClr val="FFFF00"/>
                </a:solidFill>
              </a:rPr>
              <a:t>PARTAGER LA PAIX</a:t>
            </a:r>
          </a:p>
        </p:txBody>
      </p:sp>
      <p:pic>
        <p:nvPicPr>
          <p:cNvPr id="4" name="Imag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4330" y="1505855"/>
            <a:ext cx="3617590" cy="3291297"/>
          </a:xfrm>
          <a:prstGeom prst="rect">
            <a:avLst/>
          </a:prstGeom>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Titre 1"/>
          <p:cNvSpPr txBox="1">
            <a:spLocks/>
          </p:cNvSpPr>
          <p:nvPr/>
        </p:nvSpPr>
        <p:spPr>
          <a:xfrm>
            <a:off x="3851920" y="2348880"/>
            <a:ext cx="5292080" cy="3003265"/>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BE" sz="2800" b="0" i="0" u="none" strike="noStrike" kern="1200" cap="none" spc="0" normalizeH="0" baseline="0" noProof="0" dirty="0">
              <a:ln>
                <a:noFill/>
              </a:ln>
              <a:solidFill>
                <a:prstClr val="white">
                  <a:lumMod val="95000"/>
                </a:prstClr>
              </a:solidFill>
              <a:effectLst/>
              <a:uLnTx/>
              <a:uFillTx/>
              <a:latin typeface="Lucida Bright" panose="02040602050505020304" pitchFamily="18" charset="0"/>
              <a:ea typeface="+mn-ea"/>
              <a:cs typeface="+mn-cs"/>
            </a:endParaRPr>
          </a:p>
        </p:txBody>
      </p:sp>
      <p:sp>
        <p:nvSpPr>
          <p:cNvPr id="70658" name="AutoShape 2" descr="data:image/jpeg;base64,/9j/4AAQSkZJRgABAQAAAQABAAD/2wCEAAkGBhQSEBQUExQVFBQWFBUVFRUUGBcUFxQXFRUVFRUUFBUXHCYeFxkkGhQUHy8gIycpLCwsFR4xNTAqNSYrLSkBCQoKDgwOGg8PGikcHxwqKSwsKSksKSksKSwpLCkpLCksLCwsKSkpLCkpKSksKSwsKSksKSksLCwsLCksLCwpKf/AABEIANUA7QMBIgACEQEDEQH/xAAcAAABBQEBAQAAAAAAAAAAAAAEAAEDBQYCBwj/xABFEAABAwEEBwUFBgMGBgMAAAABAAIRAwQSITEFBkFRYXGREyIygaEHQlKxwRQjYnLR8BWS4SQzgqKy8RYXQ1PC0kRjs//EABoBAAIDAQEAAAAAAAAAAAAAAAIDAAEEBQb/xAApEQACAgEDBAICAQUAAAAAAAAAAQIRAxIhMQQTQVEyYSJxQhQjkaHw/9oADAMBAAIRAxEAPwDMynJShIhcs9MMk52Hknhc1vCeRVFS4K0VowXdPFCCpiiKb1qo8+FCku20gNkrinURAghCQEiMuir9K0sWvG6D9FbPowgbXTwg+E+hUQLQFTqSjRkquk43o8laOKkkCQ1TgeSEsx73miXHA+aEpHEeatFGqsB7iF0kcYU2jX9xDW93eKT/ACKXIIM1ZUfD5quAyR7D3QjlwQFtJ7yhK6rZlcOUQZw4qutTbxA3n9+iMtL4HPBCuBJAGJKZEoszVpBsFx8v1TWdjD4QB80JT0S45uaPVWNm0VdHi45KOkWkEUaQRNGtGYkKJkDCZSlByFQeyrGLeakt1YPZhmCMN04KrpWmDGz5IoeA8XAdBKVKNB4U+5GvZDKZOkFR3TqUgkU4CgYlHaPA7kVJCaFRTVqjONcp6VVDubBI4rprlrPPvZljTqoqkVV0qiOo1eKFooMzwQFroRO5GMdxRT7E5zrlx98Cbtx94A7bsTHFBwSrMk5n3x5z1x+qPqHBNbLCW1Z2ZciNh3KO2OhqJu6AZw04Hkhxn5KahiDyUBzVlGi0U7uqK3YkptE1ME1sdif3sSvJXkGpo9h7oQFEo0ZIpFg1YYqCq+BKmDsI6ICtLnQP3xKtFgz3l7t+4D6K1sejDEkxv38lb6G1LtTmX2UKrgfeawwfyl0SOS5NItcWOBa5via4FrgeLSJCJy9BJAjbJdOAHniUYwYYpZKNzpQEHIChe5PUcoKjlZBTJHRHThHEn99FWKyhDM19LG536EnBTFKEs6pInASCSoMZKE6ShDP2xsPdzKhRekm/eny+QQpWqL2OFlVTa+x2uRNEEkAYkkAAbScgEGtR7O7MH21pdiKbXVAPxCGt6F0+QVvgUlbo9G1J1C+zxVrXXVs2tzFLlsL+OzYt/S5qhslrJwS0rrVRsbL9YnEwxjRefUO5rfmchKz2PcfCCdO6oWa1g9rTF4iO0b3Xjd3hn5yvEvaBqLWsHeP3lEmG1WiIJybUb7rvQ+i9Qsuvlor40rI1rdhq1TMcQxv1VhVtjq9J1K00aL2PaWva1zsWnZDm+siIlTuQT5J/T5K3R866PPdKiO1bDTfs8r2eq7sGvr0Ti1wEvaPhqNGN4bxgc8MhQ1tA2hjSX0KzRO2m8fRMU4t2mIljkvB1omop7VmUDo58GFZWkT5hC+QKAaKPBwCr6fiVxZtB2muAKNJ7pwvxdYOJecIUky1FvgrrPZn1KjadNpfUc66xozJ+g2ycAF7FqR7NKVkaKlWK1fMuIllM7qYO74jjuhUug9TK1kp/cVWMqkQ+saYfUO9rC/u02cAJ3kqV2ntJ2XxVG12DZUYJj8zII54oO7G6s2R6WdWqPTgFWawasULYyKre8PDUbhUZ+V27gZHBVuq+v9G1kU3Dsa//AG3GQ+M+zf73LA8Fo6tRHaoQ4yTpnheuOrNSwVAHEVGPm48CJuxIcPdcJBiYxw4Z9tYOXqXtZqtNkYDE9u27v8FS9HkvHzgVcdwZKmGPKiJXLSnciKR3ZWy4cEeULYGYnl80UlT5Ol0cdmxSlKSRQG4rv4xwS/jHBViS0aEZu5Iszpngl/GeCq4TKaEV3JBletfM8I6KEp6Rw8/n/smciSo5+b5MZab2fWkMtcH36bmjnLXfJpWZVzqe2bbR5u9GOKkuBcNpI9eo1zIWHsdtdbbXVrVMWtqOp0x8LGOIAHPM7yStsxi821Jc5pqscML19vGTB+h8ysr+LN+OlJHo1CpcwGSsKda8qqyVw7gdkoh0txjLosptassQ47VPTqbNv7hBWStOBiNi5bWio5u6I5ET856KC3G9ior6VoVcatKk85EvY1zhGBxInNVWlNG2Go0ANNF3xUzIHNpJB9FY6xWFjDfNJrmPJvZgtec8WkGDn1WTtdjcT9zmcAwycSYF0zPVSLa8mhYMc420WerWqVBtYPdUFaMWtLLone4FxveeG3HBb4v6BU+gNANo08cXkAvcTPMCcmo+jLmzOZJ8pw9IROTb3EdvHF1DYMDlDaaIeIITsrbM4TucFQKW55/rVoE0vvGYEEGRhBGIcNxBjovR9F6SNaz0Kh8T6THO5lon1lU2nWs7Cr2nhbTe4ngGk/RWWhaVyyWdpzFCkDzuNn1JTYN0Jzu69mI9rwB+zGcR2wjgey73PYvOhith7VrVNqpt+CkOr3En0AWOoFaocHPycnTAuyuYXTkQKHfablORmXAehP0Qn8Xcu9KiGMG8lx9B9VWqKKZswtqOwcdLuTHSz0EkVNKHa5ey2/ho3lN/DBvKtISupetmrtxKv+FjeUhoocVa3UoVa2V2kVTrGGiRP7lDFWttb92VUlNg7Rzuqioy2GhXWpzot1D8zh1Y5UqloWl1NzXsMOYQ5p3EYhGzKnue313QxxGxrj0BK8v0Naeze1x8MQ7kYk+Rhblulu2sFSq3A9hUJG4im7LhK81sle8wEZQsyXKNl0z1TR4a9sSAYwOJ5HAoqjXLH3HgEwJ2hwOR4jA9FgtWdPltRtNxwyYf/E8IyXoFpAqU2vb42A45ktOY44gGOCzTjpZvhNTVnXZ9m8Fpmm7L8J+E/T9yRabNeN8eNrcvjbM3eecczvUGj3ipTLXGZGeUHMHrim0XXIcWumWkgjcRh++EJdkd/wCCYUhXpuYZuvbjsLZ2jcQcfILEam0apttVtQ3uxvNOAAvXroOG2A6Oa3Bf2dRwnA99vI5gec9ULZNGhlor1WiTWc1x4XabQY85PmrT2aYLTbTTpB9bAXMi7PlhK7D4YYAnID0HkoqEPe4nIQ0T+EST1JHknGLyBk3DP3nDLyH+pUT6Og8MYTsGJO87fM/VRhsYnxbeHAJVnCbucQ47sPCOc4+XJUmuGm+xo9zB7wWt/CNruY2cSiW7L4VsodcdNGu9tkpGQ97WVCNpc4AMncMz02Fem1BHLZyGS8a1Gs3aaSoDY0uqH/Axzh63V7HaHrQ1pVGGUtTPE9frX2lvqn4brP5QP1KoqDkZrNUm2V4y7V46GPoq+kcVoj8TLP5MMIXDlJOC5pDvDn8lATu12YG7OxseqH+wN3BWldmI/KPXH6qItS9R1cMFoQCLENwS+xDcEbcxSuKah2hBSUJwmhCNFCYJ0gqIC6TMM8x+/RVJVlpV2DeZVcn4+Dk9Y/7hynhOUgmGQ9H1OoXrFdPhe1w8nS1w9VgDRNCo+m73XFp4EGJHBelalR9joxvqNdzvOPyA6rG66WW7base9dd5lon5JC5aNX8UwayWIkgg8QQt3ofTBY3vC8cuHNeeWV5acDCvbHbyl5I2Pw5NBprPpZrK0ZXybrZ3QXAdVb284CsCJi68bwDA5kT0PBeWayW4iu0AkGm0ZbHu756S0eSCtmuVocbstEFpJAMughwBknCQMBCBdO5JUNj1cU3q8HsNttZZQ7VwH3YL8DMNHik8sfJYyv7Q31bZTbZ4AdFMuMhsuce9BGIAOcDhCzulvaFUq0XUmtLA8XXG9IAPiDQAM8pM4LMU6pBBBggggjMEYgpmPp/MgM3VpNLH/wB9H0R2hawEG/OUZk+XFK+KNMuqYQC4unzcTuXilLXi0ABstABBdAIvRvxw8gMhyUmndeK1oo9li1khx7xcXXcQ2T7sgGOCD+mle4cuqxVaf+j1azaYY0OlrxUJJJMQSREDHKIHksXrHaXVHlzuQG4bgr7tbzQd4B6ifqqXS1CQUuO0iTm5oL9lNmv2utU2U6V0c6jh9GFek2l0Cdg/crI+y2x3LPXdtfWDQeDGD6uKN17rOFjqwYEQY3FNm9zKuTxy1VLz3O+Jxd1JP1UbAu5TBaTI92FMPdT2QYkrmjlHBSWBnqR80LKDKuePAei4XVQy48z81ylHcxqoJfQimXRKZQMmSXUJKBHJCSeEoVEK7SjsWjgfX/ZAIvSTu/yAQkrRD4nF6l3kYk6aU0ohBv8A2a1ZZVbPhqNdd3AtLS4dFV67Mm2v/Kz/AEhc+zq1XbU5ux1M9WkH5XkTrXT/ALXU5M/0BJlszTj3iUdGmrTRdmF687wNBc48GiT6BCUqElF6ctHZWIgYOqEUx+XN/oAP8aBu9hnCv0ZO0Wk1Hvec3Oc4/wCIzCr7V4hy+SJBQ9qGXRa0qML3ICV1KjJTyjKHBT3lGCnlQh65oerestFx20qfUNAPyQ2kbSo9AVv7FS4Nc3o9wQdteTK5rX5s6cX+KPSdSKN2w0j8V9/8zzHoAgvaDWDbDVnN11o5lw+krQaDs92y0W7qVMf5Qsf7Va4bZWtwl9UQNpDQ4n1jqiq2hLdWeWSnBUZKTStRkDKDsVY2Bnek+7J6ZBVNJ2Kt7J4HHhHVLlwWlbo5XJKdMUs7yFKYpwU8KECQlKcMJyB8k5ou3HoqCs4JTELvszuK5IUKtFHpJ/3h8vkEH2i70q49q7A54YFV5qHcVritjiZd5v8AYd2icvQLKhJAAMkwABiTshbjVvQXZua50GpG0SKZnJs+9+LZsjMhkkoLcGGNzewLqlZ6jLSyrcIY2bxOGBaRIBxOat9N1g6tUqCcYMERENA+iu7XoSpQILxF8XwTiXA5yd/68UJaNHNNBrwMJfTdBnvYPYSDkC0uH+FYZ5pNm3HjjFbGfstp74Fzjn/RH6T0AbYGXanZlrYDXNlu0k3gZk4bDki6OhwGg7TlwGwY7dpVmLN2YBiHR6ECBH7zQPM+YhyxriR5tbtXa1K9LQ9rTBdTN4DbiPEOip65lp6r1GvZyAHHAOJAO8tgnjtCxmseihd7Rgg5vAyMmL0b8lsx5naUzJPEquJl00ro0zuPRMWncei2GajkFSUswuQw7j0XTGkHEEdVCUz0PVipespb8DjPJ4BHreUlWmCszq9pwUqhD8GPADj8JHhdyxIPNbWxWTtKjAMQ5zcRiCCRiDuhYckWpG7DK416PT32hlKhfe4NZTp3nOOTQ1uJPReC6z6zuttodVMhmVJh9ynOE/iPiPE8Arf2o6//AGl32azu/szXfeOH/Wc0/wD5gjDeRO5YL7Sn48dK2Zpy3pBxena9V/2ldC1JmkUWtN6s7JW7pG+PQys4y3BWGjreC4DeUEouhuN1JP7LhJOQkCs52xkydIlQh69S1Xa6e8YjcFG/Uduxx84/RaajShoC7KWsMUjnPLKzF1NTgCRJ/wAqFq6nD8XotpaRioHt4qdtE7jMFX1AD/iHT6lVtq9mcZPM7u7816RCY0pRpV5I3fJ5zq/qOWWulekEXnMmIvtaSwyModB8lf6d0H2VTtGg9mfvmxGAkGo0A7WHZulXTrDetDHtMGkycRPec7/1YeqC1y024tezsjcN17HtJIFXwuZgJaHT5444wlTV7lK01RY6Q1rsteytDie2zYxoLnBw24e6efyWPsda/TrNghsF8CJvMa8sOPui8Z89yp32Z1FxD2ua8HbIIO3BaKzads9IUSKbu1gis1xhrmlvdewg4HEdErJJzd/Q6GNQW29mebXqyO8YmBiD0VvYbc51SK8uDQcQWsPdGElwgqHRjxfkMDw0PMcmnGRjhn5Kt0paaRYxlK+5xF6q52AvbmAYxHVLinL6HSpP2aLSWn6Fpp06TKfZ9mHOcDEzGERiWlzg6fw8ZVdpLV8hjGGWudec7aGNLRcB/EG4kf8A2NCD0VoN/wDfQ1nZlroqmA7EG7GZkThulbvRujndm59fv1Kji8g5NvGYA2bD6bFqU9Tt+jLKGjaPB5jX1QcThUBH5SPqmGpTvj/yn9V6sNE0/hjlgmOhRsJ88UVsrY8wo6huJH3gz+H+qsn6hH/uD+T+q3DtDkZDp+iIbYiYwM8lTtkTSPNafsyvvEVYG0BnqDewV9ZvZo1rHMbaK4BBBDSAMcHAs3EcVt6GjwwcTn+ils7e95K7fsG1yjzGv7JfhqtI/GHNPpKH/wCVL/jp9X/+q9arUNyENNFb9lWjzNnspO19P/Ofop6fsoE4vZ5Mc75kL0unYSc8EfRswAU3fkjkjz+w+yazx3nun8LWN+cqf/gEUn/dwWwCC6L2WIMCM5W6dSUdZuH7/e1LnG0FGdMx7NUnbm9f6Lv/AIUd8LeoWqC6CRoQzusyo1Wd8I6hSt1Y3tHULTAJKu2vZO7IKC5cE6ULomUhrMwQasrqDr04KFotMFexK6uyuLVVDGOcfdBd0E/vmoED0h/eH4jhyaA0eocfNQXCjQyAAdgE89vqum0ZQ0FZSWnQjaj+0IvukEzjeA+Nu38w9FT2jV69Wv0qhpuktAa0PaMPAGuwiMLuO5b6jSa1UeuwdTsrq9ABtRhBLwATdxBw24kZyl9pNhLKzMaL1R711td4LhBhgaYGeLpu8Th80UNB0rNWayk177RmCSHFo2PuiA0fiIVHrTbbTQFKSGh85Gb7GhjsTmJvt3HNbfUq1CpYmVC0MLs4967LJxxI7uE5ZK+y61MJ5d6QtHaDh3aVjffMgZhpPvH4n8VbVVy6q2cx1Sc/kiUUuBTk2MFIChbRbWsaXOwA8+QA2k7ktU9OB9Uh7QC49z8Me5O0nOf6RPxtJvkqTaVj1rfdw7N07Q7uxv3zCnq1D2JcwwYaRgHZyDIyzCsNP2dpAcRw/flPQKipU3lr2wYLHwYOYF5vq31WbK5xyaL/AESLUo2VJ03Xk9/0Zh/lQ7dYq1N7ZIeC4XhdbMEgGMsYlSWPQtapJDYBBguN2Z2wcfRDVdFvp1Xh4xp0nPBEwSRdbB5vn/CVljknq3ZremqRbM1uc1wbVo54ywzA4g4ZZ47FobBaadUXmEkwD3hBE5YHkei84dXLnZEkA5bssT5R5rT6nayUuyrNe0tFNt9229iBnGBktAH6lbMM5SdMRlioq0a0NTwsxq9rmK1U0aoDHOJNIgzInBjj8W47ea1YYtSaYh7ckZXFWngp7qe4ratFWV4XQanjFIFZaGjQkWp4SCohMUgucUry1gHZfAQNR8lE1MQeSEhSyDgIHSTb7qdEf9R4vflZ33fIDzVlSu7Sh2tabXe2Mpx5uxPpCqXAUQpti+I9FMyzgZBStEru6ioXqIuyG5O6zMc0tLQ4EEEETIOYPks/rRrrRsjCGua+tMCmMY/E4jILEf8AGdOs0utdWs+f/j0B2bBGUvvC9vwI81RaVljrBqx2zAHVCRQY8T7zwA1uAEAH7oYknMmFstGU6TaFNlO5DabBAum73RgdsqkbXaaWGF+ng05w5uEccY8ljqmsVna4sfRcHDA1GXQXHefCfXYkqUroc4qj06tRHLkq21Vbgl2Xz5LH2b2hsojB7qzcG3KjS17McXNeBDtuDp5jJXJ01TtYDqZkRkcCMdo2HDJH+ylzRXaSr1HEvhzmtglrcbocYDg3N2OZG/pJYrVDgBIdIiM+Ecclz9qNKpO2C0jeD+/VT2fSnb2+i24WDv3jiSSym+6HHZj8vIYM8mp7I0QjqW/Bc6yWu02mkymxzKbSAaxJ70xOQHhywGJnGApKWnnMuMrNAkwKgyfDZksGLMcNoQ9KgXveWYh0TOAF0XTMbD9FbUbFdMlxOERs8pxWaWWU3bGaIQjpHsmk21ASwgwYO8Ebwu67r0Eki7OWE8zwUFTR7Q41G91+ZOd4DNpAzzXTbU0xDs9m3zGaF77MClzEFtWg6dS8Wyxzs3NyOzEZdIXnlqDqBNOT3iS5w8L7riMBuHHaeS9LpBo8InEzvBnLeI3Kj05oIVHPIgXu+GkeF8d4g7AYkjfiix5XjYWhS2ZiK2kLjc4ecZGYIyA5fNev6saVNpslGsfE9gvfmaS13q09V4fbLDDyHA3tt4nD+i9m1GsfZWCg0iJaXxuD3F49CF08bT3Xky5k1yXwaumpoSlaEZgSqzvHmuIU9oGM7wPkoYWaSpscuB4SKRShUWSgJJq1rpmCHs/mbj6qPt2fG3+YfqtWwtbkqgq0ZxGakbXYcnNPJwP1XbXN3jqoWA1WkAkjAAkngMSqvRTHvp9pHicThs3K40vUAouAzPd65+krvRVANosHCepS2rlQadRsBbVcEFrHrA+mxjGf3lUuDT8IaMXneAS3mJyWkNNZnWmyONezkeE9pSxyD6jQGE7pILZ/EFbTQKaZiKmr4qOLnue4uJJeSCXE7SIhQVNUzSr0nOINF7xDwMIBEgj3XDd81s26NFN8PbMZ7HYjO9s2ZYKw0zox5pi8S6mGi6CBhMQO6MTJAnbghjKSTvwHJRtFGbUGBgLoN6B2jTfaGnEC74s5EcTgqLT2jGX7rQYDhdkQ597HHHf+92nZbJDQ8l10ggvnvDACG5TkPPigLNSBrF9USSSWlvh73vDbI5bErV5QxR8MxOltWXtp3w03b10vAN29E3ZyB+aG0DbXUapjIETyJxXo2sWjnNa2Gl9Mic+6HHA4DCVkxoEmuKbKeJqX3HMhl0FrSZylrtk4lOU/xpitG9ov7Y3tRkMtoMqPR+sDrILppucIN7EAugkgh2+JGPBWzaMYLivYg8YiVnlj7i3NCnp28B1m0rSrBtWi57C4G6SyWOwxa8iQOIkERwR9DSrXPFJ/cq3b1x20bXMdk9vEeiwZ0fUsr3OoHuky6n7pI2xsO5wg8VZjXWi5gbXpuDhlIHdORLHbOX+yyTwyi9lYdxZrrXQvAAzEyeMDDPiUC7RtOmC51SpdGJmo+N+U4+Sq7BrJTLbrrRTiTdi8HXTli9xM8lNZ7XY6TIZUDok4EuJJxJl2Zx3pWh+UF8drCdBW5lWnep5XnSJxBvEifKFNpN8UzGZIA25kXoH5byorZpOrWa9tnaygTgK5Mu2YhjQZPiGJwwPBWWgNCOpia9WpaKjszViANzW7BthGsEpK+COaTsAsWqf2mq1z57BpBu/FBJLGna0nA7gIC37eH6LhvDDkuwF0MOPtxpGPLkeR2yW9guUgF0GrTyIIq7cB0Q8I2sO6evRBFJyKmHB7CTFIpJYZHWoNibo6BDOot3DoEe9uCFc1U0EmD9g34W9AkaDfhb/KFImKoIHq0wAYaAThgAM1etbAA3ADpgqiky9UYON4+WKt0/CuWLyeEPKgt1hbWpljhIKnSlOFGapsdZ3RXaa1PCKoHfbj7zR488xO+Au9I6bp1bwa4Fga4NbIm9dusBadziDjuO5aEicx1Qdo0LRqCHU2+WB8jmNmSBxfgK15KCwMa3Y2QAJMZAQMTswUNtt1Jr8S3FpDQ0gkPBkQBicowV+zVKgBEOIgiCZiTOG0I2loqm0yGy4CLziXGN0nYkxwNMa8y8Gbsxr1gGXLjdrnCCCPhaYPWBzVnYtXmUgS2S93ic7EnzzV4xia5+5TVj9i3lsorRYQcHDHegjo0g4YhaWrZgUO6xEf0VOLTLUzO1NGuOxVls1Uv+7Hktl9njf0TihxPoqcbD1nnf8Ay6k5f+KsrBqIGEEgf6itn2HE9AnFA7/QK9LK1lPZdChmWJ3n6K1stggyT5IqnZuPopOw4lRYwHMYMCkDVyKXFdCnxRpC2xBdSuLiV1GijtAORoQtXM80rLwFDk4CctSa1dJI06Q1VuKSSjIiArlySSBho70Y371x3Ngef+ys0klpxfEVk5EmSSTQB13TanSUKfBIuYTpIgEOBguE6SoiEkkkoWJOGBJJSgbHuBRvTpKmRMdgwCchJJWWNCdJJQgoTFJJQiEEPXb3vIfv0SSQZPiFHk5hckJJLOxp/9k="/>
          <p:cNvSpPr>
            <a:spLocks noChangeAspect="1" noChangeArrowheads="1"/>
          </p:cNvSpPr>
          <p:nvPr/>
        </p:nvSpPr>
        <p:spPr bwMode="auto">
          <a:xfrm>
            <a:off x="63500" y="-153988"/>
            <a:ext cx="304800" cy="304801"/>
          </a:xfrm>
          <a:prstGeom prst="rect">
            <a:avLst/>
          </a:prstGeom>
          <a:noFill/>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1200" cap="none" spc="0" normalizeH="0" baseline="0" noProof="0" dirty="0">
              <a:ln>
                <a:noFill/>
              </a:ln>
              <a:solidFill>
                <a:prstClr val="white"/>
              </a:solidFill>
              <a:effectLst/>
              <a:uLnTx/>
              <a:uFillTx/>
              <a:latin typeface="Corbel"/>
              <a:ea typeface="+mn-ea"/>
              <a:cs typeface="+mn-cs"/>
            </a:endParaRPr>
          </a:p>
        </p:txBody>
      </p:sp>
      <p:sp>
        <p:nvSpPr>
          <p:cNvPr id="70660" name="AutoShape 4" descr="data:image/jpeg;base64,/9j/4AAQSkZJRgABAQAAAQABAAD/2wCEAAkGBhQSEBQUExQVFBQWFBUVFRUUGBcUFxQXFRUVFRUUFBUXHCYeFxkkGhQUHy8gIycpLCwsFR4xNTAqNSYrLSkBCQoKDgwOGg8PGikcHxwqKSwsKSksKSksKSwpLCkpLCksLCwsKSkpLCkpKSksKSwsKSksKSksLCwsLCksLCwpKf/AABEIANUA7QMBIgACEQEDEQH/xAAcAAABBQEBAQAAAAAAAAAAAAAEAAEDBQYCBwj/xABFEAABAwEEBwUFBgMGBgMAAAABAAIRAwQSITEFBkFRYXGREyIygaEHQlKxwRQjYnLR8BWS4SQzgqKy8RYXQ1PC0kRjs//EABoBAAIDAQEAAAAAAAAAAAAAAAIDAAEEBQb/xAApEQACAgEDBAICAQUAAAAAAAAAAQIRAxIhMQQTQVEyYSJxQhQjkaHw/9oADAMBAAIRAxEAPwDMynJShIhcs9MMk52Hknhc1vCeRVFS4K0VowXdPFCCpiiKb1qo8+FCku20gNkrinURAghCQEiMuir9K0sWvG6D9FbPowgbXTwg+E+hUQLQFTqSjRkquk43o8laOKkkCQ1TgeSEsx73miXHA+aEpHEeatFGqsB7iF0kcYU2jX9xDW93eKT/ACKXIIM1ZUfD5quAyR7D3QjlwQFtJ7yhK6rZlcOUQZw4qutTbxA3n9+iMtL4HPBCuBJAGJKZEoszVpBsFx8v1TWdjD4QB80JT0S45uaPVWNm0VdHi45KOkWkEUaQRNGtGYkKJkDCZSlByFQeyrGLeakt1YPZhmCMN04KrpWmDGz5IoeA8XAdBKVKNB4U+5GvZDKZOkFR3TqUgkU4CgYlHaPA7kVJCaFRTVqjONcp6VVDubBI4rprlrPPvZljTqoqkVV0qiOo1eKFooMzwQFroRO5GMdxRT7E5zrlx98Cbtx94A7bsTHFBwSrMk5n3x5z1x+qPqHBNbLCW1Z2ZciNh3KO2OhqJu6AZw04Hkhxn5KahiDyUBzVlGi0U7uqK3YkptE1ME1sdif3sSvJXkGpo9h7oQFEo0ZIpFg1YYqCq+BKmDsI6ICtLnQP3xKtFgz3l7t+4D6K1sejDEkxv38lb6G1LtTmX2UKrgfeawwfyl0SOS5NItcWOBa5via4FrgeLSJCJy9BJAjbJdOAHniUYwYYpZKNzpQEHIChe5PUcoKjlZBTJHRHThHEn99FWKyhDM19LG536EnBTFKEs6pInASCSoMZKE6ShDP2xsPdzKhRekm/eny+QQpWqL2OFlVTa+x2uRNEEkAYkkAAbScgEGtR7O7MH21pdiKbXVAPxCGt6F0+QVvgUlbo9G1J1C+zxVrXXVs2tzFLlsL+OzYt/S5qhslrJwS0rrVRsbL9YnEwxjRefUO5rfmchKz2PcfCCdO6oWa1g9rTF4iO0b3Xjd3hn5yvEvaBqLWsHeP3lEmG1WiIJybUb7rvQ+i9Qsuvlor40rI1rdhq1TMcQxv1VhVtjq9J1K00aL2PaWva1zsWnZDm+siIlTuQT5J/T5K3R866PPdKiO1bDTfs8r2eq7sGvr0Ti1wEvaPhqNGN4bxgc8MhQ1tA2hjSX0KzRO2m8fRMU4t2mIljkvB1omop7VmUDo58GFZWkT5hC+QKAaKPBwCr6fiVxZtB2muAKNJ7pwvxdYOJecIUky1FvgrrPZn1KjadNpfUc66xozJ+g2ycAF7FqR7NKVkaKlWK1fMuIllM7qYO74jjuhUug9TK1kp/cVWMqkQ+saYfUO9rC/u02cAJ3kqV2ntJ2XxVG12DZUYJj8zII54oO7G6s2R6WdWqPTgFWawasULYyKre8PDUbhUZ+V27gZHBVuq+v9G1kU3Dsa//AG3GQ+M+zf73LA8Fo6tRHaoQ4yTpnheuOrNSwVAHEVGPm48CJuxIcPdcJBiYxw4Z9tYOXqXtZqtNkYDE9u27v8FS9HkvHzgVcdwZKmGPKiJXLSnciKR3ZWy4cEeULYGYnl80UlT5Ol0cdmxSlKSRQG4rv4xwS/jHBViS0aEZu5Iszpngl/GeCq4TKaEV3JBletfM8I6KEp6Rw8/n/smciSo5+b5MZab2fWkMtcH36bmjnLXfJpWZVzqe2bbR5u9GOKkuBcNpI9eo1zIWHsdtdbbXVrVMWtqOp0x8LGOIAHPM7yStsxi821Jc5pqscML19vGTB+h8ysr+LN+OlJHo1CpcwGSsKda8qqyVw7gdkoh0txjLosptassQ47VPTqbNv7hBWStOBiNi5bWio5u6I5ET856KC3G9ior6VoVcatKk85EvY1zhGBxInNVWlNG2Go0ANNF3xUzIHNpJB9FY6xWFjDfNJrmPJvZgtec8WkGDn1WTtdjcT9zmcAwycSYF0zPVSLa8mhYMc420WerWqVBtYPdUFaMWtLLone4FxveeG3HBb4v6BU+gNANo08cXkAvcTPMCcmo+jLmzOZJ8pw9IROTb3EdvHF1DYMDlDaaIeIITsrbM4TucFQKW55/rVoE0vvGYEEGRhBGIcNxBjovR9F6SNaz0Kh8T6THO5lon1lU2nWs7Cr2nhbTe4ngGk/RWWhaVyyWdpzFCkDzuNn1JTYN0Jzu69mI9rwB+zGcR2wjgey73PYvOhith7VrVNqpt+CkOr3En0AWOoFaocHPycnTAuyuYXTkQKHfablORmXAehP0Qn8Xcu9KiGMG8lx9B9VWqKKZswtqOwcdLuTHSz0EkVNKHa5ey2/ho3lN/DBvKtISupetmrtxKv+FjeUhoocVa3UoVa2V2kVTrGGiRP7lDFWttb92VUlNg7Rzuqioy2GhXWpzot1D8zh1Y5UqloWl1NzXsMOYQ5p3EYhGzKnue313QxxGxrj0BK8v0Naeze1x8MQ7kYk+Rhblulu2sFSq3A9hUJG4im7LhK81sle8wEZQsyXKNl0z1TR4a9sSAYwOJ5HAoqjXLH3HgEwJ2hwOR4jA9FgtWdPltRtNxwyYf/E8IyXoFpAqU2vb42A45ktOY44gGOCzTjpZvhNTVnXZ9m8Fpmm7L8J+E/T9yRabNeN8eNrcvjbM3eecczvUGj3ipTLXGZGeUHMHrim0XXIcWumWkgjcRh++EJdkd/wCCYUhXpuYZuvbjsLZ2jcQcfILEam0apttVtQ3uxvNOAAvXroOG2A6Oa3Bf2dRwnA99vI5gec9ULZNGhlor1WiTWc1x4XabQY85PmrT2aYLTbTTpB9bAXMi7PlhK7D4YYAnID0HkoqEPe4nIQ0T+EST1JHknGLyBk3DP3nDLyH+pUT6Og8MYTsGJO87fM/VRhsYnxbeHAJVnCbucQ47sPCOc4+XJUmuGm+xo9zB7wWt/CNruY2cSiW7L4VsodcdNGu9tkpGQ97WVCNpc4AMncMz02Fem1BHLZyGS8a1Gs3aaSoDY0uqH/Axzh63V7HaHrQ1pVGGUtTPE9frX2lvqn4brP5QP1KoqDkZrNUm2V4y7V46GPoq+kcVoj8TLP5MMIXDlJOC5pDvDn8lATu12YG7OxseqH+wN3BWldmI/KPXH6qItS9R1cMFoQCLENwS+xDcEbcxSuKah2hBSUJwmhCNFCYJ0gqIC6TMM8x+/RVJVlpV2DeZVcn4+Dk9Y/7hynhOUgmGQ9H1OoXrFdPhe1w8nS1w9VgDRNCo+m73XFp4EGJHBelalR9joxvqNdzvOPyA6rG66WW7base9dd5lon5JC5aNX8UwayWIkgg8QQt3ofTBY3vC8cuHNeeWV5acDCvbHbyl5I2Pw5NBprPpZrK0ZXybrZ3QXAdVb284CsCJi68bwDA5kT0PBeWayW4iu0AkGm0ZbHu756S0eSCtmuVocbstEFpJAMughwBknCQMBCBdO5JUNj1cU3q8HsNttZZQ7VwH3YL8DMNHik8sfJYyv7Q31bZTbZ4AdFMuMhsuce9BGIAOcDhCzulvaFUq0XUmtLA8XXG9IAPiDQAM8pM4LMU6pBBBggggjMEYgpmPp/MgM3VpNLH/wB9H0R2hawEG/OUZk+XFK+KNMuqYQC4unzcTuXilLXi0ABstABBdAIvRvxw8gMhyUmndeK1oo9li1khx7xcXXcQ2T7sgGOCD+mle4cuqxVaf+j1azaYY0OlrxUJJJMQSREDHKIHksXrHaXVHlzuQG4bgr7tbzQd4B6ifqqXS1CQUuO0iTm5oL9lNmv2utU2U6V0c6jh9GFek2l0Cdg/crI+y2x3LPXdtfWDQeDGD6uKN17rOFjqwYEQY3FNm9zKuTxy1VLz3O+Jxd1JP1UbAu5TBaTI92FMPdT2QYkrmjlHBSWBnqR80LKDKuePAei4XVQy48z81ylHcxqoJfQimXRKZQMmSXUJKBHJCSeEoVEK7SjsWjgfX/ZAIvSTu/yAQkrRD4nF6l3kYk6aU0ohBv8A2a1ZZVbPhqNdd3AtLS4dFV67Mm2v/Kz/AEhc+zq1XbU5ux1M9WkH5XkTrXT/ALXU5M/0BJlszTj3iUdGmrTRdmF687wNBc48GiT6BCUqElF6ctHZWIgYOqEUx+XN/oAP8aBu9hnCv0ZO0Wk1Hvec3Oc4/wCIzCr7V4hy+SJBQ9qGXRa0qML3ICV1KjJTyjKHBT3lGCnlQh65oerestFx20qfUNAPyQ2kbSo9AVv7FS4Nc3o9wQdteTK5rX5s6cX+KPSdSKN2w0j8V9/8zzHoAgvaDWDbDVnN11o5lw+krQaDs92y0W7qVMf5Qsf7Va4bZWtwl9UQNpDQ4n1jqiq2hLdWeWSnBUZKTStRkDKDsVY2Bnek+7J6ZBVNJ2Kt7J4HHhHVLlwWlbo5XJKdMUs7yFKYpwU8KECQlKcMJyB8k5ou3HoqCs4JTELvszuK5IUKtFHpJ/3h8vkEH2i70q49q7A54YFV5qHcVritjiZd5v8AYd2icvQLKhJAAMkwABiTshbjVvQXZua50GpG0SKZnJs+9+LZsjMhkkoLcGGNzewLqlZ6jLSyrcIY2bxOGBaRIBxOat9N1g6tUqCcYMERENA+iu7XoSpQILxF8XwTiXA5yd/68UJaNHNNBrwMJfTdBnvYPYSDkC0uH+FYZ5pNm3HjjFbGfstp74Fzjn/RH6T0AbYGXanZlrYDXNlu0k3gZk4bDki6OhwGg7TlwGwY7dpVmLN2YBiHR6ECBH7zQPM+YhyxriR5tbtXa1K9LQ9rTBdTN4DbiPEOip65lp6r1GvZyAHHAOJAO8tgnjtCxmseihd7Rgg5vAyMmL0b8lsx5naUzJPEquJl00ro0zuPRMWncei2GajkFSUswuQw7j0XTGkHEEdVCUz0PVipespb8DjPJ4BHreUlWmCszq9pwUqhD8GPADj8JHhdyxIPNbWxWTtKjAMQ5zcRiCCRiDuhYckWpG7DK416PT32hlKhfe4NZTp3nOOTQ1uJPReC6z6zuttodVMhmVJh9ynOE/iPiPE8Arf2o6//AGl32azu/szXfeOH/Wc0/wD5gjDeRO5YL7Sn48dK2Zpy3pBxena9V/2ldC1JmkUWtN6s7JW7pG+PQys4y3BWGjreC4DeUEouhuN1JP7LhJOQkCs52xkydIlQh69S1Xa6e8YjcFG/Uduxx84/RaajShoC7KWsMUjnPLKzF1NTgCRJ/wAqFq6nD8XotpaRioHt4qdtE7jMFX1AD/iHT6lVtq9mcZPM7u7816RCY0pRpV5I3fJ5zq/qOWWulekEXnMmIvtaSwyModB8lf6d0H2VTtGg9mfvmxGAkGo0A7WHZulXTrDetDHtMGkycRPec7/1YeqC1y024tezsjcN17HtJIFXwuZgJaHT5444wlTV7lK01RY6Q1rsteytDie2zYxoLnBw24e6efyWPsda/TrNghsF8CJvMa8sOPui8Z89yp32Z1FxD2ua8HbIIO3BaKzads9IUSKbu1gis1xhrmlvdewg4HEdErJJzd/Q6GNQW29mebXqyO8YmBiD0VvYbc51SK8uDQcQWsPdGElwgqHRjxfkMDw0PMcmnGRjhn5Kt0paaRYxlK+5xF6q52AvbmAYxHVLinL6HSpP2aLSWn6Fpp06TKfZ9mHOcDEzGERiWlzg6fw8ZVdpLV8hjGGWudec7aGNLRcB/EG4kf8A2NCD0VoN/wDfQ1nZlroqmA7EG7GZkThulbvRujndm59fv1Kji8g5NvGYA2bD6bFqU9Tt+jLKGjaPB5jX1QcThUBH5SPqmGpTvj/yn9V6sNE0/hjlgmOhRsJ88UVsrY8wo6huJH3gz+H+qsn6hH/uD+T+q3DtDkZDp+iIbYiYwM8lTtkTSPNafsyvvEVYG0BnqDewV9ZvZo1rHMbaK4BBBDSAMcHAs3EcVt6GjwwcTn+ils7e95K7fsG1yjzGv7JfhqtI/GHNPpKH/wCVL/jp9X/+q9arUNyENNFb9lWjzNnspO19P/Ofop6fsoE4vZ5Mc75kL0unYSc8EfRswAU3fkjkjz+w+yazx3nun8LWN+cqf/gEUn/dwWwCC6L2WIMCM5W6dSUdZuH7/e1LnG0FGdMx7NUnbm9f6Lv/AIUd8LeoWqC6CRoQzusyo1Wd8I6hSt1Y3tHULTAJKu2vZO7IKC5cE6ULomUhrMwQasrqDr04KFotMFexK6uyuLVVDGOcfdBd0E/vmoED0h/eH4jhyaA0eocfNQXCjQyAAdgE89vqum0ZQ0FZSWnQjaj+0IvukEzjeA+Nu38w9FT2jV69Wv0qhpuktAa0PaMPAGuwiMLuO5b6jSa1UeuwdTsrq9ABtRhBLwATdxBw24kZyl9pNhLKzMaL1R711td4LhBhgaYGeLpu8Th80UNB0rNWayk177RmCSHFo2PuiA0fiIVHrTbbTQFKSGh85Gb7GhjsTmJvt3HNbfUq1CpYmVC0MLs4967LJxxI7uE5ZK+y61MJ5d6QtHaDh3aVjffMgZhpPvH4n8VbVVy6q2cx1Sc/kiUUuBTk2MFIChbRbWsaXOwA8+QA2k7ktU9OB9Uh7QC49z8Me5O0nOf6RPxtJvkqTaVj1rfdw7N07Q7uxv3zCnq1D2JcwwYaRgHZyDIyzCsNP2dpAcRw/flPQKipU3lr2wYLHwYOYF5vq31WbK5xyaL/AESLUo2VJ03Xk9/0Zh/lQ7dYq1N7ZIeC4XhdbMEgGMsYlSWPQtapJDYBBguN2Z2wcfRDVdFvp1Xh4xp0nPBEwSRdbB5vn/CVljknq3ZremqRbM1uc1wbVo54ywzA4g4ZZ47FobBaadUXmEkwD3hBE5YHkei84dXLnZEkA5bssT5R5rT6nayUuyrNe0tFNt9229iBnGBktAH6lbMM5SdMRlioq0a0NTwsxq9rmK1U0aoDHOJNIgzInBjj8W47ea1YYtSaYh7ckZXFWngp7qe4ratFWV4XQanjFIFZaGjQkWp4SCohMUgucUry1gHZfAQNR8lE1MQeSEhSyDgIHSTb7qdEf9R4vflZ33fIDzVlSu7Sh2tabXe2Mpx5uxPpCqXAUQpti+I9FMyzgZBStEru6ioXqIuyG5O6zMc0tLQ4EEEETIOYPks/rRrrRsjCGua+tMCmMY/E4jILEf8AGdOs0utdWs+f/j0B2bBGUvvC9vwI81RaVljrBqx2zAHVCRQY8T7zwA1uAEAH7oYknMmFstGU6TaFNlO5DabBAum73RgdsqkbXaaWGF+ng05w5uEccY8ljqmsVna4sfRcHDA1GXQXHefCfXYkqUroc4qj06tRHLkq21Vbgl2Xz5LH2b2hsojB7qzcG3KjS17McXNeBDtuDp5jJXJ01TtYDqZkRkcCMdo2HDJH+ylzRXaSr1HEvhzmtglrcbocYDg3N2OZG/pJYrVDgBIdIiM+Ecclz9qNKpO2C0jeD+/VT2fSnb2+i24WDv3jiSSym+6HHZj8vIYM8mp7I0QjqW/Bc6yWu02mkymxzKbSAaxJ70xOQHhywGJnGApKWnnMuMrNAkwKgyfDZksGLMcNoQ9KgXveWYh0TOAF0XTMbD9FbUbFdMlxOERs8pxWaWWU3bGaIQjpHsmk21ASwgwYO8Ebwu67r0Eki7OWE8zwUFTR7Q41G91+ZOd4DNpAzzXTbU0xDs9m3zGaF77MClzEFtWg6dS8Wyxzs3NyOzEZdIXnlqDqBNOT3iS5w8L7riMBuHHaeS9LpBo8InEzvBnLeI3Kj05oIVHPIgXu+GkeF8d4g7AYkjfiix5XjYWhS2ZiK2kLjc4ecZGYIyA5fNev6saVNpslGsfE9gvfmaS13q09V4fbLDDyHA3tt4nD+i9m1GsfZWCg0iJaXxuD3F49CF08bT3Xky5k1yXwaumpoSlaEZgSqzvHmuIU9oGM7wPkoYWaSpscuB4SKRShUWSgJJq1rpmCHs/mbj6qPt2fG3+YfqtWwtbkqgq0ZxGakbXYcnNPJwP1XbXN3jqoWA1WkAkjAAkngMSqvRTHvp9pHicThs3K40vUAouAzPd65+krvRVANosHCepS2rlQadRsBbVcEFrHrA+mxjGf3lUuDT8IaMXneAS3mJyWkNNZnWmyONezkeE9pSxyD6jQGE7pILZ/EFbTQKaZiKmr4qOLnue4uJJeSCXE7SIhQVNUzSr0nOINF7xDwMIBEgj3XDd81s26NFN8PbMZ7HYjO9s2ZYKw0zox5pi8S6mGi6CBhMQO6MTJAnbghjKSTvwHJRtFGbUGBgLoN6B2jTfaGnEC74s5EcTgqLT2jGX7rQYDhdkQ597HHHf+92nZbJDQ8l10ggvnvDACG5TkPPigLNSBrF9USSSWlvh73vDbI5bErV5QxR8MxOltWXtp3w03b10vAN29E3ZyB+aG0DbXUapjIETyJxXo2sWjnNa2Gl9Mic+6HHA4DCVkxoEmuKbKeJqX3HMhl0FrSZylrtk4lOU/xpitG9ov7Y3tRkMtoMqPR+sDrILppucIN7EAugkgh2+JGPBWzaMYLivYg8YiVnlj7i3NCnp28B1m0rSrBtWi57C4G6SyWOwxa8iQOIkERwR9DSrXPFJ/cq3b1x20bXMdk9vEeiwZ0fUsr3OoHuky6n7pI2xsO5wg8VZjXWi5gbXpuDhlIHdORLHbOX+yyTwyi9lYdxZrrXQvAAzEyeMDDPiUC7RtOmC51SpdGJmo+N+U4+Sq7BrJTLbrrRTiTdi8HXTli9xM8lNZ7XY6TIZUDok4EuJJxJl2Zx3pWh+UF8drCdBW5lWnep5XnSJxBvEifKFNpN8UzGZIA25kXoH5byorZpOrWa9tnaygTgK5Mu2YhjQZPiGJwwPBWWgNCOpia9WpaKjszViANzW7BthGsEpK+COaTsAsWqf2mq1z57BpBu/FBJLGna0nA7gIC37eH6LhvDDkuwF0MOPtxpGPLkeR2yW9guUgF0GrTyIIq7cB0Q8I2sO6evRBFJyKmHB7CTFIpJYZHWoNibo6BDOot3DoEe9uCFc1U0EmD9g34W9AkaDfhb/KFImKoIHq0wAYaAThgAM1etbAA3ADpgqiky9UYON4+WKt0/CuWLyeEPKgt1hbWpljhIKnSlOFGapsdZ3RXaa1PCKoHfbj7zR488xO+Au9I6bp1bwa4Fga4NbIm9dusBadziDjuO5aEicx1Qdo0LRqCHU2+WB8jmNmSBxfgK15KCwMa3Y2QAJMZAQMTswUNtt1Jr8S3FpDQ0gkPBkQBicowV+zVKgBEOIgiCZiTOG0I2loqm0yGy4CLziXGN0nYkxwNMa8y8Gbsxr1gGXLjdrnCCCPhaYPWBzVnYtXmUgS2S93ic7EnzzV4xia5+5TVj9i3lsorRYQcHDHegjo0g4YhaWrZgUO6xEf0VOLTLUzO1NGuOxVls1Uv+7Hktl9njf0TihxPoqcbD1nnf8Ay6k5f+KsrBqIGEEgf6itn2HE9AnFA7/QK9LK1lPZdChmWJ3n6K1stggyT5IqnZuPopOw4lRYwHMYMCkDVyKXFdCnxRpC2xBdSuLiV1GijtAORoQtXM80rLwFDk4CctSa1dJI06Q1VuKSSjIiArlySSBho70Y371x3Ngef+ys0klpxfEVk5EmSSTQB13TanSUKfBIuYTpIgEOBguE6SoiEkkkoWJOGBJJSgbHuBRvTpKmRMdgwCchJJWWNCdJJQgoTFJJQiEEPXb3vIfv0SSQZPiFHk5hckJJLOxp/9k="/>
          <p:cNvSpPr>
            <a:spLocks noChangeAspect="1" noChangeArrowheads="1"/>
          </p:cNvSpPr>
          <p:nvPr/>
        </p:nvSpPr>
        <p:spPr bwMode="auto">
          <a:xfrm>
            <a:off x="63500" y="-153988"/>
            <a:ext cx="304800" cy="304801"/>
          </a:xfrm>
          <a:prstGeom prst="rect">
            <a:avLst/>
          </a:prstGeom>
          <a:noFill/>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1200" cap="none" spc="0" normalizeH="0" baseline="0" noProof="0" dirty="0">
              <a:ln>
                <a:noFill/>
              </a:ln>
              <a:solidFill>
                <a:prstClr val="white"/>
              </a:solidFill>
              <a:effectLst/>
              <a:uLnTx/>
              <a:uFillTx/>
              <a:latin typeface="Corbel"/>
              <a:ea typeface="+mn-ea"/>
              <a:cs typeface="+mn-cs"/>
            </a:endParaRPr>
          </a:p>
        </p:txBody>
      </p:sp>
      <p:sp>
        <p:nvSpPr>
          <p:cNvPr id="70662" name="AutoShape 6" descr="data:image/jpeg;base64,/9j/4AAQSkZJRgABAQAAAQABAAD/2wCEAAkGBhQSEBQUExQVFBQWFBUVFRUUGBcUFxQXFRUVFRUUFBUXHCYeFxkkGhQUHy8gIycpLCwsFR4xNTAqNSYrLSkBCQoKDgwOGg8PGikcHxwqKSwsKSksKSksKSwpLCkpLCksLCwsKSkpLCkpKSksKSwsKSksKSksLCwsLCksLCwpKf/AABEIANUA7QMBIgACEQEDEQH/xAAcAAABBQEBAQAAAAAAAAAAAAAEAAEDBQYCBwj/xABFEAABAwEEBwUFBgMGBgMAAAABAAIRAwQSITEFBkFRYXGREyIygaEHQlKxwRQjYnLR8BWS4SQzgqKy8RYXQ1PC0kRjs//EABoBAAIDAQEAAAAAAAAAAAAAAAIDAAEEBQb/xAApEQACAgEDBAICAQUAAAAAAAAAAQIRAxIhMQQTQVEyYSJxQhQjkaHw/9oADAMBAAIRAxEAPwDMynJShIhcs9MMk52Hknhc1vCeRVFS4K0VowXdPFCCpiiKb1qo8+FCku20gNkrinURAghCQEiMuir9K0sWvG6D9FbPowgbXTwg+E+hUQLQFTqSjRkquk43o8laOKkkCQ1TgeSEsx73miXHA+aEpHEeatFGqsB7iF0kcYU2jX9xDW93eKT/ACKXIIM1ZUfD5quAyR7D3QjlwQFtJ7yhK6rZlcOUQZw4qutTbxA3n9+iMtL4HPBCuBJAGJKZEoszVpBsFx8v1TWdjD4QB80JT0S45uaPVWNm0VdHi45KOkWkEUaQRNGtGYkKJkDCZSlByFQeyrGLeakt1YPZhmCMN04KrpWmDGz5IoeA8XAdBKVKNB4U+5GvZDKZOkFR3TqUgkU4CgYlHaPA7kVJCaFRTVqjONcp6VVDubBI4rprlrPPvZljTqoqkVV0qiOo1eKFooMzwQFroRO5GMdxRT7E5zrlx98Cbtx94A7bsTHFBwSrMk5n3x5z1x+qPqHBNbLCW1Z2ZciNh3KO2OhqJu6AZw04Hkhxn5KahiDyUBzVlGi0U7uqK3YkptE1ME1sdif3sSvJXkGpo9h7oQFEo0ZIpFg1YYqCq+BKmDsI6ICtLnQP3xKtFgz3l7t+4D6K1sejDEkxv38lb6G1LtTmX2UKrgfeawwfyl0SOS5NItcWOBa5via4FrgeLSJCJy9BJAjbJdOAHniUYwYYpZKNzpQEHIChe5PUcoKjlZBTJHRHThHEn99FWKyhDM19LG536EnBTFKEs6pInASCSoMZKE6ShDP2xsPdzKhRekm/eny+QQpWqL2OFlVTa+x2uRNEEkAYkkAAbScgEGtR7O7MH21pdiKbXVAPxCGt6F0+QVvgUlbo9G1J1C+zxVrXXVs2tzFLlsL+OzYt/S5qhslrJwS0rrVRsbL9YnEwxjRefUO5rfmchKz2PcfCCdO6oWa1g9rTF4iO0b3Xjd3hn5yvEvaBqLWsHeP3lEmG1WiIJybUb7rvQ+i9Qsuvlor40rI1rdhq1TMcQxv1VhVtjq9J1K00aL2PaWva1zsWnZDm+siIlTuQT5J/T5K3R866PPdKiO1bDTfs8r2eq7sGvr0Ti1wEvaPhqNGN4bxgc8MhQ1tA2hjSX0KzRO2m8fRMU4t2mIljkvB1omop7VmUDo58GFZWkT5hC+QKAaKPBwCr6fiVxZtB2muAKNJ7pwvxdYOJecIUky1FvgrrPZn1KjadNpfUc66xozJ+g2ycAF7FqR7NKVkaKlWK1fMuIllM7qYO74jjuhUug9TK1kp/cVWMqkQ+saYfUO9rC/u02cAJ3kqV2ntJ2XxVG12DZUYJj8zII54oO7G6s2R6WdWqPTgFWawasULYyKre8PDUbhUZ+V27gZHBVuq+v9G1kU3Dsa//AG3GQ+M+zf73LA8Fo6tRHaoQ4yTpnheuOrNSwVAHEVGPm48CJuxIcPdcJBiYxw4Z9tYOXqXtZqtNkYDE9u27v8FS9HkvHzgVcdwZKmGPKiJXLSnciKR3ZWy4cEeULYGYnl80UlT5Ol0cdmxSlKSRQG4rv4xwS/jHBViS0aEZu5Iszpngl/GeCq4TKaEV3JBletfM8I6KEp6Rw8/n/smciSo5+b5MZab2fWkMtcH36bmjnLXfJpWZVzqe2bbR5u9GOKkuBcNpI9eo1zIWHsdtdbbXVrVMWtqOp0x8LGOIAHPM7yStsxi821Jc5pqscML19vGTB+h8ysr+LN+OlJHo1CpcwGSsKda8qqyVw7gdkoh0txjLosptassQ47VPTqbNv7hBWStOBiNi5bWio5u6I5ET856KC3G9ior6VoVcatKk85EvY1zhGBxInNVWlNG2Go0ANNF3xUzIHNpJB9FY6xWFjDfNJrmPJvZgtec8WkGDn1WTtdjcT9zmcAwycSYF0zPVSLa8mhYMc420WerWqVBtYPdUFaMWtLLone4FxveeG3HBb4v6BU+gNANo08cXkAvcTPMCcmo+jLmzOZJ8pw9IROTb3EdvHF1DYMDlDaaIeIITsrbM4TucFQKW55/rVoE0vvGYEEGRhBGIcNxBjovR9F6SNaz0Kh8T6THO5lon1lU2nWs7Cr2nhbTe4ngGk/RWWhaVyyWdpzFCkDzuNn1JTYN0Jzu69mI9rwB+zGcR2wjgey73PYvOhith7VrVNqpt+CkOr3En0AWOoFaocHPycnTAuyuYXTkQKHfablORmXAehP0Qn8Xcu9KiGMG8lx9B9VWqKKZswtqOwcdLuTHSz0EkVNKHa5ey2/ho3lN/DBvKtISupetmrtxKv+FjeUhoocVa3UoVa2V2kVTrGGiRP7lDFWttb92VUlNg7Rzuqioy2GhXWpzot1D8zh1Y5UqloWl1NzXsMOYQ5p3EYhGzKnue313QxxGxrj0BK8v0Naeze1x8MQ7kYk+Rhblulu2sFSq3A9hUJG4im7LhK81sle8wEZQsyXKNl0z1TR4a9sSAYwOJ5HAoqjXLH3HgEwJ2hwOR4jA9FgtWdPltRtNxwyYf/E8IyXoFpAqU2vb42A45ktOY44gGOCzTjpZvhNTVnXZ9m8Fpmm7L8J+E/T9yRabNeN8eNrcvjbM3eecczvUGj3ipTLXGZGeUHMHrim0XXIcWumWkgjcRh++EJdkd/wCCYUhXpuYZuvbjsLZ2jcQcfILEam0apttVtQ3uxvNOAAvXroOG2A6Oa3Bf2dRwnA99vI5gec9ULZNGhlor1WiTWc1x4XabQY85PmrT2aYLTbTTpB9bAXMi7PlhK7D4YYAnID0HkoqEPe4nIQ0T+EST1JHknGLyBk3DP3nDLyH+pUT6Og8MYTsGJO87fM/VRhsYnxbeHAJVnCbucQ47sPCOc4+XJUmuGm+xo9zB7wWt/CNruY2cSiW7L4VsodcdNGu9tkpGQ97WVCNpc4AMncMz02Fem1BHLZyGS8a1Gs3aaSoDY0uqH/Axzh63V7HaHrQ1pVGGUtTPE9frX2lvqn4brP5QP1KoqDkZrNUm2V4y7V46GPoq+kcVoj8TLP5MMIXDlJOC5pDvDn8lATu12YG7OxseqH+wN3BWldmI/KPXH6qItS9R1cMFoQCLENwS+xDcEbcxSuKah2hBSUJwmhCNFCYJ0gqIC6TMM8x+/RVJVlpV2DeZVcn4+Dk9Y/7hynhOUgmGQ9H1OoXrFdPhe1w8nS1w9VgDRNCo+m73XFp4EGJHBelalR9joxvqNdzvOPyA6rG66WW7base9dd5lon5JC5aNX8UwayWIkgg8QQt3ofTBY3vC8cuHNeeWV5acDCvbHbyl5I2Pw5NBprPpZrK0ZXybrZ3QXAdVb284CsCJi68bwDA5kT0PBeWayW4iu0AkGm0ZbHu756S0eSCtmuVocbstEFpJAMughwBknCQMBCBdO5JUNj1cU3q8HsNttZZQ7VwH3YL8DMNHik8sfJYyv7Q31bZTbZ4AdFMuMhsuce9BGIAOcDhCzulvaFUq0XUmtLA8XXG9IAPiDQAM8pM4LMU6pBBBggggjMEYgpmPp/MgM3VpNLH/wB9H0R2hawEG/OUZk+XFK+KNMuqYQC4unzcTuXilLXi0ABstABBdAIvRvxw8gMhyUmndeK1oo9li1khx7xcXXcQ2T7sgGOCD+mle4cuqxVaf+j1azaYY0OlrxUJJJMQSREDHKIHksXrHaXVHlzuQG4bgr7tbzQd4B6ifqqXS1CQUuO0iTm5oL9lNmv2utU2U6V0c6jh9GFek2l0Cdg/crI+y2x3LPXdtfWDQeDGD6uKN17rOFjqwYEQY3FNm9zKuTxy1VLz3O+Jxd1JP1UbAu5TBaTI92FMPdT2QYkrmjlHBSWBnqR80LKDKuePAei4XVQy48z81ylHcxqoJfQimXRKZQMmSXUJKBHJCSeEoVEK7SjsWjgfX/ZAIvSTu/yAQkrRD4nF6l3kYk6aU0ohBv8A2a1ZZVbPhqNdd3AtLS4dFV67Mm2v/Kz/AEhc+zq1XbU5ux1M9WkH5XkTrXT/ALXU5M/0BJlszTj3iUdGmrTRdmF687wNBc48GiT6BCUqElF6ctHZWIgYOqEUx+XN/oAP8aBu9hnCv0ZO0Wk1Hvec3Oc4/wCIzCr7V4hy+SJBQ9qGXRa0qML3ICV1KjJTyjKHBT3lGCnlQh65oerestFx20qfUNAPyQ2kbSo9AVv7FS4Nc3o9wQdteTK5rX5s6cX+KPSdSKN2w0j8V9/8zzHoAgvaDWDbDVnN11o5lw+krQaDs92y0W7qVMf5Qsf7Va4bZWtwl9UQNpDQ4n1jqiq2hLdWeWSnBUZKTStRkDKDsVY2Bnek+7J6ZBVNJ2Kt7J4HHhHVLlwWlbo5XJKdMUs7yFKYpwU8KECQlKcMJyB8k5ou3HoqCs4JTELvszuK5IUKtFHpJ/3h8vkEH2i70q49q7A54YFV5qHcVritjiZd5v8AYd2icvQLKhJAAMkwABiTshbjVvQXZua50GpG0SKZnJs+9+LZsjMhkkoLcGGNzewLqlZ6jLSyrcIY2bxOGBaRIBxOat9N1g6tUqCcYMERENA+iu7XoSpQILxF8XwTiXA5yd/68UJaNHNNBrwMJfTdBnvYPYSDkC0uH+FYZ5pNm3HjjFbGfstp74Fzjn/RH6T0AbYGXanZlrYDXNlu0k3gZk4bDki6OhwGg7TlwGwY7dpVmLN2YBiHR6ECBH7zQPM+YhyxriR5tbtXa1K9LQ9rTBdTN4DbiPEOip65lp6r1GvZyAHHAOJAO8tgnjtCxmseihd7Rgg5vAyMmL0b8lsx5naUzJPEquJl00ro0zuPRMWncei2GajkFSUswuQw7j0XTGkHEEdVCUz0PVipespb8DjPJ4BHreUlWmCszq9pwUqhD8GPADj8JHhdyxIPNbWxWTtKjAMQ5zcRiCCRiDuhYckWpG7DK416PT32hlKhfe4NZTp3nOOTQ1uJPReC6z6zuttodVMhmVJh9ynOE/iPiPE8Arf2o6//AGl32azu/szXfeOH/Wc0/wD5gjDeRO5YL7Sn48dK2Zpy3pBxena9V/2ldC1JmkUWtN6s7JW7pG+PQys4y3BWGjreC4DeUEouhuN1JP7LhJOQkCs52xkydIlQh69S1Xa6e8YjcFG/Uduxx84/RaajShoC7KWsMUjnPLKzF1NTgCRJ/wAqFq6nD8XotpaRioHt4qdtE7jMFX1AD/iHT6lVtq9mcZPM7u7816RCY0pRpV5I3fJ5zq/qOWWulekEXnMmIvtaSwyModB8lf6d0H2VTtGg9mfvmxGAkGo0A7WHZulXTrDetDHtMGkycRPec7/1YeqC1y024tezsjcN17HtJIFXwuZgJaHT5444wlTV7lK01RY6Q1rsteytDie2zYxoLnBw24e6efyWPsda/TrNghsF8CJvMa8sOPui8Z89yp32Z1FxD2ua8HbIIO3BaKzads9IUSKbu1gis1xhrmlvdewg4HEdErJJzd/Q6GNQW29mebXqyO8YmBiD0VvYbc51SK8uDQcQWsPdGElwgqHRjxfkMDw0PMcmnGRjhn5Kt0paaRYxlK+5xF6q52AvbmAYxHVLinL6HSpP2aLSWn6Fpp06TKfZ9mHOcDEzGERiWlzg6fw8ZVdpLV8hjGGWudec7aGNLRcB/EG4kf8A2NCD0VoN/wDfQ1nZlroqmA7EG7GZkThulbvRujndm59fv1Kji8g5NvGYA2bD6bFqU9Tt+jLKGjaPB5jX1QcThUBH5SPqmGpTvj/yn9V6sNE0/hjlgmOhRsJ88UVsrY8wo6huJH3gz+H+qsn6hH/uD+T+q3DtDkZDp+iIbYiYwM8lTtkTSPNafsyvvEVYG0BnqDewV9ZvZo1rHMbaK4BBBDSAMcHAs3EcVt6GjwwcTn+ils7e95K7fsG1yjzGv7JfhqtI/GHNPpKH/wCVL/jp9X/+q9arUNyENNFb9lWjzNnspO19P/Ofop6fsoE4vZ5Mc75kL0unYSc8EfRswAU3fkjkjz+w+yazx3nun8LWN+cqf/gEUn/dwWwCC6L2WIMCM5W6dSUdZuH7/e1LnG0FGdMx7NUnbm9f6Lv/AIUd8LeoWqC6CRoQzusyo1Wd8I6hSt1Y3tHULTAJKu2vZO7IKC5cE6ULomUhrMwQasrqDr04KFotMFexK6uyuLVVDGOcfdBd0E/vmoED0h/eH4jhyaA0eocfNQXCjQyAAdgE89vqum0ZQ0FZSWnQjaj+0IvukEzjeA+Nu38w9FT2jV69Wv0qhpuktAa0PaMPAGuwiMLuO5b6jSa1UeuwdTsrq9ABtRhBLwATdxBw24kZyl9pNhLKzMaL1R711td4LhBhgaYGeLpu8Th80UNB0rNWayk177RmCSHFo2PuiA0fiIVHrTbbTQFKSGh85Gb7GhjsTmJvt3HNbfUq1CpYmVC0MLs4967LJxxI7uE5ZK+y61MJ5d6QtHaDh3aVjffMgZhpPvH4n8VbVVy6q2cx1Sc/kiUUuBTk2MFIChbRbWsaXOwA8+QA2k7ktU9OB9Uh7QC49z8Me5O0nOf6RPxtJvkqTaVj1rfdw7N07Q7uxv3zCnq1D2JcwwYaRgHZyDIyzCsNP2dpAcRw/flPQKipU3lr2wYLHwYOYF5vq31WbK5xyaL/AESLUo2VJ03Xk9/0Zh/lQ7dYq1N7ZIeC4XhdbMEgGMsYlSWPQtapJDYBBguN2Z2wcfRDVdFvp1Xh4xp0nPBEwSRdbB5vn/CVljknq3ZremqRbM1uc1wbVo54ywzA4g4ZZ47FobBaadUXmEkwD3hBE5YHkei84dXLnZEkA5bssT5R5rT6nayUuyrNe0tFNt9229iBnGBktAH6lbMM5SdMRlioq0a0NTwsxq9rmK1U0aoDHOJNIgzInBjj8W47ea1YYtSaYh7ckZXFWngp7qe4ratFWV4XQanjFIFZaGjQkWp4SCohMUgucUry1gHZfAQNR8lE1MQeSEhSyDgIHSTb7qdEf9R4vflZ33fIDzVlSu7Sh2tabXe2Mpx5uxPpCqXAUQpti+I9FMyzgZBStEru6ioXqIuyG5O6zMc0tLQ4EEEETIOYPks/rRrrRsjCGua+tMCmMY/E4jILEf8AGdOs0utdWs+f/j0B2bBGUvvC9vwI81RaVljrBqx2zAHVCRQY8T7zwA1uAEAH7oYknMmFstGU6TaFNlO5DabBAum73RgdsqkbXaaWGF+ng05w5uEccY8ljqmsVna4sfRcHDA1GXQXHefCfXYkqUroc4qj06tRHLkq21Vbgl2Xz5LH2b2hsojB7qzcG3KjS17McXNeBDtuDp5jJXJ01TtYDqZkRkcCMdo2HDJH+ylzRXaSr1HEvhzmtglrcbocYDg3N2OZG/pJYrVDgBIdIiM+Ecclz9qNKpO2C0jeD+/VT2fSnb2+i24WDv3jiSSym+6HHZj8vIYM8mp7I0QjqW/Bc6yWu02mkymxzKbSAaxJ70xOQHhywGJnGApKWnnMuMrNAkwKgyfDZksGLMcNoQ9KgXveWYh0TOAF0XTMbD9FbUbFdMlxOERs8pxWaWWU3bGaIQjpHsmk21ASwgwYO8Ebwu67r0Eki7OWE8zwUFTR7Q41G91+ZOd4DNpAzzXTbU0xDs9m3zGaF77MClzEFtWg6dS8Wyxzs3NyOzEZdIXnlqDqBNOT3iS5w8L7riMBuHHaeS9LpBo8InEzvBnLeI3Kj05oIVHPIgXu+GkeF8d4g7AYkjfiix5XjYWhS2ZiK2kLjc4ecZGYIyA5fNev6saVNpslGsfE9gvfmaS13q09V4fbLDDyHA3tt4nD+i9m1GsfZWCg0iJaXxuD3F49CF08bT3Xky5k1yXwaumpoSlaEZgSqzvHmuIU9oGM7wPkoYWaSpscuB4SKRShUWSgJJq1rpmCHs/mbj6qPt2fG3+YfqtWwtbkqgq0ZxGakbXYcnNPJwP1XbXN3jqoWA1WkAkjAAkngMSqvRTHvp9pHicThs3K40vUAouAzPd65+krvRVANosHCepS2rlQadRsBbVcEFrHrA+mxjGf3lUuDT8IaMXneAS3mJyWkNNZnWmyONezkeE9pSxyD6jQGE7pILZ/EFbTQKaZiKmr4qOLnue4uJJeSCXE7SIhQVNUzSr0nOINF7xDwMIBEgj3XDd81s26NFN8PbMZ7HYjO9s2ZYKw0zox5pi8S6mGi6CBhMQO6MTJAnbghjKSTvwHJRtFGbUGBgLoN6B2jTfaGnEC74s5EcTgqLT2jGX7rQYDhdkQ597HHHf+92nZbJDQ8l10ggvnvDACG5TkPPigLNSBrF9USSSWlvh73vDbI5bErV5QxR8MxOltWXtp3w03b10vAN29E3ZyB+aG0DbXUapjIETyJxXo2sWjnNa2Gl9Mic+6HHA4DCVkxoEmuKbKeJqX3HMhl0FrSZylrtk4lOU/xpitG9ov7Y3tRkMtoMqPR+sDrILppucIN7EAugkgh2+JGPBWzaMYLivYg8YiVnlj7i3NCnp28B1m0rSrBtWi57C4G6SyWOwxa8iQOIkERwR9DSrXPFJ/cq3b1x20bXMdk9vEeiwZ0fUsr3OoHuky6n7pI2xsO5wg8VZjXWi5gbXpuDhlIHdORLHbOX+yyTwyi9lYdxZrrXQvAAzEyeMDDPiUC7RtOmC51SpdGJmo+N+U4+Sq7BrJTLbrrRTiTdi8HXTli9xM8lNZ7XY6TIZUDok4EuJJxJl2Zx3pWh+UF8drCdBW5lWnep5XnSJxBvEifKFNpN8UzGZIA25kXoH5byorZpOrWa9tnaygTgK5Mu2YhjQZPiGJwwPBWWgNCOpia9WpaKjszViANzW7BthGsEpK+COaTsAsWqf2mq1z57BpBu/FBJLGna0nA7gIC37eH6LhvDDkuwF0MOPtxpGPLkeR2yW9guUgF0GrTyIIq7cB0Q8I2sO6evRBFJyKmHB7CTFIpJYZHWoNibo6BDOot3DoEe9uCFc1U0EmD9g34W9AkaDfhb/KFImKoIHq0wAYaAThgAM1etbAA3ADpgqiky9UYON4+WKt0/CuWLyeEPKgt1hbWpljhIKnSlOFGapsdZ3RXaa1PCKoHfbj7zR488xO+Au9I6bp1bwa4Fga4NbIm9dusBadziDjuO5aEicx1Qdo0LRqCHU2+WB8jmNmSBxfgK15KCwMa3Y2QAJMZAQMTswUNtt1Jr8S3FpDQ0gkPBkQBicowV+zVKgBEOIgiCZiTOG0I2loqm0yGy4CLziXGN0nYkxwNMa8y8Gbsxr1gGXLjdrnCCCPhaYPWBzVnYtXmUgS2S93ic7EnzzV4xia5+5TVj9i3lsorRYQcHDHegjo0g4YhaWrZgUO6xEf0VOLTLUzO1NGuOxVls1Uv+7Hktl9njf0TihxPoqcbD1nnf8Ay6k5f+KsrBqIGEEgf6itn2HE9AnFA7/QK9LK1lPZdChmWJ3n6K1stggyT5IqnZuPopOw4lRYwHMYMCkDVyKXFdCnxRpC2xBdSuLiV1GijtAORoQtXM80rLwFDk4CctSa1dJI06Q1VuKSSjIiArlySSBho70Y371x3Ngef+ys0klpxfEVk5EmSSTQB13TanSUKfBIuYTpIgEOBguE6SoiEkkkoWJOGBJJSgbHuBRvTpKmRMdgwCchJJWWNCdJJQgoTFJJQiEEPXb3vIfv0SSQZPiFHk5hckJJLOxp/9k="/>
          <p:cNvSpPr>
            <a:spLocks noChangeAspect="1" noChangeArrowheads="1"/>
          </p:cNvSpPr>
          <p:nvPr/>
        </p:nvSpPr>
        <p:spPr bwMode="auto">
          <a:xfrm>
            <a:off x="63500" y="-153988"/>
            <a:ext cx="304800" cy="304801"/>
          </a:xfrm>
          <a:prstGeom prst="rect">
            <a:avLst/>
          </a:prstGeom>
          <a:noFill/>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1200" cap="none" spc="0" normalizeH="0" baseline="0" noProof="0" dirty="0">
              <a:ln>
                <a:noFill/>
              </a:ln>
              <a:solidFill>
                <a:prstClr val="white"/>
              </a:solidFill>
              <a:effectLst/>
              <a:uLnTx/>
              <a:uFillTx/>
              <a:latin typeface="Corbel"/>
              <a:ea typeface="+mn-ea"/>
              <a:cs typeface="+mn-cs"/>
            </a:endParaRPr>
          </a:p>
        </p:txBody>
      </p:sp>
      <p:sp>
        <p:nvSpPr>
          <p:cNvPr id="70664" name="AutoShape 8" descr="data:image/jpeg;base64,/9j/4AAQSkZJRgABAQAAAQABAAD/2wCEAAkGBhQSEBQUExQVFBQWFBUVFRUUGBcUFxQXFRUVFRUUFBUXHCYeFxkkGhQUHy8gIycpLCwsFR4xNTAqNSYrLSkBCQoKDgwOGg8PGikcHxwqKSwsKSksKSksKSwpLCkpLCksLCwsKSkpLCkpKSksKSwsKSksKSksLCwsLCksLCwpKf/AABEIANUA7QMBIgACEQEDEQH/xAAcAAABBQEBAQAAAAAAAAAAAAAEAAEDBQYCBwj/xABFEAABAwEEBwUFBgMGBgMAAAABAAIRAwQSITEFBkFRYXGREyIygaEHQlKxwRQjYnLR8BWS4SQzgqKy8RYXQ1PC0kRjs//EABoBAAIDAQEAAAAAAAAAAAAAAAIDAAEEBQb/xAApEQACAgEDBAICAQUAAAAAAAAAAQIRAxIhMQQTQVEyYSJxQhQjkaHw/9oADAMBAAIRAxEAPwDMynJShIhcs9MMk52Hknhc1vCeRVFS4K0VowXdPFCCpiiKb1qo8+FCku20gNkrinURAghCQEiMuir9K0sWvG6D9FbPowgbXTwg+E+hUQLQFTqSjRkquk43o8laOKkkCQ1TgeSEsx73miXHA+aEpHEeatFGqsB7iF0kcYU2jX9xDW93eKT/ACKXIIM1ZUfD5quAyR7D3QjlwQFtJ7yhK6rZlcOUQZw4qutTbxA3n9+iMtL4HPBCuBJAGJKZEoszVpBsFx8v1TWdjD4QB80JT0S45uaPVWNm0VdHi45KOkWkEUaQRNGtGYkKJkDCZSlByFQeyrGLeakt1YPZhmCMN04KrpWmDGz5IoeA8XAdBKVKNB4U+5GvZDKZOkFR3TqUgkU4CgYlHaPA7kVJCaFRTVqjONcp6VVDubBI4rprlrPPvZljTqoqkVV0qiOo1eKFooMzwQFroRO5GMdxRT7E5zrlx98Cbtx94A7bsTHFBwSrMk5n3x5z1x+qPqHBNbLCW1Z2ZciNh3KO2OhqJu6AZw04Hkhxn5KahiDyUBzVlGi0U7uqK3YkptE1ME1sdif3sSvJXkGpo9h7oQFEo0ZIpFg1YYqCq+BKmDsI6ICtLnQP3xKtFgz3l7t+4D6K1sejDEkxv38lb6G1LtTmX2UKrgfeawwfyl0SOS5NItcWOBa5via4FrgeLSJCJy9BJAjbJdOAHniUYwYYpZKNzpQEHIChe5PUcoKjlZBTJHRHThHEn99FWKyhDM19LG536EnBTFKEs6pInASCSoMZKE6ShDP2xsPdzKhRekm/eny+QQpWqL2OFlVTa+x2uRNEEkAYkkAAbScgEGtR7O7MH21pdiKbXVAPxCGt6F0+QVvgUlbo9G1J1C+zxVrXXVs2tzFLlsL+OzYt/S5qhslrJwS0rrVRsbL9YnEwxjRefUO5rfmchKz2PcfCCdO6oWa1g9rTF4iO0b3Xjd3hn5yvEvaBqLWsHeP3lEmG1WiIJybUb7rvQ+i9Qsuvlor40rI1rdhq1TMcQxv1VhVtjq9J1K00aL2PaWva1zsWnZDm+siIlTuQT5J/T5K3R866PPdKiO1bDTfs8r2eq7sGvr0Ti1wEvaPhqNGN4bxgc8MhQ1tA2hjSX0KzRO2m8fRMU4t2mIljkvB1omop7VmUDo58GFZWkT5hC+QKAaKPBwCr6fiVxZtB2muAKNJ7pwvxdYOJecIUky1FvgrrPZn1KjadNpfUc66xozJ+g2ycAF7FqR7NKVkaKlWK1fMuIllM7qYO74jjuhUug9TK1kp/cVWMqkQ+saYfUO9rC/u02cAJ3kqV2ntJ2XxVG12DZUYJj8zII54oO7G6s2R6WdWqPTgFWawasULYyKre8PDUbhUZ+V27gZHBVuq+v9G1kU3Dsa//AG3GQ+M+zf73LA8Fo6tRHaoQ4yTpnheuOrNSwVAHEVGPm48CJuxIcPdcJBiYxw4Z9tYOXqXtZqtNkYDE9u27v8FS9HkvHzgVcdwZKmGPKiJXLSnciKR3ZWy4cEeULYGYnl80UlT5Ol0cdmxSlKSRQG4rv4xwS/jHBViS0aEZu5Iszpngl/GeCq4TKaEV3JBletfM8I6KEp6Rw8/n/smciSo5+b5MZab2fWkMtcH36bmjnLXfJpWZVzqe2bbR5u9GOKkuBcNpI9eo1zIWHsdtdbbXVrVMWtqOp0x8LGOIAHPM7yStsxi821Jc5pqscML19vGTB+h8ysr+LN+OlJHo1CpcwGSsKda8qqyVw7gdkoh0txjLosptassQ47VPTqbNv7hBWStOBiNi5bWio5u6I5ET856KC3G9ior6VoVcatKk85EvY1zhGBxInNVWlNG2Go0ANNF3xUzIHNpJB9FY6xWFjDfNJrmPJvZgtec8WkGDn1WTtdjcT9zmcAwycSYF0zPVSLa8mhYMc420WerWqVBtYPdUFaMWtLLone4FxveeG3HBb4v6BU+gNANo08cXkAvcTPMCcmo+jLmzOZJ8pw9IROTb3EdvHF1DYMDlDaaIeIITsrbM4TucFQKW55/rVoE0vvGYEEGRhBGIcNxBjovR9F6SNaz0Kh8T6THO5lon1lU2nWs7Cr2nhbTe4ngGk/RWWhaVyyWdpzFCkDzuNn1JTYN0Jzu69mI9rwB+zGcR2wjgey73PYvOhith7VrVNqpt+CkOr3En0AWOoFaocHPycnTAuyuYXTkQKHfablORmXAehP0Qn8Xcu9KiGMG8lx9B9VWqKKZswtqOwcdLuTHSz0EkVNKHa5ey2/ho3lN/DBvKtISupetmrtxKv+FjeUhoocVa3UoVa2V2kVTrGGiRP7lDFWttb92VUlNg7Rzuqioy2GhXWpzot1D8zh1Y5UqloWl1NzXsMOYQ5p3EYhGzKnue313QxxGxrj0BK8v0Naeze1x8MQ7kYk+Rhblulu2sFSq3A9hUJG4im7LhK81sle8wEZQsyXKNl0z1TR4a9sSAYwOJ5HAoqjXLH3HgEwJ2hwOR4jA9FgtWdPltRtNxwyYf/E8IyXoFpAqU2vb42A45ktOY44gGOCzTjpZvhNTVnXZ9m8Fpmm7L8J+E/T9yRabNeN8eNrcvjbM3eecczvUGj3ipTLXGZGeUHMHrim0XXIcWumWkgjcRh++EJdkd/wCCYUhXpuYZuvbjsLZ2jcQcfILEam0apttVtQ3uxvNOAAvXroOG2A6Oa3Bf2dRwnA99vI5gec9ULZNGhlor1WiTWc1x4XabQY85PmrT2aYLTbTTpB9bAXMi7PlhK7D4YYAnID0HkoqEPe4nIQ0T+EST1JHknGLyBk3DP3nDLyH+pUT6Og8MYTsGJO87fM/VRhsYnxbeHAJVnCbucQ47sPCOc4+XJUmuGm+xo9zB7wWt/CNruY2cSiW7L4VsodcdNGu9tkpGQ97WVCNpc4AMncMz02Fem1BHLZyGS8a1Gs3aaSoDY0uqH/Axzh63V7HaHrQ1pVGGUtTPE9frX2lvqn4brP5QP1KoqDkZrNUm2V4y7V46GPoq+kcVoj8TLP5MMIXDlJOC5pDvDn8lATu12YG7OxseqH+wN3BWldmI/KPXH6qItS9R1cMFoQCLENwS+xDcEbcxSuKah2hBSUJwmhCNFCYJ0gqIC6TMM8x+/RVJVlpV2DeZVcn4+Dk9Y/7hynhOUgmGQ9H1OoXrFdPhe1w8nS1w9VgDRNCo+m73XFp4EGJHBelalR9joxvqNdzvOPyA6rG66WW7base9dd5lon5JC5aNX8UwayWIkgg8QQt3ofTBY3vC8cuHNeeWV5acDCvbHbyl5I2Pw5NBprPpZrK0ZXybrZ3QXAdVb284CsCJi68bwDA5kT0PBeWayW4iu0AkGm0ZbHu756S0eSCtmuVocbstEFpJAMughwBknCQMBCBdO5JUNj1cU3q8HsNttZZQ7VwH3YL8DMNHik8sfJYyv7Q31bZTbZ4AdFMuMhsuce9BGIAOcDhCzulvaFUq0XUmtLA8XXG9IAPiDQAM8pM4LMU6pBBBggggjMEYgpmPp/MgM3VpNLH/wB9H0R2hawEG/OUZk+XFK+KNMuqYQC4unzcTuXilLXi0ABstABBdAIvRvxw8gMhyUmndeK1oo9li1khx7xcXXcQ2T7sgGOCD+mle4cuqxVaf+j1azaYY0OlrxUJJJMQSREDHKIHksXrHaXVHlzuQG4bgr7tbzQd4B6ifqqXS1CQUuO0iTm5oL9lNmv2utU2U6V0c6jh9GFek2l0Cdg/crI+y2x3LPXdtfWDQeDGD6uKN17rOFjqwYEQY3FNm9zKuTxy1VLz3O+Jxd1JP1UbAu5TBaTI92FMPdT2QYkrmjlHBSWBnqR80LKDKuePAei4XVQy48z81ylHcxqoJfQimXRKZQMmSXUJKBHJCSeEoVEK7SjsWjgfX/ZAIvSTu/yAQkrRD4nF6l3kYk6aU0ohBv8A2a1ZZVbPhqNdd3AtLS4dFV67Mm2v/Kz/AEhc+zq1XbU5ux1M9WkH5XkTrXT/ALXU5M/0BJlszTj3iUdGmrTRdmF687wNBc48GiT6BCUqElF6ctHZWIgYOqEUx+XN/oAP8aBu9hnCv0ZO0Wk1Hvec3Oc4/wCIzCr7V4hy+SJBQ9qGXRa0qML3ICV1KjJTyjKHBT3lGCnlQh65oerestFx20qfUNAPyQ2kbSo9AVv7FS4Nc3o9wQdteTK5rX5s6cX+KPSdSKN2w0j8V9/8zzHoAgvaDWDbDVnN11o5lw+krQaDs92y0W7qVMf5Qsf7Va4bZWtwl9UQNpDQ4n1jqiq2hLdWeWSnBUZKTStRkDKDsVY2Bnek+7J6ZBVNJ2Kt7J4HHhHVLlwWlbo5XJKdMUs7yFKYpwU8KECQlKcMJyB8k5ou3HoqCs4JTELvszuK5IUKtFHpJ/3h8vkEH2i70q49q7A54YFV5qHcVritjiZd5v8AYd2icvQLKhJAAMkwABiTshbjVvQXZua50GpG0SKZnJs+9+LZsjMhkkoLcGGNzewLqlZ6jLSyrcIY2bxOGBaRIBxOat9N1g6tUqCcYMERENA+iu7XoSpQILxF8XwTiXA5yd/68UJaNHNNBrwMJfTdBnvYPYSDkC0uH+FYZ5pNm3HjjFbGfstp74Fzjn/RH6T0AbYGXanZlrYDXNlu0k3gZk4bDki6OhwGg7TlwGwY7dpVmLN2YBiHR6ECBH7zQPM+YhyxriR5tbtXa1K9LQ9rTBdTN4DbiPEOip65lp6r1GvZyAHHAOJAO8tgnjtCxmseihd7Rgg5vAyMmL0b8lsx5naUzJPEquJl00ro0zuPRMWncei2GajkFSUswuQw7j0XTGkHEEdVCUz0PVipespb8DjPJ4BHreUlWmCszq9pwUqhD8GPADj8JHhdyxIPNbWxWTtKjAMQ5zcRiCCRiDuhYckWpG7DK416PT32hlKhfe4NZTp3nOOTQ1uJPReC6z6zuttodVMhmVJh9ynOE/iPiPE8Arf2o6//AGl32azu/szXfeOH/Wc0/wD5gjDeRO5YL7Sn48dK2Zpy3pBxena9V/2ldC1JmkUWtN6s7JW7pG+PQys4y3BWGjreC4DeUEouhuN1JP7LhJOQkCs52xkydIlQh69S1Xa6e8YjcFG/Uduxx84/RaajShoC7KWsMUjnPLKzF1NTgCRJ/wAqFq6nD8XotpaRioHt4qdtE7jMFX1AD/iHT6lVtq9mcZPM7u7816RCY0pRpV5I3fJ5zq/qOWWulekEXnMmIvtaSwyModB8lf6d0H2VTtGg9mfvmxGAkGo0A7WHZulXTrDetDHtMGkycRPec7/1YeqC1y024tezsjcN17HtJIFXwuZgJaHT5444wlTV7lK01RY6Q1rsteytDie2zYxoLnBw24e6efyWPsda/TrNghsF8CJvMa8sOPui8Z89yp32Z1FxD2ua8HbIIO3BaKzads9IUSKbu1gis1xhrmlvdewg4HEdErJJzd/Q6GNQW29mebXqyO8YmBiD0VvYbc51SK8uDQcQWsPdGElwgqHRjxfkMDw0PMcmnGRjhn5Kt0paaRYxlK+5xF6q52AvbmAYxHVLinL6HSpP2aLSWn6Fpp06TKfZ9mHOcDEzGERiWlzg6fw8ZVdpLV8hjGGWudec7aGNLRcB/EG4kf8A2NCD0VoN/wDfQ1nZlroqmA7EG7GZkThulbvRujndm59fv1Kji8g5NvGYA2bD6bFqU9Tt+jLKGjaPB5jX1QcThUBH5SPqmGpTvj/yn9V6sNE0/hjlgmOhRsJ88UVsrY8wo6huJH3gz+H+qsn6hH/uD+T+q3DtDkZDp+iIbYiYwM8lTtkTSPNafsyvvEVYG0BnqDewV9ZvZo1rHMbaK4BBBDSAMcHAs3EcVt6GjwwcTn+ils7e95K7fsG1yjzGv7JfhqtI/GHNPpKH/wCVL/jp9X/+q9arUNyENNFb9lWjzNnspO19P/Ofop6fsoE4vZ5Mc75kL0unYSc8EfRswAU3fkjkjz+w+yazx3nun8LWN+cqf/gEUn/dwWwCC6L2WIMCM5W6dSUdZuH7/e1LnG0FGdMx7NUnbm9f6Lv/AIUd8LeoWqC6CRoQzusyo1Wd8I6hSt1Y3tHULTAJKu2vZO7IKC5cE6ULomUhrMwQasrqDr04KFotMFexK6uyuLVVDGOcfdBd0E/vmoED0h/eH4jhyaA0eocfNQXCjQyAAdgE89vqum0ZQ0FZSWnQjaj+0IvukEzjeA+Nu38w9FT2jV69Wv0qhpuktAa0PaMPAGuwiMLuO5b6jSa1UeuwdTsrq9ABtRhBLwATdxBw24kZyl9pNhLKzMaL1R711td4LhBhgaYGeLpu8Th80UNB0rNWayk177RmCSHFo2PuiA0fiIVHrTbbTQFKSGh85Gb7GhjsTmJvt3HNbfUq1CpYmVC0MLs4967LJxxI7uE5ZK+y61MJ5d6QtHaDh3aVjffMgZhpPvH4n8VbVVy6q2cx1Sc/kiUUuBTk2MFIChbRbWsaXOwA8+QA2k7ktU9OB9Uh7QC49z8Me5O0nOf6RPxtJvkqTaVj1rfdw7N07Q7uxv3zCnq1D2JcwwYaRgHZyDIyzCsNP2dpAcRw/flPQKipU3lr2wYLHwYOYF5vq31WbK5xyaL/AESLUo2VJ03Xk9/0Zh/lQ7dYq1N7ZIeC4XhdbMEgGMsYlSWPQtapJDYBBguN2Z2wcfRDVdFvp1Xh4xp0nPBEwSRdbB5vn/CVljknq3ZremqRbM1uc1wbVo54ywzA4g4ZZ47FobBaadUXmEkwD3hBE5YHkei84dXLnZEkA5bssT5R5rT6nayUuyrNe0tFNt9229iBnGBktAH6lbMM5SdMRlioq0a0NTwsxq9rmK1U0aoDHOJNIgzInBjj8W47ea1YYtSaYh7ckZXFWngp7qe4ratFWV4XQanjFIFZaGjQkWp4SCohMUgucUry1gHZfAQNR8lE1MQeSEhSyDgIHSTb7qdEf9R4vflZ33fIDzVlSu7Sh2tabXe2Mpx5uxPpCqXAUQpti+I9FMyzgZBStEru6ioXqIuyG5O6zMc0tLQ4EEEETIOYPks/rRrrRsjCGua+tMCmMY/E4jILEf8AGdOs0utdWs+f/j0B2bBGUvvC9vwI81RaVljrBqx2zAHVCRQY8T7zwA1uAEAH7oYknMmFstGU6TaFNlO5DabBAum73RgdsqkbXaaWGF+ng05w5uEccY8ljqmsVna4sfRcHDA1GXQXHefCfXYkqUroc4qj06tRHLkq21Vbgl2Xz5LH2b2hsojB7qzcG3KjS17McXNeBDtuDp5jJXJ01TtYDqZkRkcCMdo2HDJH+ylzRXaSr1HEvhzmtglrcbocYDg3N2OZG/pJYrVDgBIdIiM+Ecclz9qNKpO2C0jeD+/VT2fSnb2+i24WDv3jiSSym+6HHZj8vIYM8mp7I0QjqW/Bc6yWu02mkymxzKbSAaxJ70xOQHhywGJnGApKWnnMuMrNAkwKgyfDZksGLMcNoQ9KgXveWYh0TOAF0XTMbD9FbUbFdMlxOERs8pxWaWWU3bGaIQjpHsmk21ASwgwYO8Ebwu67r0Eki7OWE8zwUFTR7Q41G91+ZOd4DNpAzzXTbU0xDs9m3zGaF77MClzEFtWg6dS8Wyxzs3NyOzEZdIXnlqDqBNOT3iS5w8L7riMBuHHaeS9LpBo8InEzvBnLeI3Kj05oIVHPIgXu+GkeF8d4g7AYkjfiix5XjYWhS2ZiK2kLjc4ecZGYIyA5fNev6saVNpslGsfE9gvfmaS13q09V4fbLDDyHA3tt4nD+i9m1GsfZWCg0iJaXxuD3F49CF08bT3Xky5k1yXwaumpoSlaEZgSqzvHmuIU9oGM7wPkoYWaSpscuB4SKRShUWSgJJq1rpmCHs/mbj6qPt2fG3+YfqtWwtbkqgq0ZxGakbXYcnNPJwP1XbXN3jqoWA1WkAkjAAkngMSqvRTHvp9pHicThs3K40vUAouAzPd65+krvRVANosHCepS2rlQadRsBbVcEFrHrA+mxjGf3lUuDT8IaMXneAS3mJyWkNNZnWmyONezkeE9pSxyD6jQGE7pILZ/EFbTQKaZiKmr4qOLnue4uJJeSCXE7SIhQVNUzSr0nOINF7xDwMIBEgj3XDd81s26NFN8PbMZ7HYjO9s2ZYKw0zox5pi8S6mGi6CBhMQO6MTJAnbghjKSTvwHJRtFGbUGBgLoN6B2jTfaGnEC74s5EcTgqLT2jGX7rQYDhdkQ597HHHf+92nZbJDQ8l10ggvnvDACG5TkPPigLNSBrF9USSSWlvh73vDbI5bErV5QxR8MxOltWXtp3w03b10vAN29E3ZyB+aG0DbXUapjIETyJxXo2sWjnNa2Gl9Mic+6HHA4DCVkxoEmuKbKeJqX3HMhl0FrSZylrtk4lOU/xpitG9ov7Y3tRkMtoMqPR+sDrILppucIN7EAugkgh2+JGPBWzaMYLivYg8YiVnlj7i3NCnp28B1m0rSrBtWi57C4G6SyWOwxa8iQOIkERwR9DSrXPFJ/cq3b1x20bXMdk9vEeiwZ0fUsr3OoHuky6n7pI2xsO5wg8VZjXWi5gbXpuDhlIHdORLHbOX+yyTwyi9lYdxZrrXQvAAzEyeMDDPiUC7RtOmC51SpdGJmo+N+U4+Sq7BrJTLbrrRTiTdi8HXTli9xM8lNZ7XY6TIZUDok4EuJJxJl2Zx3pWh+UF8drCdBW5lWnep5XnSJxBvEifKFNpN8UzGZIA25kXoH5byorZpOrWa9tnaygTgK5Mu2YhjQZPiGJwwPBWWgNCOpia9WpaKjszViANzW7BthGsEpK+COaTsAsWqf2mq1z57BpBu/FBJLGna0nA7gIC37eH6LhvDDkuwF0MOPtxpGPLkeR2yW9guUgF0GrTyIIq7cB0Q8I2sO6evRBFJyKmHB7CTFIpJYZHWoNibo6BDOot3DoEe9uCFc1U0EmD9g34W9AkaDfhb/KFImKoIHq0wAYaAThgAM1etbAA3ADpgqiky9UYON4+WKt0/CuWLyeEPKgt1hbWpljhIKnSlOFGapsdZ3RXaa1PCKoHfbj7zR488xO+Au9I6bp1bwa4Fga4NbIm9dusBadziDjuO5aEicx1Qdo0LRqCHU2+WB8jmNmSBxfgK15KCwMa3Y2QAJMZAQMTswUNtt1Jr8S3FpDQ0gkPBkQBicowV+zVKgBEOIgiCZiTOG0I2loqm0yGy4CLziXGN0nYkxwNMa8y8Gbsxr1gGXLjdrnCCCPhaYPWBzVnYtXmUgS2S93ic7EnzzV4xia5+5TVj9i3lsorRYQcHDHegjo0g4YhaWrZgUO6xEf0VOLTLUzO1NGuOxVls1Uv+7Hktl9njf0TihxPoqcbD1nnf8Ay6k5f+KsrBqIGEEgf6itn2HE9AnFA7/QK9LK1lPZdChmWJ3n6K1stggyT5IqnZuPopOw4lRYwHMYMCkDVyKXFdCnxRpC2xBdSuLiV1GijtAORoQtXM80rLwFDk4CctSa1dJI06Q1VuKSSjIiArlySSBho70Y371x3Ngef+ys0klpxfEVk5EmSSTQB13TanSUKfBIuYTpIgEOBguE6SoiEkkkoWJOGBJJSgbHuBRvTpKmRMdgwCchJJWWNCdJJQgoTFJJQiEEPXb3vIfv0SSQZPiFHk5hckJJLOxp/9k="/>
          <p:cNvSpPr>
            <a:spLocks noChangeAspect="1" noChangeArrowheads="1"/>
          </p:cNvSpPr>
          <p:nvPr/>
        </p:nvSpPr>
        <p:spPr bwMode="auto">
          <a:xfrm>
            <a:off x="63500" y="-153988"/>
            <a:ext cx="304800" cy="304801"/>
          </a:xfrm>
          <a:prstGeom prst="rect">
            <a:avLst/>
          </a:prstGeom>
          <a:noFill/>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1200" cap="none" spc="0" normalizeH="0" baseline="0" noProof="0" dirty="0">
              <a:ln>
                <a:noFill/>
              </a:ln>
              <a:solidFill>
                <a:prstClr val="white"/>
              </a:solidFill>
              <a:effectLst/>
              <a:uLnTx/>
              <a:uFillTx/>
              <a:latin typeface="Corbel"/>
              <a:ea typeface="+mn-ea"/>
              <a:cs typeface="+mn-cs"/>
            </a:endParaRPr>
          </a:p>
        </p:txBody>
      </p:sp>
      <p:sp>
        <p:nvSpPr>
          <p:cNvPr id="12" name="Rectangle 11"/>
          <p:cNvSpPr/>
          <p:nvPr/>
        </p:nvSpPr>
        <p:spPr>
          <a:xfrm>
            <a:off x="2138109" y="243487"/>
            <a:ext cx="4629089" cy="769441"/>
          </a:xfrm>
          <a:prstGeom prst="rect">
            <a:avLst/>
          </a:prstGeom>
        </p:spPr>
        <p:txBody>
          <a:bodyPr wrap="none">
            <a:sp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BE" sz="4400" b="1" i="0" u="none" strike="noStrike" kern="1200" cap="none" spc="0" normalizeH="0" baseline="0" noProof="0" dirty="0">
                <a:ln>
                  <a:noFill/>
                </a:ln>
                <a:solidFill>
                  <a:srgbClr val="FFFF00"/>
                </a:solidFill>
                <a:effectLst/>
                <a:uLnTx/>
                <a:uFillTx/>
                <a:latin typeface="Corbel"/>
                <a:ea typeface="+mn-ea"/>
                <a:cs typeface="+mn-cs"/>
              </a:rPr>
              <a:t>AGNEAU DE DIEU</a:t>
            </a:r>
          </a:p>
        </p:txBody>
      </p:sp>
      <p:sp>
        <p:nvSpPr>
          <p:cNvPr id="2" name="Rectangle 1"/>
          <p:cNvSpPr/>
          <p:nvPr/>
        </p:nvSpPr>
        <p:spPr>
          <a:xfrm>
            <a:off x="63500" y="1268760"/>
            <a:ext cx="8972996" cy="255454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40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1/ Toi</a:t>
            </a:r>
            <a:r>
              <a:rPr kumimoji="0" lang="fr-BE" sz="4000" b="0" i="0" u="none" strike="noStrike" kern="1200" cap="none" spc="0" normalizeH="0" noProof="0" dirty="0">
                <a:ln>
                  <a:noFill/>
                </a:ln>
                <a:solidFill>
                  <a:prstClr val="white"/>
                </a:solidFill>
                <a:effectLst/>
                <a:uLnTx/>
                <a:uFillTx/>
                <a:latin typeface="Lucida Bright" panose="02040602050505020304" pitchFamily="18" charset="0"/>
                <a:ea typeface="+mn-ea"/>
                <a:cs typeface="+mn-cs"/>
              </a:rPr>
              <a:t> l’</a:t>
            </a:r>
            <a:r>
              <a:rPr kumimoji="0" lang="fr-BE" sz="40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Agneau de Dieu,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40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qui enlèves le péché de notre monde,</a:t>
            </a:r>
          </a:p>
          <a:p>
            <a:pPr marL="0" marR="0" lvl="0" indent="0" algn="ctr" defTabSz="914400" rtl="0" eaLnBrk="1" fontAlgn="auto" latinLnBrk="0" hangingPunct="1">
              <a:lnSpc>
                <a:spcPct val="100000"/>
              </a:lnSpc>
              <a:spcBef>
                <a:spcPts val="0"/>
              </a:spcBef>
              <a:spcAft>
                <a:spcPts val="0"/>
              </a:spcAft>
              <a:buClrTx/>
              <a:buSzTx/>
              <a:buFontTx/>
              <a:buNone/>
              <a:tabLst/>
              <a:defRPr/>
            </a:pPr>
            <a:r>
              <a:rPr lang="fr-BE" sz="4000" dirty="0">
                <a:solidFill>
                  <a:prstClr val="white"/>
                </a:solidFill>
                <a:latin typeface="Lucida Bright" panose="02040602050505020304" pitchFamily="18" charset="0"/>
              </a:rPr>
              <a:t>P</a:t>
            </a:r>
            <a:r>
              <a:rPr kumimoji="0" lang="fr-BE" sz="40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rends pitié de nous (BIS)</a:t>
            </a:r>
            <a:endParaRPr kumimoji="0" lang="en-US" sz="4000" b="0" i="0" u="none" strike="noStrike" kern="1200" cap="none" spc="0" normalizeH="0" baseline="0" noProof="0" dirty="0">
              <a:ln>
                <a:noFill/>
              </a:ln>
              <a:solidFill>
                <a:prstClr val="white"/>
              </a:solidFill>
              <a:effectLst/>
              <a:uLnTx/>
              <a:uFillTx/>
              <a:latin typeface="Corbel"/>
              <a:ea typeface="+mn-ea"/>
              <a:cs typeface="+mn-cs"/>
            </a:endParaRPr>
          </a:p>
        </p:txBody>
      </p:sp>
    </p:spTree>
    <p:extLst>
      <p:ext uri="{BB962C8B-B14F-4D97-AF65-F5344CB8AC3E}">
        <p14:creationId xmlns:p14="http://schemas.microsoft.com/office/powerpoint/2010/main" val="375401716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Titre 1"/>
          <p:cNvSpPr txBox="1">
            <a:spLocks/>
          </p:cNvSpPr>
          <p:nvPr/>
        </p:nvSpPr>
        <p:spPr>
          <a:xfrm>
            <a:off x="3851920" y="2348880"/>
            <a:ext cx="5292080" cy="3003265"/>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BE" sz="2800" b="0" i="0" u="none" strike="noStrike" kern="1200" cap="none" spc="0" normalizeH="0" baseline="0" noProof="0" dirty="0">
              <a:ln>
                <a:noFill/>
              </a:ln>
              <a:solidFill>
                <a:prstClr val="white">
                  <a:lumMod val="95000"/>
                </a:prstClr>
              </a:solidFill>
              <a:effectLst/>
              <a:uLnTx/>
              <a:uFillTx/>
              <a:latin typeface="Lucida Bright" panose="02040602050505020304" pitchFamily="18" charset="0"/>
              <a:ea typeface="+mn-ea"/>
              <a:cs typeface="+mn-cs"/>
            </a:endParaRPr>
          </a:p>
        </p:txBody>
      </p:sp>
      <p:sp>
        <p:nvSpPr>
          <p:cNvPr id="70658" name="AutoShape 2" descr="data:image/jpeg;base64,/9j/4AAQSkZJRgABAQAAAQABAAD/2wCEAAkGBhQSEBQUExQVFBQWFBUVFRUUGBcUFxQXFRUVFRUUFBUXHCYeFxkkGhQUHy8gIycpLCwsFR4xNTAqNSYrLSkBCQoKDgwOGg8PGikcHxwqKSwsKSksKSksKSwpLCkpLCksLCwsKSkpLCkpKSksKSwsKSksKSksLCwsLCksLCwpKf/AABEIANUA7QMBIgACEQEDEQH/xAAcAAABBQEBAQAAAAAAAAAAAAAEAAEDBQYCBwj/xABFEAABAwEEBwUFBgMGBgMAAAABAAIRAwQSITEFBkFRYXGREyIygaEHQlKxwRQjYnLR8BWS4SQzgqKy8RYXQ1PC0kRjs//EABoBAAIDAQEAAAAAAAAAAAAAAAIDAAEEBQb/xAApEQACAgEDBAICAQUAAAAAAAAAAQIRAxIhMQQTQVEyYSJxQhQjkaHw/9oADAMBAAIRAxEAPwDMynJShIhcs9MMk52Hknhc1vCeRVFS4K0VowXdPFCCpiiKb1qo8+FCku20gNkrinURAghCQEiMuir9K0sWvG6D9FbPowgbXTwg+E+hUQLQFTqSjRkquk43o8laOKkkCQ1TgeSEsx73miXHA+aEpHEeatFGqsB7iF0kcYU2jX9xDW93eKT/ACKXIIM1ZUfD5quAyR7D3QjlwQFtJ7yhK6rZlcOUQZw4qutTbxA3n9+iMtL4HPBCuBJAGJKZEoszVpBsFx8v1TWdjD4QB80JT0S45uaPVWNm0VdHi45KOkWkEUaQRNGtGYkKJkDCZSlByFQeyrGLeakt1YPZhmCMN04KrpWmDGz5IoeA8XAdBKVKNB4U+5GvZDKZOkFR3TqUgkU4CgYlHaPA7kVJCaFRTVqjONcp6VVDubBI4rprlrPPvZljTqoqkVV0qiOo1eKFooMzwQFroRO5GMdxRT7E5zrlx98Cbtx94A7bsTHFBwSrMk5n3x5z1x+qPqHBNbLCW1Z2ZciNh3KO2OhqJu6AZw04Hkhxn5KahiDyUBzVlGi0U7uqK3YkptE1ME1sdif3sSvJXkGpo9h7oQFEo0ZIpFg1YYqCq+BKmDsI6ICtLnQP3xKtFgz3l7t+4D6K1sejDEkxv38lb6G1LtTmX2UKrgfeawwfyl0SOS5NItcWOBa5via4FrgeLSJCJy9BJAjbJdOAHniUYwYYpZKNzpQEHIChe5PUcoKjlZBTJHRHThHEn99FWKyhDM19LG536EnBTFKEs6pInASCSoMZKE6ShDP2xsPdzKhRekm/eny+QQpWqL2OFlVTa+x2uRNEEkAYkkAAbScgEGtR7O7MH21pdiKbXVAPxCGt6F0+QVvgUlbo9G1J1C+zxVrXXVs2tzFLlsL+OzYt/S5qhslrJwS0rrVRsbL9YnEwxjRefUO5rfmchKz2PcfCCdO6oWa1g9rTF4iO0b3Xjd3hn5yvEvaBqLWsHeP3lEmG1WiIJybUb7rvQ+i9Qsuvlor40rI1rdhq1TMcQxv1VhVtjq9J1K00aL2PaWva1zsWnZDm+siIlTuQT5J/T5K3R866PPdKiO1bDTfs8r2eq7sGvr0Ti1wEvaPhqNGN4bxgc8MhQ1tA2hjSX0KzRO2m8fRMU4t2mIljkvB1omop7VmUDo58GFZWkT5hC+QKAaKPBwCr6fiVxZtB2muAKNJ7pwvxdYOJecIUky1FvgrrPZn1KjadNpfUc66xozJ+g2ycAF7FqR7NKVkaKlWK1fMuIllM7qYO74jjuhUug9TK1kp/cVWMqkQ+saYfUO9rC/u02cAJ3kqV2ntJ2XxVG12DZUYJj8zII54oO7G6s2R6WdWqPTgFWawasULYyKre8PDUbhUZ+V27gZHBVuq+v9G1kU3Dsa//AG3GQ+M+zf73LA8Fo6tRHaoQ4yTpnheuOrNSwVAHEVGPm48CJuxIcPdcJBiYxw4Z9tYOXqXtZqtNkYDE9u27v8FS9HkvHzgVcdwZKmGPKiJXLSnciKR3ZWy4cEeULYGYnl80UlT5Ol0cdmxSlKSRQG4rv4xwS/jHBViS0aEZu5Iszpngl/GeCq4TKaEV3JBletfM8I6KEp6Rw8/n/smciSo5+b5MZab2fWkMtcH36bmjnLXfJpWZVzqe2bbR5u9GOKkuBcNpI9eo1zIWHsdtdbbXVrVMWtqOp0x8LGOIAHPM7yStsxi821Jc5pqscML19vGTB+h8ysr+LN+OlJHo1CpcwGSsKda8qqyVw7gdkoh0txjLosptassQ47VPTqbNv7hBWStOBiNi5bWio5u6I5ET856KC3G9ior6VoVcatKk85EvY1zhGBxInNVWlNG2Go0ANNF3xUzIHNpJB9FY6xWFjDfNJrmPJvZgtec8WkGDn1WTtdjcT9zmcAwycSYF0zPVSLa8mhYMc420WerWqVBtYPdUFaMWtLLone4FxveeG3HBb4v6BU+gNANo08cXkAvcTPMCcmo+jLmzOZJ8pw9IROTb3EdvHF1DYMDlDaaIeIITsrbM4TucFQKW55/rVoE0vvGYEEGRhBGIcNxBjovR9F6SNaz0Kh8T6THO5lon1lU2nWs7Cr2nhbTe4ngGk/RWWhaVyyWdpzFCkDzuNn1JTYN0Jzu69mI9rwB+zGcR2wjgey73PYvOhith7VrVNqpt+CkOr3En0AWOoFaocHPycnTAuyuYXTkQKHfablORmXAehP0Qn8Xcu9KiGMG8lx9B9VWqKKZswtqOwcdLuTHSz0EkVNKHa5ey2/ho3lN/DBvKtISupetmrtxKv+FjeUhoocVa3UoVa2V2kVTrGGiRP7lDFWttb92VUlNg7Rzuqioy2GhXWpzot1D8zh1Y5UqloWl1NzXsMOYQ5p3EYhGzKnue313QxxGxrj0BK8v0Naeze1x8MQ7kYk+Rhblulu2sFSq3A9hUJG4im7LhK81sle8wEZQsyXKNl0z1TR4a9sSAYwOJ5HAoqjXLH3HgEwJ2hwOR4jA9FgtWdPltRtNxwyYf/E8IyXoFpAqU2vb42A45ktOY44gGOCzTjpZvhNTVnXZ9m8Fpmm7L8J+E/T9yRabNeN8eNrcvjbM3eecczvUGj3ipTLXGZGeUHMHrim0XXIcWumWkgjcRh++EJdkd/wCCYUhXpuYZuvbjsLZ2jcQcfILEam0apttVtQ3uxvNOAAvXroOG2A6Oa3Bf2dRwnA99vI5gec9ULZNGhlor1WiTWc1x4XabQY85PmrT2aYLTbTTpB9bAXMi7PlhK7D4YYAnID0HkoqEPe4nIQ0T+EST1JHknGLyBk3DP3nDLyH+pUT6Og8MYTsGJO87fM/VRhsYnxbeHAJVnCbucQ47sPCOc4+XJUmuGm+xo9zB7wWt/CNruY2cSiW7L4VsodcdNGu9tkpGQ97WVCNpc4AMncMz02Fem1BHLZyGS8a1Gs3aaSoDY0uqH/Axzh63V7HaHrQ1pVGGUtTPE9frX2lvqn4brP5QP1KoqDkZrNUm2V4y7V46GPoq+kcVoj8TLP5MMIXDlJOC5pDvDn8lATu12YG7OxseqH+wN3BWldmI/KPXH6qItS9R1cMFoQCLENwS+xDcEbcxSuKah2hBSUJwmhCNFCYJ0gqIC6TMM8x+/RVJVlpV2DeZVcn4+Dk9Y/7hynhOUgmGQ9H1OoXrFdPhe1w8nS1w9VgDRNCo+m73XFp4EGJHBelalR9joxvqNdzvOPyA6rG66WW7base9dd5lon5JC5aNX8UwayWIkgg8QQt3ofTBY3vC8cuHNeeWV5acDCvbHbyl5I2Pw5NBprPpZrK0ZXybrZ3QXAdVb284CsCJi68bwDA5kT0PBeWayW4iu0AkGm0ZbHu756S0eSCtmuVocbstEFpJAMughwBknCQMBCBdO5JUNj1cU3q8HsNttZZQ7VwH3YL8DMNHik8sfJYyv7Q31bZTbZ4AdFMuMhsuce9BGIAOcDhCzulvaFUq0XUmtLA8XXG9IAPiDQAM8pM4LMU6pBBBggggjMEYgpmPp/MgM3VpNLH/wB9H0R2hawEG/OUZk+XFK+KNMuqYQC4unzcTuXilLXi0ABstABBdAIvRvxw8gMhyUmndeK1oo9li1khx7xcXXcQ2T7sgGOCD+mle4cuqxVaf+j1azaYY0OlrxUJJJMQSREDHKIHksXrHaXVHlzuQG4bgr7tbzQd4B6ifqqXS1CQUuO0iTm5oL9lNmv2utU2U6V0c6jh9GFek2l0Cdg/crI+y2x3LPXdtfWDQeDGD6uKN17rOFjqwYEQY3FNm9zKuTxy1VLz3O+Jxd1JP1UbAu5TBaTI92FMPdT2QYkrmjlHBSWBnqR80LKDKuePAei4XVQy48z81ylHcxqoJfQimXRKZQMmSXUJKBHJCSeEoVEK7SjsWjgfX/ZAIvSTu/yAQkrRD4nF6l3kYk6aU0ohBv8A2a1ZZVbPhqNdd3AtLS4dFV67Mm2v/Kz/AEhc+zq1XbU5ux1M9WkH5XkTrXT/ALXU5M/0BJlszTj3iUdGmrTRdmF687wNBc48GiT6BCUqElF6ctHZWIgYOqEUx+XN/oAP8aBu9hnCv0ZO0Wk1Hvec3Oc4/wCIzCr7V4hy+SJBQ9qGXRa0qML3ICV1KjJTyjKHBT3lGCnlQh65oerestFx20qfUNAPyQ2kbSo9AVv7FS4Nc3o9wQdteTK5rX5s6cX+KPSdSKN2w0j8V9/8zzHoAgvaDWDbDVnN11o5lw+krQaDs92y0W7qVMf5Qsf7Va4bZWtwl9UQNpDQ4n1jqiq2hLdWeWSnBUZKTStRkDKDsVY2Bnek+7J6ZBVNJ2Kt7J4HHhHVLlwWlbo5XJKdMUs7yFKYpwU8KECQlKcMJyB8k5ou3HoqCs4JTELvszuK5IUKtFHpJ/3h8vkEH2i70q49q7A54YFV5qHcVritjiZd5v8AYd2icvQLKhJAAMkwABiTshbjVvQXZua50GpG0SKZnJs+9+LZsjMhkkoLcGGNzewLqlZ6jLSyrcIY2bxOGBaRIBxOat9N1g6tUqCcYMERENA+iu7XoSpQILxF8XwTiXA5yd/68UJaNHNNBrwMJfTdBnvYPYSDkC0uH+FYZ5pNm3HjjFbGfstp74Fzjn/RH6T0AbYGXanZlrYDXNlu0k3gZk4bDki6OhwGg7TlwGwY7dpVmLN2YBiHR6ECBH7zQPM+YhyxriR5tbtXa1K9LQ9rTBdTN4DbiPEOip65lp6r1GvZyAHHAOJAO8tgnjtCxmseihd7Rgg5vAyMmL0b8lsx5naUzJPEquJl00ro0zuPRMWncei2GajkFSUswuQw7j0XTGkHEEdVCUz0PVipespb8DjPJ4BHreUlWmCszq9pwUqhD8GPADj8JHhdyxIPNbWxWTtKjAMQ5zcRiCCRiDuhYckWpG7DK416PT32hlKhfe4NZTp3nOOTQ1uJPReC6z6zuttodVMhmVJh9ynOE/iPiPE8Arf2o6//AGl32azu/szXfeOH/Wc0/wD5gjDeRO5YL7Sn48dK2Zpy3pBxena9V/2ldC1JmkUWtN6s7JW7pG+PQys4y3BWGjreC4DeUEouhuN1JP7LhJOQkCs52xkydIlQh69S1Xa6e8YjcFG/Uduxx84/RaajShoC7KWsMUjnPLKzF1NTgCRJ/wAqFq6nD8XotpaRioHt4qdtE7jMFX1AD/iHT6lVtq9mcZPM7u7816RCY0pRpV5I3fJ5zq/qOWWulekEXnMmIvtaSwyModB8lf6d0H2VTtGg9mfvmxGAkGo0A7WHZulXTrDetDHtMGkycRPec7/1YeqC1y024tezsjcN17HtJIFXwuZgJaHT5444wlTV7lK01RY6Q1rsteytDie2zYxoLnBw24e6efyWPsda/TrNghsF8CJvMa8sOPui8Z89yp32Z1FxD2ua8HbIIO3BaKzads9IUSKbu1gis1xhrmlvdewg4HEdErJJzd/Q6GNQW29mebXqyO8YmBiD0VvYbc51SK8uDQcQWsPdGElwgqHRjxfkMDw0PMcmnGRjhn5Kt0paaRYxlK+5xF6q52AvbmAYxHVLinL6HSpP2aLSWn6Fpp06TKfZ9mHOcDEzGERiWlzg6fw8ZVdpLV8hjGGWudec7aGNLRcB/EG4kf8A2NCD0VoN/wDfQ1nZlroqmA7EG7GZkThulbvRujndm59fv1Kji8g5NvGYA2bD6bFqU9Tt+jLKGjaPB5jX1QcThUBH5SPqmGpTvj/yn9V6sNE0/hjlgmOhRsJ88UVsrY8wo6huJH3gz+H+qsn6hH/uD+T+q3DtDkZDp+iIbYiYwM8lTtkTSPNafsyvvEVYG0BnqDewV9ZvZo1rHMbaK4BBBDSAMcHAs3EcVt6GjwwcTn+ils7e95K7fsG1yjzGv7JfhqtI/GHNPpKH/wCVL/jp9X/+q9arUNyENNFb9lWjzNnspO19P/Ofop6fsoE4vZ5Mc75kL0unYSc8EfRswAU3fkjkjz+w+yazx3nun8LWN+cqf/gEUn/dwWwCC6L2WIMCM5W6dSUdZuH7/e1LnG0FGdMx7NUnbm9f6Lv/AIUd8LeoWqC6CRoQzusyo1Wd8I6hSt1Y3tHULTAJKu2vZO7IKC5cE6ULomUhrMwQasrqDr04KFotMFexK6uyuLVVDGOcfdBd0E/vmoED0h/eH4jhyaA0eocfNQXCjQyAAdgE89vqum0ZQ0FZSWnQjaj+0IvukEzjeA+Nu38w9FT2jV69Wv0qhpuktAa0PaMPAGuwiMLuO5b6jSa1UeuwdTsrq9ABtRhBLwATdxBw24kZyl9pNhLKzMaL1R711td4LhBhgaYGeLpu8Th80UNB0rNWayk177RmCSHFo2PuiA0fiIVHrTbbTQFKSGh85Gb7GhjsTmJvt3HNbfUq1CpYmVC0MLs4967LJxxI7uE5ZK+y61MJ5d6QtHaDh3aVjffMgZhpPvH4n8VbVVy6q2cx1Sc/kiUUuBTk2MFIChbRbWsaXOwA8+QA2k7ktU9OB9Uh7QC49z8Me5O0nOf6RPxtJvkqTaVj1rfdw7N07Q7uxv3zCnq1D2JcwwYaRgHZyDIyzCsNP2dpAcRw/flPQKipU3lr2wYLHwYOYF5vq31WbK5xyaL/AESLUo2VJ03Xk9/0Zh/lQ7dYq1N7ZIeC4XhdbMEgGMsYlSWPQtapJDYBBguN2Z2wcfRDVdFvp1Xh4xp0nPBEwSRdbB5vn/CVljknq3ZremqRbM1uc1wbVo54ywzA4g4ZZ47FobBaadUXmEkwD3hBE5YHkei84dXLnZEkA5bssT5R5rT6nayUuyrNe0tFNt9229iBnGBktAH6lbMM5SdMRlioq0a0NTwsxq9rmK1U0aoDHOJNIgzInBjj8W47ea1YYtSaYh7ckZXFWngp7qe4ratFWV4XQanjFIFZaGjQkWp4SCohMUgucUry1gHZfAQNR8lE1MQeSEhSyDgIHSTb7qdEf9R4vflZ33fIDzVlSu7Sh2tabXe2Mpx5uxPpCqXAUQpti+I9FMyzgZBStEru6ioXqIuyG5O6zMc0tLQ4EEEETIOYPks/rRrrRsjCGua+tMCmMY/E4jILEf8AGdOs0utdWs+f/j0B2bBGUvvC9vwI81RaVljrBqx2zAHVCRQY8T7zwA1uAEAH7oYknMmFstGU6TaFNlO5DabBAum73RgdsqkbXaaWGF+ng05w5uEccY8ljqmsVna4sfRcHDA1GXQXHefCfXYkqUroc4qj06tRHLkq21Vbgl2Xz5LH2b2hsojB7qzcG3KjS17McXNeBDtuDp5jJXJ01TtYDqZkRkcCMdo2HDJH+ylzRXaSr1HEvhzmtglrcbocYDg3N2OZG/pJYrVDgBIdIiM+Ecclz9qNKpO2C0jeD+/VT2fSnb2+i24WDv3jiSSym+6HHZj8vIYM8mp7I0QjqW/Bc6yWu02mkymxzKbSAaxJ70xOQHhywGJnGApKWnnMuMrNAkwKgyfDZksGLMcNoQ9KgXveWYh0TOAF0XTMbD9FbUbFdMlxOERs8pxWaWWU3bGaIQjpHsmk21ASwgwYO8Ebwu67r0Eki7OWE8zwUFTR7Q41G91+ZOd4DNpAzzXTbU0xDs9m3zGaF77MClzEFtWg6dS8Wyxzs3NyOzEZdIXnlqDqBNOT3iS5w8L7riMBuHHaeS9LpBo8InEzvBnLeI3Kj05oIVHPIgXu+GkeF8d4g7AYkjfiix5XjYWhS2ZiK2kLjc4ecZGYIyA5fNev6saVNpslGsfE9gvfmaS13q09V4fbLDDyHA3tt4nD+i9m1GsfZWCg0iJaXxuD3F49CF08bT3Xky5k1yXwaumpoSlaEZgSqzvHmuIU9oGM7wPkoYWaSpscuB4SKRShUWSgJJq1rpmCHs/mbj6qPt2fG3+YfqtWwtbkqgq0ZxGakbXYcnNPJwP1XbXN3jqoWA1WkAkjAAkngMSqvRTHvp9pHicThs3K40vUAouAzPd65+krvRVANosHCepS2rlQadRsBbVcEFrHrA+mxjGf3lUuDT8IaMXneAS3mJyWkNNZnWmyONezkeE9pSxyD6jQGE7pILZ/EFbTQKaZiKmr4qOLnue4uJJeSCXE7SIhQVNUzSr0nOINF7xDwMIBEgj3XDd81s26NFN8PbMZ7HYjO9s2ZYKw0zox5pi8S6mGi6CBhMQO6MTJAnbghjKSTvwHJRtFGbUGBgLoN6B2jTfaGnEC74s5EcTgqLT2jGX7rQYDhdkQ597HHHf+92nZbJDQ8l10ggvnvDACG5TkPPigLNSBrF9USSSWlvh73vDbI5bErV5QxR8MxOltWXtp3w03b10vAN29E3ZyB+aG0DbXUapjIETyJxXo2sWjnNa2Gl9Mic+6HHA4DCVkxoEmuKbKeJqX3HMhl0FrSZylrtk4lOU/xpitG9ov7Y3tRkMtoMqPR+sDrILppucIN7EAugkgh2+JGPBWzaMYLivYg8YiVnlj7i3NCnp28B1m0rSrBtWi57C4G6SyWOwxa8iQOIkERwR9DSrXPFJ/cq3b1x20bXMdk9vEeiwZ0fUsr3OoHuky6n7pI2xsO5wg8VZjXWi5gbXpuDhlIHdORLHbOX+yyTwyi9lYdxZrrXQvAAzEyeMDDPiUC7RtOmC51SpdGJmo+N+U4+Sq7BrJTLbrrRTiTdi8HXTli9xM8lNZ7XY6TIZUDok4EuJJxJl2Zx3pWh+UF8drCdBW5lWnep5XnSJxBvEifKFNpN8UzGZIA25kXoH5byorZpOrWa9tnaygTgK5Mu2YhjQZPiGJwwPBWWgNCOpia9WpaKjszViANzW7BthGsEpK+COaTsAsWqf2mq1z57BpBu/FBJLGna0nA7gIC37eH6LhvDDkuwF0MOPtxpGPLkeR2yW9guUgF0GrTyIIq7cB0Q8I2sO6evRBFJyKmHB7CTFIpJYZHWoNibo6BDOot3DoEe9uCFc1U0EmD9g34W9AkaDfhb/KFImKoIHq0wAYaAThgAM1etbAA3ADpgqiky9UYON4+WKt0/CuWLyeEPKgt1hbWpljhIKnSlOFGapsdZ3RXaa1PCKoHfbj7zR488xO+Au9I6bp1bwa4Fga4NbIm9dusBadziDjuO5aEicx1Qdo0LRqCHU2+WB8jmNmSBxfgK15KCwMa3Y2QAJMZAQMTswUNtt1Jr8S3FpDQ0gkPBkQBicowV+zVKgBEOIgiCZiTOG0I2loqm0yGy4CLziXGN0nYkxwNMa8y8Gbsxr1gGXLjdrnCCCPhaYPWBzVnYtXmUgS2S93ic7EnzzV4xia5+5TVj9i3lsorRYQcHDHegjo0g4YhaWrZgUO6xEf0VOLTLUzO1NGuOxVls1Uv+7Hktl9njf0TihxPoqcbD1nnf8Ay6k5f+KsrBqIGEEgf6itn2HE9AnFA7/QK9LK1lPZdChmWJ3n6K1stggyT5IqnZuPopOw4lRYwHMYMCkDVyKXFdCnxRpC2xBdSuLiV1GijtAORoQtXM80rLwFDk4CctSa1dJI06Q1VuKSSjIiArlySSBho70Y371x3Ngef+ys0klpxfEVk5EmSSTQB13TanSUKfBIuYTpIgEOBguE6SoiEkkkoWJOGBJJSgbHuBRvTpKmRMdgwCchJJWWNCdJJQgoTFJJQiEEPXb3vIfv0SSQZPiFHk5hckJJLOxp/9k="/>
          <p:cNvSpPr>
            <a:spLocks noChangeAspect="1" noChangeArrowheads="1"/>
          </p:cNvSpPr>
          <p:nvPr/>
        </p:nvSpPr>
        <p:spPr bwMode="auto">
          <a:xfrm>
            <a:off x="63500" y="-153988"/>
            <a:ext cx="304800" cy="304801"/>
          </a:xfrm>
          <a:prstGeom prst="rect">
            <a:avLst/>
          </a:prstGeom>
          <a:noFill/>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1200" cap="none" spc="0" normalizeH="0" baseline="0" noProof="0" dirty="0">
              <a:ln>
                <a:noFill/>
              </a:ln>
              <a:solidFill>
                <a:prstClr val="white"/>
              </a:solidFill>
              <a:effectLst/>
              <a:uLnTx/>
              <a:uFillTx/>
              <a:latin typeface="Corbel"/>
              <a:ea typeface="+mn-ea"/>
              <a:cs typeface="+mn-cs"/>
            </a:endParaRPr>
          </a:p>
        </p:txBody>
      </p:sp>
      <p:sp>
        <p:nvSpPr>
          <p:cNvPr id="70660" name="AutoShape 4" descr="data:image/jpeg;base64,/9j/4AAQSkZJRgABAQAAAQABAAD/2wCEAAkGBhQSEBQUExQVFBQWFBUVFRUUGBcUFxQXFRUVFRUUFBUXHCYeFxkkGhQUHy8gIycpLCwsFR4xNTAqNSYrLSkBCQoKDgwOGg8PGikcHxwqKSwsKSksKSksKSwpLCkpLCksLCwsKSkpLCkpKSksKSwsKSksKSksLCwsLCksLCwpKf/AABEIANUA7QMBIgACEQEDEQH/xAAcAAABBQEBAQAAAAAAAAAAAAAEAAEDBQYCBwj/xABFEAABAwEEBwUFBgMGBgMAAAABAAIRAwQSITEFBkFRYXGREyIygaEHQlKxwRQjYnLR8BWS4SQzgqKy8RYXQ1PC0kRjs//EABoBAAIDAQEAAAAAAAAAAAAAAAIDAAEEBQb/xAApEQACAgEDBAICAQUAAAAAAAAAAQIRAxIhMQQTQVEyYSJxQhQjkaHw/9oADAMBAAIRAxEAPwDMynJShIhcs9MMk52Hknhc1vCeRVFS4K0VowXdPFCCpiiKb1qo8+FCku20gNkrinURAghCQEiMuir9K0sWvG6D9FbPowgbXTwg+E+hUQLQFTqSjRkquk43o8laOKkkCQ1TgeSEsx73miXHA+aEpHEeatFGqsB7iF0kcYU2jX9xDW93eKT/ACKXIIM1ZUfD5quAyR7D3QjlwQFtJ7yhK6rZlcOUQZw4qutTbxA3n9+iMtL4HPBCuBJAGJKZEoszVpBsFx8v1TWdjD4QB80JT0S45uaPVWNm0VdHi45KOkWkEUaQRNGtGYkKJkDCZSlByFQeyrGLeakt1YPZhmCMN04KrpWmDGz5IoeA8XAdBKVKNB4U+5GvZDKZOkFR3TqUgkU4CgYlHaPA7kVJCaFRTVqjONcp6VVDubBI4rprlrPPvZljTqoqkVV0qiOo1eKFooMzwQFroRO5GMdxRT7E5zrlx98Cbtx94A7bsTHFBwSrMk5n3x5z1x+qPqHBNbLCW1Z2ZciNh3KO2OhqJu6AZw04Hkhxn5KahiDyUBzVlGi0U7uqK3YkptE1ME1sdif3sSvJXkGpo9h7oQFEo0ZIpFg1YYqCq+BKmDsI6ICtLnQP3xKtFgz3l7t+4D6K1sejDEkxv38lb6G1LtTmX2UKrgfeawwfyl0SOS5NItcWOBa5via4FrgeLSJCJy9BJAjbJdOAHniUYwYYpZKNzpQEHIChe5PUcoKjlZBTJHRHThHEn99FWKyhDM19LG536EnBTFKEs6pInASCSoMZKE6ShDP2xsPdzKhRekm/eny+QQpWqL2OFlVTa+x2uRNEEkAYkkAAbScgEGtR7O7MH21pdiKbXVAPxCGt6F0+QVvgUlbo9G1J1C+zxVrXXVs2tzFLlsL+OzYt/S5qhslrJwS0rrVRsbL9YnEwxjRefUO5rfmchKz2PcfCCdO6oWa1g9rTF4iO0b3Xjd3hn5yvEvaBqLWsHeP3lEmG1WiIJybUb7rvQ+i9Qsuvlor40rI1rdhq1TMcQxv1VhVtjq9J1K00aL2PaWva1zsWnZDm+siIlTuQT5J/T5K3R866PPdKiO1bDTfs8r2eq7sGvr0Ti1wEvaPhqNGN4bxgc8MhQ1tA2hjSX0KzRO2m8fRMU4t2mIljkvB1omop7VmUDo58GFZWkT5hC+QKAaKPBwCr6fiVxZtB2muAKNJ7pwvxdYOJecIUky1FvgrrPZn1KjadNpfUc66xozJ+g2ycAF7FqR7NKVkaKlWK1fMuIllM7qYO74jjuhUug9TK1kp/cVWMqkQ+saYfUO9rC/u02cAJ3kqV2ntJ2XxVG12DZUYJj8zII54oO7G6s2R6WdWqPTgFWawasULYyKre8PDUbhUZ+V27gZHBVuq+v9G1kU3Dsa//AG3GQ+M+zf73LA8Fo6tRHaoQ4yTpnheuOrNSwVAHEVGPm48CJuxIcPdcJBiYxw4Z9tYOXqXtZqtNkYDE9u27v8FS9HkvHzgVcdwZKmGPKiJXLSnciKR3ZWy4cEeULYGYnl80UlT5Ol0cdmxSlKSRQG4rv4xwS/jHBViS0aEZu5Iszpngl/GeCq4TKaEV3JBletfM8I6KEp6Rw8/n/smciSo5+b5MZab2fWkMtcH36bmjnLXfJpWZVzqe2bbR5u9GOKkuBcNpI9eo1zIWHsdtdbbXVrVMWtqOp0x8LGOIAHPM7yStsxi821Jc5pqscML19vGTB+h8ysr+LN+OlJHo1CpcwGSsKda8qqyVw7gdkoh0txjLosptassQ47VPTqbNv7hBWStOBiNi5bWio5u6I5ET856KC3G9ior6VoVcatKk85EvY1zhGBxInNVWlNG2Go0ANNF3xUzIHNpJB9FY6xWFjDfNJrmPJvZgtec8WkGDn1WTtdjcT9zmcAwycSYF0zPVSLa8mhYMc420WerWqVBtYPdUFaMWtLLone4FxveeG3HBb4v6BU+gNANo08cXkAvcTPMCcmo+jLmzOZJ8pw9IROTb3EdvHF1DYMDlDaaIeIITsrbM4TucFQKW55/rVoE0vvGYEEGRhBGIcNxBjovR9F6SNaz0Kh8T6THO5lon1lU2nWs7Cr2nhbTe4ngGk/RWWhaVyyWdpzFCkDzuNn1JTYN0Jzu69mI9rwB+zGcR2wjgey73PYvOhith7VrVNqpt+CkOr3En0AWOoFaocHPycnTAuyuYXTkQKHfablORmXAehP0Qn8Xcu9KiGMG8lx9B9VWqKKZswtqOwcdLuTHSz0EkVNKHa5ey2/ho3lN/DBvKtISupetmrtxKv+FjeUhoocVa3UoVa2V2kVTrGGiRP7lDFWttb92VUlNg7Rzuqioy2GhXWpzot1D8zh1Y5UqloWl1NzXsMOYQ5p3EYhGzKnue313QxxGxrj0BK8v0Naeze1x8MQ7kYk+Rhblulu2sFSq3A9hUJG4im7LhK81sle8wEZQsyXKNl0z1TR4a9sSAYwOJ5HAoqjXLH3HgEwJ2hwOR4jA9FgtWdPltRtNxwyYf/E8IyXoFpAqU2vb42A45ktOY44gGOCzTjpZvhNTVnXZ9m8Fpmm7L8J+E/T9yRabNeN8eNrcvjbM3eecczvUGj3ipTLXGZGeUHMHrim0XXIcWumWkgjcRh++EJdkd/wCCYUhXpuYZuvbjsLZ2jcQcfILEam0apttVtQ3uxvNOAAvXroOG2A6Oa3Bf2dRwnA99vI5gec9ULZNGhlor1WiTWc1x4XabQY85PmrT2aYLTbTTpB9bAXMi7PlhK7D4YYAnID0HkoqEPe4nIQ0T+EST1JHknGLyBk3DP3nDLyH+pUT6Og8MYTsGJO87fM/VRhsYnxbeHAJVnCbucQ47sPCOc4+XJUmuGm+xo9zB7wWt/CNruY2cSiW7L4VsodcdNGu9tkpGQ97WVCNpc4AMncMz02Fem1BHLZyGS8a1Gs3aaSoDY0uqH/Axzh63V7HaHrQ1pVGGUtTPE9frX2lvqn4brP5QP1KoqDkZrNUm2V4y7V46GPoq+kcVoj8TLP5MMIXDlJOC5pDvDn8lATu12YG7OxseqH+wN3BWldmI/KPXH6qItS9R1cMFoQCLENwS+xDcEbcxSuKah2hBSUJwmhCNFCYJ0gqIC6TMM8x+/RVJVlpV2DeZVcn4+Dk9Y/7hynhOUgmGQ9H1OoXrFdPhe1w8nS1w9VgDRNCo+m73XFp4EGJHBelalR9joxvqNdzvOPyA6rG66WW7base9dd5lon5JC5aNX8UwayWIkgg8QQt3ofTBY3vC8cuHNeeWV5acDCvbHbyl5I2Pw5NBprPpZrK0ZXybrZ3QXAdVb284CsCJi68bwDA5kT0PBeWayW4iu0AkGm0ZbHu756S0eSCtmuVocbstEFpJAMughwBknCQMBCBdO5JUNj1cU3q8HsNttZZQ7VwH3YL8DMNHik8sfJYyv7Q31bZTbZ4AdFMuMhsuce9BGIAOcDhCzulvaFUq0XUmtLA8XXG9IAPiDQAM8pM4LMU6pBBBggggjMEYgpmPp/MgM3VpNLH/wB9H0R2hawEG/OUZk+XFK+KNMuqYQC4unzcTuXilLXi0ABstABBdAIvRvxw8gMhyUmndeK1oo9li1khx7xcXXcQ2T7sgGOCD+mle4cuqxVaf+j1azaYY0OlrxUJJJMQSREDHKIHksXrHaXVHlzuQG4bgr7tbzQd4B6ifqqXS1CQUuO0iTm5oL9lNmv2utU2U6V0c6jh9GFek2l0Cdg/crI+y2x3LPXdtfWDQeDGD6uKN17rOFjqwYEQY3FNm9zKuTxy1VLz3O+Jxd1JP1UbAu5TBaTI92FMPdT2QYkrmjlHBSWBnqR80LKDKuePAei4XVQy48z81ylHcxqoJfQimXRKZQMmSXUJKBHJCSeEoVEK7SjsWjgfX/ZAIvSTu/yAQkrRD4nF6l3kYk6aU0ohBv8A2a1ZZVbPhqNdd3AtLS4dFV67Mm2v/Kz/AEhc+zq1XbU5ux1M9WkH5XkTrXT/ALXU5M/0BJlszTj3iUdGmrTRdmF687wNBc48GiT6BCUqElF6ctHZWIgYOqEUx+XN/oAP8aBu9hnCv0ZO0Wk1Hvec3Oc4/wCIzCr7V4hy+SJBQ9qGXRa0qML3ICV1KjJTyjKHBT3lGCnlQh65oerestFx20qfUNAPyQ2kbSo9AVv7FS4Nc3o9wQdteTK5rX5s6cX+KPSdSKN2w0j8V9/8zzHoAgvaDWDbDVnN11o5lw+krQaDs92y0W7qVMf5Qsf7Va4bZWtwl9UQNpDQ4n1jqiq2hLdWeWSnBUZKTStRkDKDsVY2Bnek+7J6ZBVNJ2Kt7J4HHhHVLlwWlbo5XJKdMUs7yFKYpwU8KECQlKcMJyB8k5ou3HoqCs4JTELvszuK5IUKtFHpJ/3h8vkEH2i70q49q7A54YFV5qHcVritjiZd5v8AYd2icvQLKhJAAMkwABiTshbjVvQXZua50GpG0SKZnJs+9+LZsjMhkkoLcGGNzewLqlZ6jLSyrcIY2bxOGBaRIBxOat9N1g6tUqCcYMERENA+iu7XoSpQILxF8XwTiXA5yd/68UJaNHNNBrwMJfTdBnvYPYSDkC0uH+FYZ5pNm3HjjFbGfstp74Fzjn/RH6T0AbYGXanZlrYDXNlu0k3gZk4bDki6OhwGg7TlwGwY7dpVmLN2YBiHR6ECBH7zQPM+YhyxriR5tbtXa1K9LQ9rTBdTN4DbiPEOip65lp6r1GvZyAHHAOJAO8tgnjtCxmseihd7Rgg5vAyMmL0b8lsx5naUzJPEquJl00ro0zuPRMWncei2GajkFSUswuQw7j0XTGkHEEdVCUz0PVipespb8DjPJ4BHreUlWmCszq9pwUqhD8GPADj8JHhdyxIPNbWxWTtKjAMQ5zcRiCCRiDuhYckWpG7DK416PT32hlKhfe4NZTp3nOOTQ1uJPReC6z6zuttodVMhmVJh9ynOE/iPiPE8Arf2o6//AGl32azu/szXfeOH/Wc0/wD5gjDeRO5YL7Sn48dK2Zpy3pBxena9V/2ldC1JmkUWtN6s7JW7pG+PQys4y3BWGjreC4DeUEouhuN1JP7LhJOQkCs52xkydIlQh69S1Xa6e8YjcFG/Uduxx84/RaajShoC7KWsMUjnPLKzF1NTgCRJ/wAqFq6nD8XotpaRioHt4qdtE7jMFX1AD/iHT6lVtq9mcZPM7u7816RCY0pRpV5I3fJ5zq/qOWWulekEXnMmIvtaSwyModB8lf6d0H2VTtGg9mfvmxGAkGo0A7WHZulXTrDetDHtMGkycRPec7/1YeqC1y024tezsjcN17HtJIFXwuZgJaHT5444wlTV7lK01RY6Q1rsteytDie2zYxoLnBw24e6efyWPsda/TrNghsF8CJvMa8sOPui8Z89yp32Z1FxD2ua8HbIIO3BaKzads9IUSKbu1gis1xhrmlvdewg4HEdErJJzd/Q6GNQW29mebXqyO8YmBiD0VvYbc51SK8uDQcQWsPdGElwgqHRjxfkMDw0PMcmnGRjhn5Kt0paaRYxlK+5xF6q52AvbmAYxHVLinL6HSpP2aLSWn6Fpp06TKfZ9mHOcDEzGERiWlzg6fw8ZVdpLV8hjGGWudec7aGNLRcB/EG4kf8A2NCD0VoN/wDfQ1nZlroqmA7EG7GZkThulbvRujndm59fv1Kji8g5NvGYA2bD6bFqU9Tt+jLKGjaPB5jX1QcThUBH5SPqmGpTvj/yn9V6sNE0/hjlgmOhRsJ88UVsrY8wo6huJH3gz+H+qsn6hH/uD+T+q3DtDkZDp+iIbYiYwM8lTtkTSPNafsyvvEVYG0BnqDewV9ZvZo1rHMbaK4BBBDSAMcHAs3EcVt6GjwwcTn+ils7e95K7fsG1yjzGv7JfhqtI/GHNPpKH/wCVL/jp9X/+q9arUNyENNFb9lWjzNnspO19P/Ofop6fsoE4vZ5Mc75kL0unYSc8EfRswAU3fkjkjz+w+yazx3nun8LWN+cqf/gEUn/dwWwCC6L2WIMCM5W6dSUdZuH7/e1LnG0FGdMx7NUnbm9f6Lv/AIUd8LeoWqC6CRoQzusyo1Wd8I6hSt1Y3tHULTAJKu2vZO7IKC5cE6ULomUhrMwQasrqDr04KFotMFexK6uyuLVVDGOcfdBd0E/vmoED0h/eH4jhyaA0eocfNQXCjQyAAdgE89vqum0ZQ0FZSWnQjaj+0IvukEzjeA+Nu38w9FT2jV69Wv0qhpuktAa0PaMPAGuwiMLuO5b6jSa1UeuwdTsrq9ABtRhBLwATdxBw24kZyl9pNhLKzMaL1R711td4LhBhgaYGeLpu8Th80UNB0rNWayk177RmCSHFo2PuiA0fiIVHrTbbTQFKSGh85Gb7GhjsTmJvt3HNbfUq1CpYmVC0MLs4967LJxxI7uE5ZK+y61MJ5d6QtHaDh3aVjffMgZhpPvH4n8VbVVy6q2cx1Sc/kiUUuBTk2MFIChbRbWsaXOwA8+QA2k7ktU9OB9Uh7QC49z8Me5O0nOf6RPxtJvkqTaVj1rfdw7N07Q7uxv3zCnq1D2JcwwYaRgHZyDIyzCsNP2dpAcRw/flPQKipU3lr2wYLHwYOYF5vq31WbK5xyaL/AESLUo2VJ03Xk9/0Zh/lQ7dYq1N7ZIeC4XhdbMEgGMsYlSWPQtapJDYBBguN2Z2wcfRDVdFvp1Xh4xp0nPBEwSRdbB5vn/CVljknq3ZremqRbM1uc1wbVo54ywzA4g4ZZ47FobBaadUXmEkwD3hBE5YHkei84dXLnZEkA5bssT5R5rT6nayUuyrNe0tFNt9229iBnGBktAH6lbMM5SdMRlioq0a0NTwsxq9rmK1U0aoDHOJNIgzInBjj8W47ea1YYtSaYh7ckZXFWngp7qe4ratFWV4XQanjFIFZaGjQkWp4SCohMUgucUry1gHZfAQNR8lE1MQeSEhSyDgIHSTb7qdEf9R4vflZ33fIDzVlSu7Sh2tabXe2Mpx5uxPpCqXAUQpti+I9FMyzgZBStEru6ioXqIuyG5O6zMc0tLQ4EEEETIOYPks/rRrrRsjCGua+tMCmMY/E4jILEf8AGdOs0utdWs+f/j0B2bBGUvvC9vwI81RaVljrBqx2zAHVCRQY8T7zwA1uAEAH7oYknMmFstGU6TaFNlO5DabBAum73RgdsqkbXaaWGF+ng05w5uEccY8ljqmsVna4sfRcHDA1GXQXHefCfXYkqUroc4qj06tRHLkq21Vbgl2Xz5LH2b2hsojB7qzcG3KjS17McXNeBDtuDp5jJXJ01TtYDqZkRkcCMdo2HDJH+ylzRXaSr1HEvhzmtglrcbocYDg3N2OZG/pJYrVDgBIdIiM+Ecclz9qNKpO2C0jeD+/VT2fSnb2+i24WDv3jiSSym+6HHZj8vIYM8mp7I0QjqW/Bc6yWu02mkymxzKbSAaxJ70xOQHhywGJnGApKWnnMuMrNAkwKgyfDZksGLMcNoQ9KgXveWYh0TOAF0XTMbD9FbUbFdMlxOERs8pxWaWWU3bGaIQjpHsmk21ASwgwYO8Ebwu67r0Eki7OWE8zwUFTR7Q41G91+ZOd4DNpAzzXTbU0xDs9m3zGaF77MClzEFtWg6dS8Wyxzs3NyOzEZdIXnlqDqBNOT3iS5w8L7riMBuHHaeS9LpBo8InEzvBnLeI3Kj05oIVHPIgXu+GkeF8d4g7AYkjfiix5XjYWhS2ZiK2kLjc4ecZGYIyA5fNev6saVNpslGsfE9gvfmaS13q09V4fbLDDyHA3tt4nD+i9m1GsfZWCg0iJaXxuD3F49CF08bT3Xky5k1yXwaumpoSlaEZgSqzvHmuIU9oGM7wPkoYWaSpscuB4SKRShUWSgJJq1rpmCHs/mbj6qPt2fG3+YfqtWwtbkqgq0ZxGakbXYcnNPJwP1XbXN3jqoWA1WkAkjAAkngMSqvRTHvp9pHicThs3K40vUAouAzPd65+krvRVANosHCepS2rlQadRsBbVcEFrHrA+mxjGf3lUuDT8IaMXneAS3mJyWkNNZnWmyONezkeE9pSxyD6jQGE7pILZ/EFbTQKaZiKmr4qOLnue4uJJeSCXE7SIhQVNUzSr0nOINF7xDwMIBEgj3XDd81s26NFN8PbMZ7HYjO9s2ZYKw0zox5pi8S6mGi6CBhMQO6MTJAnbghjKSTvwHJRtFGbUGBgLoN6B2jTfaGnEC74s5EcTgqLT2jGX7rQYDhdkQ597HHHf+92nZbJDQ8l10ggvnvDACG5TkPPigLNSBrF9USSSWlvh73vDbI5bErV5QxR8MxOltWXtp3w03b10vAN29E3ZyB+aG0DbXUapjIETyJxXo2sWjnNa2Gl9Mic+6HHA4DCVkxoEmuKbKeJqX3HMhl0FrSZylrtk4lOU/xpitG9ov7Y3tRkMtoMqPR+sDrILppucIN7EAugkgh2+JGPBWzaMYLivYg8YiVnlj7i3NCnp28B1m0rSrBtWi57C4G6SyWOwxa8iQOIkERwR9DSrXPFJ/cq3b1x20bXMdk9vEeiwZ0fUsr3OoHuky6n7pI2xsO5wg8VZjXWi5gbXpuDhlIHdORLHbOX+yyTwyi9lYdxZrrXQvAAzEyeMDDPiUC7RtOmC51SpdGJmo+N+U4+Sq7BrJTLbrrRTiTdi8HXTli9xM8lNZ7XY6TIZUDok4EuJJxJl2Zx3pWh+UF8drCdBW5lWnep5XnSJxBvEifKFNpN8UzGZIA25kXoH5byorZpOrWa9tnaygTgK5Mu2YhjQZPiGJwwPBWWgNCOpia9WpaKjszViANzW7BthGsEpK+COaTsAsWqf2mq1z57BpBu/FBJLGna0nA7gIC37eH6LhvDDkuwF0MOPtxpGPLkeR2yW9guUgF0GrTyIIq7cB0Q8I2sO6evRBFJyKmHB7CTFIpJYZHWoNibo6BDOot3DoEe9uCFc1U0EmD9g34W9AkaDfhb/KFImKoIHq0wAYaAThgAM1etbAA3ADpgqiky9UYON4+WKt0/CuWLyeEPKgt1hbWpljhIKnSlOFGapsdZ3RXaa1PCKoHfbj7zR488xO+Au9I6bp1bwa4Fga4NbIm9dusBadziDjuO5aEicx1Qdo0LRqCHU2+WB8jmNmSBxfgK15KCwMa3Y2QAJMZAQMTswUNtt1Jr8S3FpDQ0gkPBkQBicowV+zVKgBEOIgiCZiTOG0I2loqm0yGy4CLziXGN0nYkxwNMa8y8Gbsxr1gGXLjdrnCCCPhaYPWBzVnYtXmUgS2S93ic7EnzzV4xia5+5TVj9i3lsorRYQcHDHegjo0g4YhaWrZgUO6xEf0VOLTLUzO1NGuOxVls1Uv+7Hktl9njf0TihxPoqcbD1nnf8Ay6k5f+KsrBqIGEEgf6itn2HE9AnFA7/QK9LK1lPZdChmWJ3n6K1stggyT5IqnZuPopOw4lRYwHMYMCkDVyKXFdCnxRpC2xBdSuLiV1GijtAORoQtXM80rLwFDk4CctSa1dJI06Q1VuKSSjIiArlySSBho70Y371x3Ngef+ys0klpxfEVk5EmSSTQB13TanSUKfBIuYTpIgEOBguE6SoiEkkkoWJOGBJJSgbHuBRvTpKmRMdgwCchJJWWNCdJJQgoTFJJQiEEPXb3vIfv0SSQZPiFHk5hckJJLOxp/9k="/>
          <p:cNvSpPr>
            <a:spLocks noChangeAspect="1" noChangeArrowheads="1"/>
          </p:cNvSpPr>
          <p:nvPr/>
        </p:nvSpPr>
        <p:spPr bwMode="auto">
          <a:xfrm>
            <a:off x="63500" y="-153988"/>
            <a:ext cx="304800" cy="304801"/>
          </a:xfrm>
          <a:prstGeom prst="rect">
            <a:avLst/>
          </a:prstGeom>
          <a:noFill/>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1200" cap="none" spc="0" normalizeH="0" baseline="0" noProof="0" dirty="0">
              <a:ln>
                <a:noFill/>
              </a:ln>
              <a:solidFill>
                <a:prstClr val="white"/>
              </a:solidFill>
              <a:effectLst/>
              <a:uLnTx/>
              <a:uFillTx/>
              <a:latin typeface="Corbel"/>
              <a:ea typeface="+mn-ea"/>
              <a:cs typeface="+mn-cs"/>
            </a:endParaRPr>
          </a:p>
        </p:txBody>
      </p:sp>
      <p:sp>
        <p:nvSpPr>
          <p:cNvPr id="70662" name="AutoShape 6" descr="data:image/jpeg;base64,/9j/4AAQSkZJRgABAQAAAQABAAD/2wCEAAkGBhQSEBQUExQVFBQWFBUVFRUUGBcUFxQXFRUVFRUUFBUXHCYeFxkkGhQUHy8gIycpLCwsFR4xNTAqNSYrLSkBCQoKDgwOGg8PGikcHxwqKSwsKSksKSksKSwpLCkpLCksLCwsKSkpLCkpKSksKSwsKSksKSksLCwsLCksLCwpKf/AABEIANUA7QMBIgACEQEDEQH/xAAcAAABBQEBAQAAAAAAAAAAAAAEAAEDBQYCBwj/xABFEAABAwEEBwUFBgMGBgMAAAABAAIRAwQSITEFBkFRYXGREyIygaEHQlKxwRQjYnLR8BWS4SQzgqKy8RYXQ1PC0kRjs//EABoBAAIDAQEAAAAAAAAAAAAAAAIDAAEEBQb/xAApEQACAgEDBAICAQUAAAAAAAAAAQIRAxIhMQQTQVEyYSJxQhQjkaHw/9oADAMBAAIRAxEAPwDMynJShIhcs9MMk52Hknhc1vCeRVFS4K0VowXdPFCCpiiKb1qo8+FCku20gNkrinURAghCQEiMuir9K0sWvG6D9FbPowgbXTwg+E+hUQLQFTqSjRkquk43o8laOKkkCQ1TgeSEsx73miXHA+aEpHEeatFGqsB7iF0kcYU2jX9xDW93eKT/ACKXIIM1ZUfD5quAyR7D3QjlwQFtJ7yhK6rZlcOUQZw4qutTbxA3n9+iMtL4HPBCuBJAGJKZEoszVpBsFx8v1TWdjD4QB80JT0S45uaPVWNm0VdHi45KOkWkEUaQRNGtGYkKJkDCZSlByFQeyrGLeakt1YPZhmCMN04KrpWmDGz5IoeA8XAdBKVKNB4U+5GvZDKZOkFR3TqUgkU4CgYlHaPA7kVJCaFRTVqjONcp6VVDubBI4rprlrPPvZljTqoqkVV0qiOo1eKFooMzwQFroRO5GMdxRT7E5zrlx98Cbtx94A7bsTHFBwSrMk5n3x5z1x+qPqHBNbLCW1Z2ZciNh3KO2OhqJu6AZw04Hkhxn5KahiDyUBzVlGi0U7uqK3YkptE1ME1sdif3sSvJXkGpo9h7oQFEo0ZIpFg1YYqCq+BKmDsI6ICtLnQP3xKtFgz3l7t+4D6K1sejDEkxv38lb6G1LtTmX2UKrgfeawwfyl0SOS5NItcWOBa5via4FrgeLSJCJy9BJAjbJdOAHniUYwYYpZKNzpQEHIChe5PUcoKjlZBTJHRHThHEn99FWKyhDM19LG536EnBTFKEs6pInASCSoMZKE6ShDP2xsPdzKhRekm/eny+QQpWqL2OFlVTa+x2uRNEEkAYkkAAbScgEGtR7O7MH21pdiKbXVAPxCGt6F0+QVvgUlbo9G1J1C+zxVrXXVs2tzFLlsL+OzYt/S5qhslrJwS0rrVRsbL9YnEwxjRefUO5rfmchKz2PcfCCdO6oWa1g9rTF4iO0b3Xjd3hn5yvEvaBqLWsHeP3lEmG1WiIJybUb7rvQ+i9Qsuvlor40rI1rdhq1TMcQxv1VhVtjq9J1K00aL2PaWva1zsWnZDm+siIlTuQT5J/T5K3R866PPdKiO1bDTfs8r2eq7sGvr0Ti1wEvaPhqNGN4bxgc8MhQ1tA2hjSX0KzRO2m8fRMU4t2mIljkvB1omop7VmUDo58GFZWkT5hC+QKAaKPBwCr6fiVxZtB2muAKNJ7pwvxdYOJecIUky1FvgrrPZn1KjadNpfUc66xozJ+g2ycAF7FqR7NKVkaKlWK1fMuIllM7qYO74jjuhUug9TK1kp/cVWMqkQ+saYfUO9rC/u02cAJ3kqV2ntJ2XxVG12DZUYJj8zII54oO7G6s2R6WdWqPTgFWawasULYyKre8PDUbhUZ+V27gZHBVuq+v9G1kU3Dsa//AG3GQ+M+zf73LA8Fo6tRHaoQ4yTpnheuOrNSwVAHEVGPm48CJuxIcPdcJBiYxw4Z9tYOXqXtZqtNkYDE9u27v8FS9HkvHzgVcdwZKmGPKiJXLSnciKR3ZWy4cEeULYGYnl80UlT5Ol0cdmxSlKSRQG4rv4xwS/jHBViS0aEZu5Iszpngl/GeCq4TKaEV3JBletfM8I6KEp6Rw8/n/smciSo5+b5MZab2fWkMtcH36bmjnLXfJpWZVzqe2bbR5u9GOKkuBcNpI9eo1zIWHsdtdbbXVrVMWtqOp0x8LGOIAHPM7yStsxi821Jc5pqscML19vGTB+h8ysr+LN+OlJHo1CpcwGSsKda8qqyVw7gdkoh0txjLosptassQ47VPTqbNv7hBWStOBiNi5bWio5u6I5ET856KC3G9ior6VoVcatKk85EvY1zhGBxInNVWlNG2Go0ANNF3xUzIHNpJB9FY6xWFjDfNJrmPJvZgtec8WkGDn1WTtdjcT9zmcAwycSYF0zPVSLa8mhYMc420WerWqVBtYPdUFaMWtLLone4FxveeG3HBb4v6BU+gNANo08cXkAvcTPMCcmo+jLmzOZJ8pw9IROTb3EdvHF1DYMDlDaaIeIITsrbM4TucFQKW55/rVoE0vvGYEEGRhBGIcNxBjovR9F6SNaz0Kh8T6THO5lon1lU2nWs7Cr2nhbTe4ngGk/RWWhaVyyWdpzFCkDzuNn1JTYN0Jzu69mI9rwB+zGcR2wjgey73PYvOhith7VrVNqpt+CkOr3En0AWOoFaocHPycnTAuyuYXTkQKHfablORmXAehP0Qn8Xcu9KiGMG8lx9B9VWqKKZswtqOwcdLuTHSz0EkVNKHa5ey2/ho3lN/DBvKtISupetmrtxKv+FjeUhoocVa3UoVa2V2kVTrGGiRP7lDFWttb92VUlNg7Rzuqioy2GhXWpzot1D8zh1Y5UqloWl1NzXsMOYQ5p3EYhGzKnue313QxxGxrj0BK8v0Naeze1x8MQ7kYk+Rhblulu2sFSq3A9hUJG4im7LhK81sle8wEZQsyXKNl0z1TR4a9sSAYwOJ5HAoqjXLH3HgEwJ2hwOR4jA9FgtWdPltRtNxwyYf/E8IyXoFpAqU2vb42A45ktOY44gGOCzTjpZvhNTVnXZ9m8Fpmm7L8J+E/T9yRabNeN8eNrcvjbM3eecczvUGj3ipTLXGZGeUHMHrim0XXIcWumWkgjcRh++EJdkd/wCCYUhXpuYZuvbjsLZ2jcQcfILEam0apttVtQ3uxvNOAAvXroOG2A6Oa3Bf2dRwnA99vI5gec9ULZNGhlor1WiTWc1x4XabQY85PmrT2aYLTbTTpB9bAXMi7PlhK7D4YYAnID0HkoqEPe4nIQ0T+EST1JHknGLyBk3DP3nDLyH+pUT6Og8MYTsGJO87fM/VRhsYnxbeHAJVnCbucQ47sPCOc4+XJUmuGm+xo9zB7wWt/CNruY2cSiW7L4VsodcdNGu9tkpGQ97WVCNpc4AMncMz02Fem1BHLZyGS8a1Gs3aaSoDY0uqH/Axzh63V7HaHrQ1pVGGUtTPE9frX2lvqn4brP5QP1KoqDkZrNUm2V4y7V46GPoq+kcVoj8TLP5MMIXDlJOC5pDvDn8lATu12YG7OxseqH+wN3BWldmI/KPXH6qItS9R1cMFoQCLENwS+xDcEbcxSuKah2hBSUJwmhCNFCYJ0gqIC6TMM8x+/RVJVlpV2DeZVcn4+Dk9Y/7hynhOUgmGQ9H1OoXrFdPhe1w8nS1w9VgDRNCo+m73XFp4EGJHBelalR9joxvqNdzvOPyA6rG66WW7base9dd5lon5JC5aNX8UwayWIkgg8QQt3ofTBY3vC8cuHNeeWV5acDCvbHbyl5I2Pw5NBprPpZrK0ZXybrZ3QXAdVb284CsCJi68bwDA5kT0PBeWayW4iu0AkGm0ZbHu756S0eSCtmuVocbstEFpJAMughwBknCQMBCBdO5JUNj1cU3q8HsNttZZQ7VwH3YL8DMNHik8sfJYyv7Q31bZTbZ4AdFMuMhsuce9BGIAOcDhCzulvaFUq0XUmtLA8XXG9IAPiDQAM8pM4LMU6pBBBggggjMEYgpmPp/MgM3VpNLH/wB9H0R2hawEG/OUZk+XFK+KNMuqYQC4unzcTuXilLXi0ABstABBdAIvRvxw8gMhyUmndeK1oo9li1khx7xcXXcQ2T7sgGOCD+mle4cuqxVaf+j1azaYY0OlrxUJJJMQSREDHKIHksXrHaXVHlzuQG4bgr7tbzQd4B6ifqqXS1CQUuO0iTm5oL9lNmv2utU2U6V0c6jh9GFek2l0Cdg/crI+y2x3LPXdtfWDQeDGD6uKN17rOFjqwYEQY3FNm9zKuTxy1VLz3O+Jxd1JP1UbAu5TBaTI92FMPdT2QYkrmjlHBSWBnqR80LKDKuePAei4XVQy48z81ylHcxqoJfQimXRKZQMmSXUJKBHJCSeEoVEK7SjsWjgfX/ZAIvSTu/yAQkrRD4nF6l3kYk6aU0ohBv8A2a1ZZVbPhqNdd3AtLS4dFV67Mm2v/Kz/AEhc+zq1XbU5ux1M9WkH5XkTrXT/ALXU5M/0BJlszTj3iUdGmrTRdmF687wNBc48GiT6BCUqElF6ctHZWIgYOqEUx+XN/oAP8aBu9hnCv0ZO0Wk1Hvec3Oc4/wCIzCr7V4hy+SJBQ9qGXRa0qML3ICV1KjJTyjKHBT3lGCnlQh65oerestFx20qfUNAPyQ2kbSo9AVv7FS4Nc3o9wQdteTK5rX5s6cX+KPSdSKN2w0j8V9/8zzHoAgvaDWDbDVnN11o5lw+krQaDs92y0W7qVMf5Qsf7Va4bZWtwl9UQNpDQ4n1jqiq2hLdWeWSnBUZKTStRkDKDsVY2Bnek+7J6ZBVNJ2Kt7J4HHhHVLlwWlbo5XJKdMUs7yFKYpwU8KECQlKcMJyB8k5ou3HoqCs4JTELvszuK5IUKtFHpJ/3h8vkEH2i70q49q7A54YFV5qHcVritjiZd5v8AYd2icvQLKhJAAMkwABiTshbjVvQXZua50GpG0SKZnJs+9+LZsjMhkkoLcGGNzewLqlZ6jLSyrcIY2bxOGBaRIBxOat9N1g6tUqCcYMERENA+iu7XoSpQILxF8XwTiXA5yd/68UJaNHNNBrwMJfTdBnvYPYSDkC0uH+FYZ5pNm3HjjFbGfstp74Fzjn/RH6T0AbYGXanZlrYDXNlu0k3gZk4bDki6OhwGg7TlwGwY7dpVmLN2YBiHR6ECBH7zQPM+YhyxriR5tbtXa1K9LQ9rTBdTN4DbiPEOip65lp6r1GvZyAHHAOJAO8tgnjtCxmseihd7Rgg5vAyMmL0b8lsx5naUzJPEquJl00ro0zuPRMWncei2GajkFSUswuQw7j0XTGkHEEdVCUz0PVipespb8DjPJ4BHreUlWmCszq9pwUqhD8GPADj8JHhdyxIPNbWxWTtKjAMQ5zcRiCCRiDuhYckWpG7DK416PT32hlKhfe4NZTp3nOOTQ1uJPReC6z6zuttodVMhmVJh9ynOE/iPiPE8Arf2o6//AGl32azu/szXfeOH/Wc0/wD5gjDeRO5YL7Sn48dK2Zpy3pBxena9V/2ldC1JmkUWtN6s7JW7pG+PQys4y3BWGjreC4DeUEouhuN1JP7LhJOQkCs52xkydIlQh69S1Xa6e8YjcFG/Uduxx84/RaajShoC7KWsMUjnPLKzF1NTgCRJ/wAqFq6nD8XotpaRioHt4qdtE7jMFX1AD/iHT6lVtq9mcZPM7u7816RCY0pRpV5I3fJ5zq/qOWWulekEXnMmIvtaSwyModB8lf6d0H2VTtGg9mfvmxGAkGo0A7WHZulXTrDetDHtMGkycRPec7/1YeqC1y024tezsjcN17HtJIFXwuZgJaHT5444wlTV7lK01RY6Q1rsteytDie2zYxoLnBw24e6efyWPsda/TrNghsF8CJvMa8sOPui8Z89yp32Z1FxD2ua8HbIIO3BaKzads9IUSKbu1gis1xhrmlvdewg4HEdErJJzd/Q6GNQW29mebXqyO8YmBiD0VvYbc51SK8uDQcQWsPdGElwgqHRjxfkMDw0PMcmnGRjhn5Kt0paaRYxlK+5xF6q52AvbmAYxHVLinL6HSpP2aLSWn6Fpp06TKfZ9mHOcDEzGERiWlzg6fw8ZVdpLV8hjGGWudec7aGNLRcB/EG4kf8A2NCD0VoN/wDfQ1nZlroqmA7EG7GZkThulbvRujndm59fv1Kji8g5NvGYA2bD6bFqU9Tt+jLKGjaPB5jX1QcThUBH5SPqmGpTvj/yn9V6sNE0/hjlgmOhRsJ88UVsrY8wo6huJH3gz+H+qsn6hH/uD+T+q3DtDkZDp+iIbYiYwM8lTtkTSPNafsyvvEVYG0BnqDewV9ZvZo1rHMbaK4BBBDSAMcHAs3EcVt6GjwwcTn+ils7e95K7fsG1yjzGv7JfhqtI/GHNPpKH/wCVL/jp9X/+q9arUNyENNFb9lWjzNnspO19P/Ofop6fsoE4vZ5Mc75kL0unYSc8EfRswAU3fkjkjz+w+yazx3nun8LWN+cqf/gEUn/dwWwCC6L2WIMCM5W6dSUdZuH7/e1LnG0FGdMx7NUnbm9f6Lv/AIUd8LeoWqC6CRoQzusyo1Wd8I6hSt1Y3tHULTAJKu2vZO7IKC5cE6ULomUhrMwQasrqDr04KFotMFexK6uyuLVVDGOcfdBd0E/vmoED0h/eH4jhyaA0eocfNQXCjQyAAdgE89vqum0ZQ0FZSWnQjaj+0IvukEzjeA+Nu38w9FT2jV69Wv0qhpuktAa0PaMPAGuwiMLuO5b6jSa1UeuwdTsrq9ABtRhBLwATdxBw24kZyl9pNhLKzMaL1R711td4LhBhgaYGeLpu8Th80UNB0rNWayk177RmCSHFo2PuiA0fiIVHrTbbTQFKSGh85Gb7GhjsTmJvt3HNbfUq1CpYmVC0MLs4967LJxxI7uE5ZK+y61MJ5d6QtHaDh3aVjffMgZhpPvH4n8VbVVy6q2cx1Sc/kiUUuBTk2MFIChbRbWsaXOwA8+QA2k7ktU9OB9Uh7QC49z8Me5O0nOf6RPxtJvkqTaVj1rfdw7N07Q7uxv3zCnq1D2JcwwYaRgHZyDIyzCsNP2dpAcRw/flPQKipU3lr2wYLHwYOYF5vq31WbK5xyaL/AESLUo2VJ03Xk9/0Zh/lQ7dYq1N7ZIeC4XhdbMEgGMsYlSWPQtapJDYBBguN2Z2wcfRDVdFvp1Xh4xp0nPBEwSRdbB5vn/CVljknq3ZremqRbM1uc1wbVo54ywzA4g4ZZ47FobBaadUXmEkwD3hBE5YHkei84dXLnZEkA5bssT5R5rT6nayUuyrNe0tFNt9229iBnGBktAH6lbMM5SdMRlioq0a0NTwsxq9rmK1U0aoDHOJNIgzInBjj8W47ea1YYtSaYh7ckZXFWngp7qe4ratFWV4XQanjFIFZaGjQkWp4SCohMUgucUry1gHZfAQNR8lE1MQeSEhSyDgIHSTb7qdEf9R4vflZ33fIDzVlSu7Sh2tabXe2Mpx5uxPpCqXAUQpti+I9FMyzgZBStEru6ioXqIuyG5O6zMc0tLQ4EEEETIOYPks/rRrrRsjCGua+tMCmMY/E4jILEf8AGdOs0utdWs+f/j0B2bBGUvvC9vwI81RaVljrBqx2zAHVCRQY8T7zwA1uAEAH7oYknMmFstGU6TaFNlO5DabBAum73RgdsqkbXaaWGF+ng05w5uEccY8ljqmsVna4sfRcHDA1GXQXHefCfXYkqUroc4qj06tRHLkq21Vbgl2Xz5LH2b2hsojB7qzcG3KjS17McXNeBDtuDp5jJXJ01TtYDqZkRkcCMdo2HDJH+ylzRXaSr1HEvhzmtglrcbocYDg3N2OZG/pJYrVDgBIdIiM+Ecclz9qNKpO2C0jeD+/VT2fSnb2+i24WDv3jiSSym+6HHZj8vIYM8mp7I0QjqW/Bc6yWu02mkymxzKbSAaxJ70xOQHhywGJnGApKWnnMuMrNAkwKgyfDZksGLMcNoQ9KgXveWYh0TOAF0XTMbD9FbUbFdMlxOERs8pxWaWWU3bGaIQjpHsmk21ASwgwYO8Ebwu67r0Eki7OWE8zwUFTR7Q41G91+ZOd4DNpAzzXTbU0xDs9m3zGaF77MClzEFtWg6dS8Wyxzs3NyOzEZdIXnlqDqBNOT3iS5w8L7riMBuHHaeS9LpBo8InEzvBnLeI3Kj05oIVHPIgXu+GkeF8d4g7AYkjfiix5XjYWhS2ZiK2kLjc4ecZGYIyA5fNev6saVNpslGsfE9gvfmaS13q09V4fbLDDyHA3tt4nD+i9m1GsfZWCg0iJaXxuD3F49CF08bT3Xky5k1yXwaumpoSlaEZgSqzvHmuIU9oGM7wPkoYWaSpscuB4SKRShUWSgJJq1rpmCHs/mbj6qPt2fG3+YfqtWwtbkqgq0ZxGakbXYcnNPJwP1XbXN3jqoWA1WkAkjAAkngMSqvRTHvp9pHicThs3K40vUAouAzPd65+krvRVANosHCepS2rlQadRsBbVcEFrHrA+mxjGf3lUuDT8IaMXneAS3mJyWkNNZnWmyONezkeE9pSxyD6jQGE7pILZ/EFbTQKaZiKmr4qOLnue4uJJeSCXE7SIhQVNUzSr0nOINF7xDwMIBEgj3XDd81s26NFN8PbMZ7HYjO9s2ZYKw0zox5pi8S6mGi6CBhMQO6MTJAnbghjKSTvwHJRtFGbUGBgLoN6B2jTfaGnEC74s5EcTgqLT2jGX7rQYDhdkQ597HHHf+92nZbJDQ8l10ggvnvDACG5TkPPigLNSBrF9USSSWlvh73vDbI5bErV5QxR8MxOltWXtp3w03b10vAN29E3ZyB+aG0DbXUapjIETyJxXo2sWjnNa2Gl9Mic+6HHA4DCVkxoEmuKbKeJqX3HMhl0FrSZylrtk4lOU/xpitG9ov7Y3tRkMtoMqPR+sDrILppucIN7EAugkgh2+JGPBWzaMYLivYg8YiVnlj7i3NCnp28B1m0rSrBtWi57C4G6SyWOwxa8iQOIkERwR9DSrXPFJ/cq3b1x20bXMdk9vEeiwZ0fUsr3OoHuky6n7pI2xsO5wg8VZjXWi5gbXpuDhlIHdORLHbOX+yyTwyi9lYdxZrrXQvAAzEyeMDDPiUC7RtOmC51SpdGJmo+N+U4+Sq7BrJTLbrrRTiTdi8HXTli9xM8lNZ7XY6TIZUDok4EuJJxJl2Zx3pWh+UF8drCdBW5lWnep5XnSJxBvEifKFNpN8UzGZIA25kXoH5byorZpOrWa9tnaygTgK5Mu2YhjQZPiGJwwPBWWgNCOpia9WpaKjszViANzW7BthGsEpK+COaTsAsWqf2mq1z57BpBu/FBJLGna0nA7gIC37eH6LhvDDkuwF0MOPtxpGPLkeR2yW9guUgF0GrTyIIq7cB0Q8I2sO6evRBFJyKmHB7CTFIpJYZHWoNibo6BDOot3DoEe9uCFc1U0EmD9g34W9AkaDfhb/KFImKoIHq0wAYaAThgAM1etbAA3ADpgqiky9UYON4+WKt0/CuWLyeEPKgt1hbWpljhIKnSlOFGapsdZ3RXaa1PCKoHfbj7zR488xO+Au9I6bp1bwa4Fga4NbIm9dusBadziDjuO5aEicx1Qdo0LRqCHU2+WB8jmNmSBxfgK15KCwMa3Y2QAJMZAQMTswUNtt1Jr8S3FpDQ0gkPBkQBicowV+zVKgBEOIgiCZiTOG0I2loqm0yGy4CLziXGN0nYkxwNMa8y8Gbsxr1gGXLjdrnCCCPhaYPWBzVnYtXmUgS2S93ic7EnzzV4xia5+5TVj9i3lsorRYQcHDHegjo0g4YhaWrZgUO6xEf0VOLTLUzO1NGuOxVls1Uv+7Hktl9njf0TihxPoqcbD1nnf8Ay6k5f+KsrBqIGEEgf6itn2HE9AnFA7/QK9LK1lPZdChmWJ3n6K1stggyT5IqnZuPopOw4lRYwHMYMCkDVyKXFdCnxRpC2xBdSuLiV1GijtAORoQtXM80rLwFDk4CctSa1dJI06Q1VuKSSjIiArlySSBho70Y371x3Ngef+ys0klpxfEVk5EmSSTQB13TanSUKfBIuYTpIgEOBguE6SoiEkkkoWJOGBJJSgbHuBRvTpKmRMdgwCchJJWWNCdJJQgoTFJJQiEEPXb3vIfv0SSQZPiFHk5hckJJLOxp/9k="/>
          <p:cNvSpPr>
            <a:spLocks noChangeAspect="1" noChangeArrowheads="1"/>
          </p:cNvSpPr>
          <p:nvPr/>
        </p:nvSpPr>
        <p:spPr bwMode="auto">
          <a:xfrm>
            <a:off x="63500" y="-153988"/>
            <a:ext cx="304800" cy="304801"/>
          </a:xfrm>
          <a:prstGeom prst="rect">
            <a:avLst/>
          </a:prstGeom>
          <a:noFill/>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1200" cap="none" spc="0" normalizeH="0" baseline="0" noProof="0" dirty="0">
              <a:ln>
                <a:noFill/>
              </a:ln>
              <a:solidFill>
                <a:prstClr val="white"/>
              </a:solidFill>
              <a:effectLst/>
              <a:uLnTx/>
              <a:uFillTx/>
              <a:latin typeface="Corbel"/>
              <a:ea typeface="+mn-ea"/>
              <a:cs typeface="+mn-cs"/>
            </a:endParaRPr>
          </a:p>
        </p:txBody>
      </p:sp>
      <p:sp>
        <p:nvSpPr>
          <p:cNvPr id="70664" name="AutoShape 8" descr="data:image/jpeg;base64,/9j/4AAQSkZJRgABAQAAAQABAAD/2wCEAAkGBhQSEBQUExQVFBQWFBUVFRUUGBcUFxQXFRUVFRUUFBUXHCYeFxkkGhQUHy8gIycpLCwsFR4xNTAqNSYrLSkBCQoKDgwOGg8PGikcHxwqKSwsKSksKSksKSwpLCkpLCksLCwsKSkpLCkpKSksKSwsKSksKSksLCwsLCksLCwpKf/AABEIANUA7QMBIgACEQEDEQH/xAAcAAABBQEBAQAAAAAAAAAAAAAEAAEDBQYCBwj/xABFEAABAwEEBwUFBgMGBgMAAAABAAIRAwQSITEFBkFRYXGREyIygaEHQlKxwRQjYnLR8BWS4SQzgqKy8RYXQ1PC0kRjs//EABoBAAIDAQEAAAAAAAAAAAAAAAIDAAEEBQb/xAApEQACAgEDBAICAQUAAAAAAAAAAQIRAxIhMQQTQVEyYSJxQhQjkaHw/9oADAMBAAIRAxEAPwDMynJShIhcs9MMk52Hknhc1vCeRVFS4K0VowXdPFCCpiiKb1qo8+FCku20gNkrinURAghCQEiMuir9K0sWvG6D9FbPowgbXTwg+E+hUQLQFTqSjRkquk43o8laOKkkCQ1TgeSEsx73miXHA+aEpHEeatFGqsB7iF0kcYU2jX9xDW93eKT/ACKXIIM1ZUfD5quAyR7D3QjlwQFtJ7yhK6rZlcOUQZw4qutTbxA3n9+iMtL4HPBCuBJAGJKZEoszVpBsFx8v1TWdjD4QB80JT0S45uaPVWNm0VdHi45KOkWkEUaQRNGtGYkKJkDCZSlByFQeyrGLeakt1YPZhmCMN04KrpWmDGz5IoeA8XAdBKVKNB4U+5GvZDKZOkFR3TqUgkU4CgYlHaPA7kVJCaFRTVqjONcp6VVDubBI4rprlrPPvZljTqoqkVV0qiOo1eKFooMzwQFroRO5GMdxRT7E5zrlx98Cbtx94A7bsTHFBwSrMk5n3x5z1x+qPqHBNbLCW1Z2ZciNh3KO2OhqJu6AZw04Hkhxn5KahiDyUBzVlGi0U7uqK3YkptE1ME1sdif3sSvJXkGpo9h7oQFEo0ZIpFg1YYqCq+BKmDsI6ICtLnQP3xKtFgz3l7t+4D6K1sejDEkxv38lb6G1LtTmX2UKrgfeawwfyl0SOS5NItcWOBa5via4FrgeLSJCJy9BJAjbJdOAHniUYwYYpZKNzpQEHIChe5PUcoKjlZBTJHRHThHEn99FWKyhDM19LG536EnBTFKEs6pInASCSoMZKE6ShDP2xsPdzKhRekm/eny+QQpWqL2OFlVTa+x2uRNEEkAYkkAAbScgEGtR7O7MH21pdiKbXVAPxCGt6F0+QVvgUlbo9G1J1C+zxVrXXVs2tzFLlsL+OzYt/S5qhslrJwS0rrVRsbL9YnEwxjRefUO5rfmchKz2PcfCCdO6oWa1g9rTF4iO0b3Xjd3hn5yvEvaBqLWsHeP3lEmG1WiIJybUb7rvQ+i9Qsuvlor40rI1rdhq1TMcQxv1VhVtjq9J1K00aL2PaWva1zsWnZDm+siIlTuQT5J/T5K3R866PPdKiO1bDTfs8r2eq7sGvr0Ti1wEvaPhqNGN4bxgc8MhQ1tA2hjSX0KzRO2m8fRMU4t2mIljkvB1omop7VmUDo58GFZWkT5hC+QKAaKPBwCr6fiVxZtB2muAKNJ7pwvxdYOJecIUky1FvgrrPZn1KjadNpfUc66xozJ+g2ycAF7FqR7NKVkaKlWK1fMuIllM7qYO74jjuhUug9TK1kp/cVWMqkQ+saYfUO9rC/u02cAJ3kqV2ntJ2XxVG12DZUYJj8zII54oO7G6s2R6WdWqPTgFWawasULYyKre8PDUbhUZ+V27gZHBVuq+v9G1kU3Dsa//AG3GQ+M+zf73LA8Fo6tRHaoQ4yTpnheuOrNSwVAHEVGPm48CJuxIcPdcJBiYxw4Z9tYOXqXtZqtNkYDE9u27v8FS9HkvHzgVcdwZKmGPKiJXLSnciKR3ZWy4cEeULYGYnl80UlT5Ol0cdmxSlKSRQG4rv4xwS/jHBViS0aEZu5Iszpngl/GeCq4TKaEV3JBletfM8I6KEp6Rw8/n/smciSo5+b5MZab2fWkMtcH36bmjnLXfJpWZVzqe2bbR5u9GOKkuBcNpI9eo1zIWHsdtdbbXVrVMWtqOp0x8LGOIAHPM7yStsxi821Jc5pqscML19vGTB+h8ysr+LN+OlJHo1CpcwGSsKda8qqyVw7gdkoh0txjLosptassQ47VPTqbNv7hBWStOBiNi5bWio5u6I5ET856KC3G9ior6VoVcatKk85EvY1zhGBxInNVWlNG2Go0ANNF3xUzIHNpJB9FY6xWFjDfNJrmPJvZgtec8WkGDn1WTtdjcT9zmcAwycSYF0zPVSLa8mhYMc420WerWqVBtYPdUFaMWtLLone4FxveeG3HBb4v6BU+gNANo08cXkAvcTPMCcmo+jLmzOZJ8pw9IROTb3EdvHF1DYMDlDaaIeIITsrbM4TucFQKW55/rVoE0vvGYEEGRhBGIcNxBjovR9F6SNaz0Kh8T6THO5lon1lU2nWs7Cr2nhbTe4ngGk/RWWhaVyyWdpzFCkDzuNn1JTYN0Jzu69mI9rwB+zGcR2wjgey73PYvOhith7VrVNqpt+CkOr3En0AWOoFaocHPycnTAuyuYXTkQKHfablORmXAehP0Qn8Xcu9KiGMG8lx9B9VWqKKZswtqOwcdLuTHSz0EkVNKHa5ey2/ho3lN/DBvKtISupetmrtxKv+FjeUhoocVa3UoVa2V2kVTrGGiRP7lDFWttb92VUlNg7Rzuqioy2GhXWpzot1D8zh1Y5UqloWl1NzXsMOYQ5p3EYhGzKnue313QxxGxrj0BK8v0Naeze1x8MQ7kYk+Rhblulu2sFSq3A9hUJG4im7LhK81sle8wEZQsyXKNl0z1TR4a9sSAYwOJ5HAoqjXLH3HgEwJ2hwOR4jA9FgtWdPltRtNxwyYf/E8IyXoFpAqU2vb42A45ktOY44gGOCzTjpZvhNTVnXZ9m8Fpmm7L8J+E/T9yRabNeN8eNrcvjbM3eecczvUGj3ipTLXGZGeUHMHrim0XXIcWumWkgjcRh++EJdkd/wCCYUhXpuYZuvbjsLZ2jcQcfILEam0apttVtQ3uxvNOAAvXroOG2A6Oa3Bf2dRwnA99vI5gec9ULZNGhlor1WiTWc1x4XabQY85PmrT2aYLTbTTpB9bAXMi7PlhK7D4YYAnID0HkoqEPe4nIQ0T+EST1JHknGLyBk3DP3nDLyH+pUT6Og8MYTsGJO87fM/VRhsYnxbeHAJVnCbucQ47sPCOc4+XJUmuGm+xo9zB7wWt/CNruY2cSiW7L4VsodcdNGu9tkpGQ97WVCNpc4AMncMz02Fem1BHLZyGS8a1Gs3aaSoDY0uqH/Axzh63V7HaHrQ1pVGGUtTPE9frX2lvqn4brP5QP1KoqDkZrNUm2V4y7V46GPoq+kcVoj8TLP5MMIXDlJOC5pDvDn8lATu12YG7OxseqH+wN3BWldmI/KPXH6qItS9R1cMFoQCLENwS+xDcEbcxSuKah2hBSUJwmhCNFCYJ0gqIC6TMM8x+/RVJVlpV2DeZVcn4+Dk9Y/7hynhOUgmGQ9H1OoXrFdPhe1w8nS1w9VgDRNCo+m73XFp4EGJHBelalR9joxvqNdzvOPyA6rG66WW7base9dd5lon5JC5aNX8UwayWIkgg8QQt3ofTBY3vC8cuHNeeWV5acDCvbHbyl5I2Pw5NBprPpZrK0ZXybrZ3QXAdVb284CsCJi68bwDA5kT0PBeWayW4iu0AkGm0ZbHu756S0eSCtmuVocbstEFpJAMughwBknCQMBCBdO5JUNj1cU3q8HsNttZZQ7VwH3YL8DMNHik8sfJYyv7Q31bZTbZ4AdFMuMhsuce9BGIAOcDhCzulvaFUq0XUmtLA8XXG9IAPiDQAM8pM4LMU6pBBBggggjMEYgpmPp/MgM3VpNLH/wB9H0R2hawEG/OUZk+XFK+KNMuqYQC4unzcTuXilLXi0ABstABBdAIvRvxw8gMhyUmndeK1oo9li1khx7xcXXcQ2T7sgGOCD+mle4cuqxVaf+j1azaYY0OlrxUJJJMQSREDHKIHksXrHaXVHlzuQG4bgr7tbzQd4B6ifqqXS1CQUuO0iTm5oL9lNmv2utU2U6V0c6jh9GFek2l0Cdg/crI+y2x3LPXdtfWDQeDGD6uKN17rOFjqwYEQY3FNm9zKuTxy1VLz3O+Jxd1JP1UbAu5TBaTI92FMPdT2QYkrmjlHBSWBnqR80LKDKuePAei4XVQy48z81ylHcxqoJfQimXRKZQMmSXUJKBHJCSeEoVEK7SjsWjgfX/ZAIvSTu/yAQkrRD4nF6l3kYk6aU0ohBv8A2a1ZZVbPhqNdd3AtLS4dFV67Mm2v/Kz/AEhc+zq1XbU5ux1M9WkH5XkTrXT/ALXU5M/0BJlszTj3iUdGmrTRdmF687wNBc48GiT6BCUqElF6ctHZWIgYOqEUx+XN/oAP8aBu9hnCv0ZO0Wk1Hvec3Oc4/wCIzCr7V4hy+SJBQ9qGXRa0qML3ICV1KjJTyjKHBT3lGCnlQh65oerestFx20qfUNAPyQ2kbSo9AVv7FS4Nc3o9wQdteTK5rX5s6cX+KPSdSKN2w0j8V9/8zzHoAgvaDWDbDVnN11o5lw+krQaDs92y0W7qVMf5Qsf7Va4bZWtwl9UQNpDQ4n1jqiq2hLdWeWSnBUZKTStRkDKDsVY2Bnek+7J6ZBVNJ2Kt7J4HHhHVLlwWlbo5XJKdMUs7yFKYpwU8KECQlKcMJyB8k5ou3HoqCs4JTELvszuK5IUKtFHpJ/3h8vkEH2i70q49q7A54YFV5qHcVritjiZd5v8AYd2icvQLKhJAAMkwABiTshbjVvQXZua50GpG0SKZnJs+9+LZsjMhkkoLcGGNzewLqlZ6jLSyrcIY2bxOGBaRIBxOat9N1g6tUqCcYMERENA+iu7XoSpQILxF8XwTiXA5yd/68UJaNHNNBrwMJfTdBnvYPYSDkC0uH+FYZ5pNm3HjjFbGfstp74Fzjn/RH6T0AbYGXanZlrYDXNlu0k3gZk4bDki6OhwGg7TlwGwY7dpVmLN2YBiHR6ECBH7zQPM+YhyxriR5tbtXa1K9LQ9rTBdTN4DbiPEOip65lp6r1GvZyAHHAOJAO8tgnjtCxmseihd7Rgg5vAyMmL0b8lsx5naUzJPEquJl00ro0zuPRMWncei2GajkFSUswuQw7j0XTGkHEEdVCUz0PVipespb8DjPJ4BHreUlWmCszq9pwUqhD8GPADj8JHhdyxIPNbWxWTtKjAMQ5zcRiCCRiDuhYckWpG7DK416PT32hlKhfe4NZTp3nOOTQ1uJPReC6z6zuttodVMhmVJh9ynOE/iPiPE8Arf2o6//AGl32azu/szXfeOH/Wc0/wD5gjDeRO5YL7Sn48dK2Zpy3pBxena9V/2ldC1JmkUWtN6s7JW7pG+PQys4y3BWGjreC4DeUEouhuN1JP7LhJOQkCs52xkydIlQh69S1Xa6e8YjcFG/Uduxx84/RaajShoC7KWsMUjnPLKzF1NTgCRJ/wAqFq6nD8XotpaRioHt4qdtE7jMFX1AD/iHT6lVtq9mcZPM7u7816RCY0pRpV5I3fJ5zq/qOWWulekEXnMmIvtaSwyModB8lf6d0H2VTtGg9mfvmxGAkGo0A7WHZulXTrDetDHtMGkycRPec7/1YeqC1y024tezsjcN17HtJIFXwuZgJaHT5444wlTV7lK01RY6Q1rsteytDie2zYxoLnBw24e6efyWPsda/TrNghsF8CJvMa8sOPui8Z89yp32Z1FxD2ua8HbIIO3BaKzads9IUSKbu1gis1xhrmlvdewg4HEdErJJzd/Q6GNQW29mebXqyO8YmBiD0VvYbc51SK8uDQcQWsPdGElwgqHRjxfkMDw0PMcmnGRjhn5Kt0paaRYxlK+5xF6q52AvbmAYxHVLinL6HSpP2aLSWn6Fpp06TKfZ9mHOcDEzGERiWlzg6fw8ZVdpLV8hjGGWudec7aGNLRcB/EG4kf8A2NCD0VoN/wDfQ1nZlroqmA7EG7GZkThulbvRujndm59fv1Kji8g5NvGYA2bD6bFqU9Tt+jLKGjaPB5jX1QcThUBH5SPqmGpTvj/yn9V6sNE0/hjlgmOhRsJ88UVsrY8wo6huJH3gz+H+qsn6hH/uD+T+q3DtDkZDp+iIbYiYwM8lTtkTSPNafsyvvEVYG0BnqDewV9ZvZo1rHMbaK4BBBDSAMcHAs3EcVt6GjwwcTn+ils7e95K7fsG1yjzGv7JfhqtI/GHNPpKH/wCVL/jp9X/+q9arUNyENNFb9lWjzNnspO19P/Ofop6fsoE4vZ5Mc75kL0unYSc8EfRswAU3fkjkjz+w+yazx3nun8LWN+cqf/gEUn/dwWwCC6L2WIMCM5W6dSUdZuH7/e1LnG0FGdMx7NUnbm9f6Lv/AIUd8LeoWqC6CRoQzusyo1Wd8I6hSt1Y3tHULTAJKu2vZO7IKC5cE6ULomUhrMwQasrqDr04KFotMFexK6uyuLVVDGOcfdBd0E/vmoED0h/eH4jhyaA0eocfNQXCjQyAAdgE89vqum0ZQ0FZSWnQjaj+0IvukEzjeA+Nu38w9FT2jV69Wv0qhpuktAa0PaMPAGuwiMLuO5b6jSa1UeuwdTsrq9ABtRhBLwATdxBw24kZyl9pNhLKzMaL1R711td4LhBhgaYGeLpu8Th80UNB0rNWayk177RmCSHFo2PuiA0fiIVHrTbbTQFKSGh85Gb7GhjsTmJvt3HNbfUq1CpYmVC0MLs4967LJxxI7uE5ZK+y61MJ5d6QtHaDh3aVjffMgZhpPvH4n8VbVVy6q2cx1Sc/kiUUuBTk2MFIChbRbWsaXOwA8+QA2k7ktU9OB9Uh7QC49z8Me5O0nOf6RPxtJvkqTaVj1rfdw7N07Q7uxv3zCnq1D2JcwwYaRgHZyDIyzCsNP2dpAcRw/flPQKipU3lr2wYLHwYOYF5vq31WbK5xyaL/AESLUo2VJ03Xk9/0Zh/lQ7dYq1N7ZIeC4XhdbMEgGMsYlSWPQtapJDYBBguN2Z2wcfRDVdFvp1Xh4xp0nPBEwSRdbB5vn/CVljknq3ZremqRbM1uc1wbVo54ywzA4g4ZZ47FobBaadUXmEkwD3hBE5YHkei84dXLnZEkA5bssT5R5rT6nayUuyrNe0tFNt9229iBnGBktAH6lbMM5SdMRlioq0a0NTwsxq9rmK1U0aoDHOJNIgzInBjj8W47ea1YYtSaYh7ckZXFWngp7qe4ratFWV4XQanjFIFZaGjQkWp4SCohMUgucUry1gHZfAQNR8lE1MQeSEhSyDgIHSTb7qdEf9R4vflZ33fIDzVlSu7Sh2tabXe2Mpx5uxPpCqXAUQpti+I9FMyzgZBStEru6ioXqIuyG5O6zMc0tLQ4EEEETIOYPks/rRrrRsjCGua+tMCmMY/E4jILEf8AGdOs0utdWs+f/j0B2bBGUvvC9vwI81RaVljrBqx2zAHVCRQY8T7zwA1uAEAH7oYknMmFstGU6TaFNlO5DabBAum73RgdsqkbXaaWGF+ng05w5uEccY8ljqmsVna4sfRcHDA1GXQXHefCfXYkqUroc4qj06tRHLkq21Vbgl2Xz5LH2b2hsojB7qzcG3KjS17McXNeBDtuDp5jJXJ01TtYDqZkRkcCMdo2HDJH+ylzRXaSr1HEvhzmtglrcbocYDg3N2OZG/pJYrVDgBIdIiM+Ecclz9qNKpO2C0jeD+/VT2fSnb2+i24WDv3jiSSym+6HHZj8vIYM8mp7I0QjqW/Bc6yWu02mkymxzKbSAaxJ70xOQHhywGJnGApKWnnMuMrNAkwKgyfDZksGLMcNoQ9KgXveWYh0TOAF0XTMbD9FbUbFdMlxOERs8pxWaWWU3bGaIQjpHsmk21ASwgwYO8Ebwu67r0Eki7OWE8zwUFTR7Q41G91+ZOd4DNpAzzXTbU0xDs9m3zGaF77MClzEFtWg6dS8Wyxzs3NyOzEZdIXnlqDqBNOT3iS5w8L7riMBuHHaeS9LpBo8InEzvBnLeI3Kj05oIVHPIgXu+GkeF8d4g7AYkjfiix5XjYWhS2ZiK2kLjc4ecZGYIyA5fNev6saVNpslGsfE9gvfmaS13q09V4fbLDDyHA3tt4nD+i9m1GsfZWCg0iJaXxuD3F49CF08bT3Xky5k1yXwaumpoSlaEZgSqzvHmuIU9oGM7wPkoYWaSpscuB4SKRShUWSgJJq1rpmCHs/mbj6qPt2fG3+YfqtWwtbkqgq0ZxGakbXYcnNPJwP1XbXN3jqoWA1WkAkjAAkngMSqvRTHvp9pHicThs3K40vUAouAzPd65+krvRVANosHCepS2rlQadRsBbVcEFrHrA+mxjGf3lUuDT8IaMXneAS3mJyWkNNZnWmyONezkeE9pSxyD6jQGE7pILZ/EFbTQKaZiKmr4qOLnue4uJJeSCXE7SIhQVNUzSr0nOINF7xDwMIBEgj3XDd81s26NFN8PbMZ7HYjO9s2ZYKw0zox5pi8S6mGi6CBhMQO6MTJAnbghjKSTvwHJRtFGbUGBgLoN6B2jTfaGnEC74s5EcTgqLT2jGX7rQYDhdkQ597HHHf+92nZbJDQ8l10ggvnvDACG5TkPPigLNSBrF9USSSWlvh73vDbI5bErV5QxR8MxOltWXtp3w03b10vAN29E3ZyB+aG0DbXUapjIETyJxXo2sWjnNa2Gl9Mic+6HHA4DCVkxoEmuKbKeJqX3HMhl0FrSZylrtk4lOU/xpitG9ov7Y3tRkMtoMqPR+sDrILppucIN7EAugkgh2+JGPBWzaMYLivYg8YiVnlj7i3NCnp28B1m0rSrBtWi57C4G6SyWOwxa8iQOIkERwR9DSrXPFJ/cq3b1x20bXMdk9vEeiwZ0fUsr3OoHuky6n7pI2xsO5wg8VZjXWi5gbXpuDhlIHdORLHbOX+yyTwyi9lYdxZrrXQvAAzEyeMDDPiUC7RtOmC51SpdGJmo+N+U4+Sq7BrJTLbrrRTiTdi8HXTli9xM8lNZ7XY6TIZUDok4EuJJxJl2Zx3pWh+UF8drCdBW5lWnep5XnSJxBvEifKFNpN8UzGZIA25kXoH5byorZpOrWa9tnaygTgK5Mu2YhjQZPiGJwwPBWWgNCOpia9WpaKjszViANzW7BthGsEpK+COaTsAsWqf2mq1z57BpBu/FBJLGna0nA7gIC37eH6LhvDDkuwF0MOPtxpGPLkeR2yW9guUgF0GrTyIIq7cB0Q8I2sO6evRBFJyKmHB7CTFIpJYZHWoNibo6BDOot3DoEe9uCFc1U0EmD9g34W9AkaDfhb/KFImKoIHq0wAYaAThgAM1etbAA3ADpgqiky9UYON4+WKt0/CuWLyeEPKgt1hbWpljhIKnSlOFGapsdZ3RXaa1PCKoHfbj7zR488xO+Au9I6bp1bwa4Fga4NbIm9dusBadziDjuO5aEicx1Qdo0LRqCHU2+WB8jmNmSBxfgK15KCwMa3Y2QAJMZAQMTswUNtt1Jr8S3FpDQ0gkPBkQBicowV+zVKgBEOIgiCZiTOG0I2loqm0yGy4CLziXGN0nYkxwNMa8y8Gbsxr1gGXLjdrnCCCPhaYPWBzVnYtXmUgS2S93ic7EnzzV4xia5+5TVj9i3lsorRYQcHDHegjo0g4YhaWrZgUO6xEf0VOLTLUzO1NGuOxVls1Uv+7Hktl9njf0TihxPoqcbD1nnf8Ay6k5f+KsrBqIGEEgf6itn2HE9AnFA7/QK9LK1lPZdChmWJ3n6K1stggyT5IqnZuPopOw4lRYwHMYMCkDVyKXFdCnxRpC2xBdSuLiV1GijtAORoQtXM80rLwFDk4CctSa1dJI06Q1VuKSSjIiArlySSBho70Y371x3Ngef+ys0klpxfEVk5EmSSTQB13TanSUKfBIuYTpIgEOBguE6SoiEkkkoWJOGBJJSgbHuBRvTpKmRMdgwCchJJWWNCdJJQgoTFJJQiEEPXb3vIfv0SSQZPiFHk5hckJJLOxp/9k="/>
          <p:cNvSpPr>
            <a:spLocks noChangeAspect="1" noChangeArrowheads="1"/>
          </p:cNvSpPr>
          <p:nvPr/>
        </p:nvSpPr>
        <p:spPr bwMode="auto">
          <a:xfrm>
            <a:off x="63500" y="-153988"/>
            <a:ext cx="304800" cy="304801"/>
          </a:xfrm>
          <a:prstGeom prst="rect">
            <a:avLst/>
          </a:prstGeom>
          <a:noFill/>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1200" cap="none" spc="0" normalizeH="0" baseline="0" noProof="0" dirty="0">
              <a:ln>
                <a:noFill/>
              </a:ln>
              <a:solidFill>
                <a:prstClr val="white"/>
              </a:solidFill>
              <a:effectLst/>
              <a:uLnTx/>
              <a:uFillTx/>
              <a:latin typeface="Corbel"/>
              <a:ea typeface="+mn-ea"/>
              <a:cs typeface="+mn-cs"/>
            </a:endParaRPr>
          </a:p>
        </p:txBody>
      </p:sp>
      <p:sp>
        <p:nvSpPr>
          <p:cNvPr id="12" name="Rectangle 11"/>
          <p:cNvSpPr/>
          <p:nvPr/>
        </p:nvSpPr>
        <p:spPr>
          <a:xfrm>
            <a:off x="2138109" y="243487"/>
            <a:ext cx="4629089" cy="769441"/>
          </a:xfrm>
          <a:prstGeom prst="rect">
            <a:avLst/>
          </a:prstGeom>
        </p:spPr>
        <p:txBody>
          <a:bodyPr wrap="none">
            <a:sp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BE" sz="4400" b="1" i="0" u="none" strike="noStrike" kern="1200" cap="none" spc="0" normalizeH="0" baseline="0" noProof="0" dirty="0">
                <a:ln>
                  <a:noFill/>
                </a:ln>
                <a:solidFill>
                  <a:srgbClr val="FFFF00"/>
                </a:solidFill>
                <a:effectLst/>
                <a:uLnTx/>
                <a:uFillTx/>
                <a:latin typeface="Corbel"/>
                <a:ea typeface="+mn-ea"/>
                <a:cs typeface="+mn-cs"/>
              </a:rPr>
              <a:t>AGNEAU DE DIEU</a:t>
            </a:r>
          </a:p>
        </p:txBody>
      </p:sp>
      <p:sp>
        <p:nvSpPr>
          <p:cNvPr id="2" name="Rectangle 1"/>
          <p:cNvSpPr/>
          <p:nvPr/>
        </p:nvSpPr>
        <p:spPr>
          <a:xfrm>
            <a:off x="63500" y="1268760"/>
            <a:ext cx="8972996" cy="255454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40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2/ Toi</a:t>
            </a:r>
            <a:r>
              <a:rPr kumimoji="0" lang="fr-BE" sz="4000" b="0" i="0" u="none" strike="noStrike" kern="1200" cap="none" spc="0" normalizeH="0" noProof="0" dirty="0">
                <a:ln>
                  <a:noFill/>
                </a:ln>
                <a:solidFill>
                  <a:prstClr val="white"/>
                </a:solidFill>
                <a:effectLst/>
                <a:uLnTx/>
                <a:uFillTx/>
                <a:latin typeface="Lucida Bright" panose="02040602050505020304" pitchFamily="18" charset="0"/>
                <a:ea typeface="+mn-ea"/>
                <a:cs typeface="+mn-cs"/>
              </a:rPr>
              <a:t> l’</a:t>
            </a:r>
            <a:r>
              <a:rPr kumimoji="0" lang="fr-BE" sz="40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Agneau de Dieu,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40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qui enlèves le péché de notre monde,</a:t>
            </a:r>
          </a:p>
          <a:p>
            <a:pPr marL="0" marR="0" lvl="0" indent="0" algn="ctr" defTabSz="914400" rtl="0" eaLnBrk="1" fontAlgn="auto" latinLnBrk="0" hangingPunct="1">
              <a:lnSpc>
                <a:spcPct val="100000"/>
              </a:lnSpc>
              <a:spcBef>
                <a:spcPts val="0"/>
              </a:spcBef>
              <a:spcAft>
                <a:spcPts val="0"/>
              </a:spcAft>
              <a:buClrTx/>
              <a:buSzTx/>
              <a:buFontTx/>
              <a:buNone/>
              <a:tabLst/>
              <a:defRPr/>
            </a:pPr>
            <a:r>
              <a:rPr lang="fr-BE" sz="4000" dirty="0">
                <a:solidFill>
                  <a:prstClr val="white"/>
                </a:solidFill>
                <a:latin typeface="Lucida Bright" panose="02040602050505020304" pitchFamily="18" charset="0"/>
              </a:rPr>
              <a:t>P</a:t>
            </a:r>
            <a:r>
              <a:rPr kumimoji="0" lang="fr-BE" sz="40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rends pitié de nous (BIS)</a:t>
            </a:r>
            <a:endParaRPr kumimoji="0" lang="en-US" sz="4000" b="0" i="0" u="none" strike="noStrike" kern="1200" cap="none" spc="0" normalizeH="0" baseline="0" noProof="0" dirty="0">
              <a:ln>
                <a:noFill/>
              </a:ln>
              <a:solidFill>
                <a:prstClr val="white"/>
              </a:solidFill>
              <a:effectLst/>
              <a:uLnTx/>
              <a:uFillTx/>
              <a:latin typeface="Corbel"/>
              <a:ea typeface="+mn-ea"/>
              <a:cs typeface="+mn-cs"/>
            </a:endParaRPr>
          </a:p>
        </p:txBody>
      </p:sp>
    </p:spTree>
    <p:extLst>
      <p:ext uri="{BB962C8B-B14F-4D97-AF65-F5344CB8AC3E}">
        <p14:creationId xmlns:p14="http://schemas.microsoft.com/office/powerpoint/2010/main" val="116206606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Titre 1"/>
          <p:cNvSpPr txBox="1">
            <a:spLocks/>
          </p:cNvSpPr>
          <p:nvPr/>
        </p:nvSpPr>
        <p:spPr>
          <a:xfrm>
            <a:off x="3851920" y="2348880"/>
            <a:ext cx="5292080" cy="3003265"/>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BE" sz="2800" b="0" i="0" u="none" strike="noStrike" kern="1200" cap="none" spc="0" normalizeH="0" baseline="0" noProof="0" dirty="0">
              <a:ln>
                <a:noFill/>
              </a:ln>
              <a:solidFill>
                <a:prstClr val="white">
                  <a:lumMod val="95000"/>
                </a:prstClr>
              </a:solidFill>
              <a:effectLst/>
              <a:uLnTx/>
              <a:uFillTx/>
              <a:latin typeface="Lucida Bright" panose="02040602050505020304" pitchFamily="18" charset="0"/>
              <a:ea typeface="+mn-ea"/>
              <a:cs typeface="+mn-cs"/>
            </a:endParaRPr>
          </a:p>
        </p:txBody>
      </p:sp>
      <p:sp>
        <p:nvSpPr>
          <p:cNvPr id="70658" name="AutoShape 2" descr="data:image/jpeg;base64,/9j/4AAQSkZJRgABAQAAAQABAAD/2wCEAAkGBhQSEBQUExQVFBQWFBUVFRUUGBcUFxQXFRUVFRUUFBUXHCYeFxkkGhQUHy8gIycpLCwsFR4xNTAqNSYrLSkBCQoKDgwOGg8PGikcHxwqKSwsKSksKSksKSwpLCkpLCksLCwsKSkpLCkpKSksKSwsKSksKSksLCwsLCksLCwpKf/AABEIANUA7QMBIgACEQEDEQH/xAAcAAABBQEBAQAAAAAAAAAAAAAEAAEDBQYCBwj/xABFEAABAwEEBwUFBgMGBgMAAAABAAIRAwQSITEFBkFRYXGREyIygaEHQlKxwRQjYnLR8BWS4SQzgqKy8RYXQ1PC0kRjs//EABoBAAIDAQEAAAAAAAAAAAAAAAIDAAEEBQb/xAApEQACAgEDBAICAQUAAAAAAAAAAQIRAxIhMQQTQVEyYSJxQhQjkaHw/9oADAMBAAIRAxEAPwDMynJShIhcs9MMk52Hknhc1vCeRVFS4K0VowXdPFCCpiiKb1qo8+FCku20gNkrinURAghCQEiMuir9K0sWvG6D9FbPowgbXTwg+E+hUQLQFTqSjRkquk43o8laOKkkCQ1TgeSEsx73miXHA+aEpHEeatFGqsB7iF0kcYU2jX9xDW93eKT/ACKXIIM1ZUfD5quAyR7D3QjlwQFtJ7yhK6rZlcOUQZw4qutTbxA3n9+iMtL4HPBCuBJAGJKZEoszVpBsFx8v1TWdjD4QB80JT0S45uaPVWNm0VdHi45KOkWkEUaQRNGtGYkKJkDCZSlByFQeyrGLeakt1YPZhmCMN04KrpWmDGz5IoeA8XAdBKVKNB4U+5GvZDKZOkFR3TqUgkU4CgYlHaPA7kVJCaFRTVqjONcp6VVDubBI4rprlrPPvZljTqoqkVV0qiOo1eKFooMzwQFroRO5GMdxRT7E5zrlx98Cbtx94A7bsTHFBwSrMk5n3x5z1x+qPqHBNbLCW1Z2ZciNh3KO2OhqJu6AZw04Hkhxn5KahiDyUBzVlGi0U7uqK3YkptE1ME1sdif3sSvJXkGpo9h7oQFEo0ZIpFg1YYqCq+BKmDsI6ICtLnQP3xKtFgz3l7t+4D6K1sejDEkxv38lb6G1LtTmX2UKrgfeawwfyl0SOS5NItcWOBa5via4FrgeLSJCJy9BJAjbJdOAHniUYwYYpZKNzpQEHIChe5PUcoKjlZBTJHRHThHEn99FWKyhDM19LG536EnBTFKEs6pInASCSoMZKE6ShDP2xsPdzKhRekm/eny+QQpWqL2OFlVTa+x2uRNEEkAYkkAAbScgEGtR7O7MH21pdiKbXVAPxCGt6F0+QVvgUlbo9G1J1C+zxVrXXVs2tzFLlsL+OzYt/S5qhslrJwS0rrVRsbL9YnEwxjRefUO5rfmchKz2PcfCCdO6oWa1g9rTF4iO0b3Xjd3hn5yvEvaBqLWsHeP3lEmG1WiIJybUb7rvQ+i9Qsuvlor40rI1rdhq1TMcQxv1VhVtjq9J1K00aL2PaWva1zsWnZDm+siIlTuQT5J/T5K3R866PPdKiO1bDTfs8r2eq7sGvr0Ti1wEvaPhqNGN4bxgc8MhQ1tA2hjSX0KzRO2m8fRMU4t2mIljkvB1omop7VmUDo58GFZWkT5hC+QKAaKPBwCr6fiVxZtB2muAKNJ7pwvxdYOJecIUky1FvgrrPZn1KjadNpfUc66xozJ+g2ycAF7FqR7NKVkaKlWK1fMuIllM7qYO74jjuhUug9TK1kp/cVWMqkQ+saYfUO9rC/u02cAJ3kqV2ntJ2XxVG12DZUYJj8zII54oO7G6s2R6WdWqPTgFWawasULYyKre8PDUbhUZ+V27gZHBVuq+v9G1kU3Dsa//AG3GQ+M+zf73LA8Fo6tRHaoQ4yTpnheuOrNSwVAHEVGPm48CJuxIcPdcJBiYxw4Z9tYOXqXtZqtNkYDE9u27v8FS9HkvHzgVcdwZKmGPKiJXLSnciKR3ZWy4cEeULYGYnl80UlT5Ol0cdmxSlKSRQG4rv4xwS/jHBViS0aEZu5Iszpngl/GeCq4TKaEV3JBletfM8I6KEp6Rw8/n/smciSo5+b5MZab2fWkMtcH36bmjnLXfJpWZVzqe2bbR5u9GOKkuBcNpI9eo1zIWHsdtdbbXVrVMWtqOp0x8LGOIAHPM7yStsxi821Jc5pqscML19vGTB+h8ysr+LN+OlJHo1CpcwGSsKda8qqyVw7gdkoh0txjLosptassQ47VPTqbNv7hBWStOBiNi5bWio5u6I5ET856KC3G9ior6VoVcatKk85EvY1zhGBxInNVWlNG2Go0ANNF3xUzIHNpJB9FY6xWFjDfNJrmPJvZgtec8WkGDn1WTtdjcT9zmcAwycSYF0zPVSLa8mhYMc420WerWqVBtYPdUFaMWtLLone4FxveeG3HBb4v6BU+gNANo08cXkAvcTPMCcmo+jLmzOZJ8pw9IROTb3EdvHF1DYMDlDaaIeIITsrbM4TucFQKW55/rVoE0vvGYEEGRhBGIcNxBjovR9F6SNaz0Kh8T6THO5lon1lU2nWs7Cr2nhbTe4ngGk/RWWhaVyyWdpzFCkDzuNn1JTYN0Jzu69mI9rwB+zGcR2wjgey73PYvOhith7VrVNqpt+CkOr3En0AWOoFaocHPycnTAuyuYXTkQKHfablORmXAehP0Qn8Xcu9KiGMG8lx9B9VWqKKZswtqOwcdLuTHSz0EkVNKHa5ey2/ho3lN/DBvKtISupetmrtxKv+FjeUhoocVa3UoVa2V2kVTrGGiRP7lDFWttb92VUlNg7Rzuqioy2GhXWpzot1D8zh1Y5UqloWl1NzXsMOYQ5p3EYhGzKnue313QxxGxrj0BK8v0Naeze1x8MQ7kYk+Rhblulu2sFSq3A9hUJG4im7LhK81sle8wEZQsyXKNl0z1TR4a9sSAYwOJ5HAoqjXLH3HgEwJ2hwOR4jA9FgtWdPltRtNxwyYf/E8IyXoFpAqU2vb42A45ktOY44gGOCzTjpZvhNTVnXZ9m8Fpmm7L8J+E/T9yRabNeN8eNrcvjbM3eecczvUGj3ipTLXGZGeUHMHrim0XXIcWumWkgjcRh++EJdkd/wCCYUhXpuYZuvbjsLZ2jcQcfILEam0apttVtQ3uxvNOAAvXroOG2A6Oa3Bf2dRwnA99vI5gec9ULZNGhlor1WiTWc1x4XabQY85PmrT2aYLTbTTpB9bAXMi7PlhK7D4YYAnID0HkoqEPe4nIQ0T+EST1JHknGLyBk3DP3nDLyH+pUT6Og8MYTsGJO87fM/VRhsYnxbeHAJVnCbucQ47sPCOc4+XJUmuGm+xo9zB7wWt/CNruY2cSiW7L4VsodcdNGu9tkpGQ97WVCNpc4AMncMz02Fem1BHLZyGS8a1Gs3aaSoDY0uqH/Axzh63V7HaHrQ1pVGGUtTPE9frX2lvqn4brP5QP1KoqDkZrNUm2V4y7V46GPoq+kcVoj8TLP5MMIXDlJOC5pDvDn8lATu12YG7OxseqH+wN3BWldmI/KPXH6qItS9R1cMFoQCLENwS+xDcEbcxSuKah2hBSUJwmhCNFCYJ0gqIC6TMM8x+/RVJVlpV2DeZVcn4+Dk9Y/7hynhOUgmGQ9H1OoXrFdPhe1w8nS1w9VgDRNCo+m73XFp4EGJHBelalR9joxvqNdzvOPyA6rG66WW7base9dd5lon5JC5aNX8UwayWIkgg8QQt3ofTBY3vC8cuHNeeWV5acDCvbHbyl5I2Pw5NBprPpZrK0ZXybrZ3QXAdVb284CsCJi68bwDA5kT0PBeWayW4iu0AkGm0ZbHu756S0eSCtmuVocbstEFpJAMughwBknCQMBCBdO5JUNj1cU3q8HsNttZZQ7VwH3YL8DMNHik8sfJYyv7Q31bZTbZ4AdFMuMhsuce9BGIAOcDhCzulvaFUq0XUmtLA8XXG9IAPiDQAM8pM4LMU6pBBBggggjMEYgpmPp/MgM3VpNLH/wB9H0R2hawEG/OUZk+XFK+KNMuqYQC4unzcTuXilLXi0ABstABBdAIvRvxw8gMhyUmndeK1oo9li1khx7xcXXcQ2T7sgGOCD+mle4cuqxVaf+j1azaYY0OlrxUJJJMQSREDHKIHksXrHaXVHlzuQG4bgr7tbzQd4B6ifqqXS1CQUuO0iTm5oL9lNmv2utU2U6V0c6jh9GFek2l0Cdg/crI+y2x3LPXdtfWDQeDGD6uKN17rOFjqwYEQY3FNm9zKuTxy1VLz3O+Jxd1JP1UbAu5TBaTI92FMPdT2QYkrmjlHBSWBnqR80LKDKuePAei4XVQy48z81ylHcxqoJfQimXRKZQMmSXUJKBHJCSeEoVEK7SjsWjgfX/ZAIvSTu/yAQkrRD4nF6l3kYk6aU0ohBv8A2a1ZZVbPhqNdd3AtLS4dFV67Mm2v/Kz/AEhc+zq1XbU5ux1M9WkH5XkTrXT/ALXU5M/0BJlszTj3iUdGmrTRdmF687wNBc48GiT6BCUqElF6ctHZWIgYOqEUx+XN/oAP8aBu9hnCv0ZO0Wk1Hvec3Oc4/wCIzCr7V4hy+SJBQ9qGXRa0qML3ICV1KjJTyjKHBT3lGCnlQh65oerestFx20qfUNAPyQ2kbSo9AVv7FS4Nc3o9wQdteTK5rX5s6cX+KPSdSKN2w0j8V9/8zzHoAgvaDWDbDVnN11o5lw+krQaDs92y0W7qVMf5Qsf7Va4bZWtwl9UQNpDQ4n1jqiq2hLdWeWSnBUZKTStRkDKDsVY2Bnek+7J6ZBVNJ2Kt7J4HHhHVLlwWlbo5XJKdMUs7yFKYpwU8KECQlKcMJyB8k5ou3HoqCs4JTELvszuK5IUKtFHpJ/3h8vkEH2i70q49q7A54YFV5qHcVritjiZd5v8AYd2icvQLKhJAAMkwABiTshbjVvQXZua50GpG0SKZnJs+9+LZsjMhkkoLcGGNzewLqlZ6jLSyrcIY2bxOGBaRIBxOat9N1g6tUqCcYMERENA+iu7XoSpQILxF8XwTiXA5yd/68UJaNHNNBrwMJfTdBnvYPYSDkC0uH+FYZ5pNm3HjjFbGfstp74Fzjn/RH6T0AbYGXanZlrYDXNlu0k3gZk4bDki6OhwGg7TlwGwY7dpVmLN2YBiHR6ECBH7zQPM+YhyxriR5tbtXa1K9LQ9rTBdTN4DbiPEOip65lp6r1GvZyAHHAOJAO8tgnjtCxmseihd7Rgg5vAyMmL0b8lsx5naUzJPEquJl00ro0zuPRMWncei2GajkFSUswuQw7j0XTGkHEEdVCUz0PVipespb8DjPJ4BHreUlWmCszq9pwUqhD8GPADj8JHhdyxIPNbWxWTtKjAMQ5zcRiCCRiDuhYckWpG7DK416PT32hlKhfe4NZTp3nOOTQ1uJPReC6z6zuttodVMhmVJh9ynOE/iPiPE8Arf2o6//AGl32azu/szXfeOH/Wc0/wD5gjDeRO5YL7Sn48dK2Zpy3pBxena9V/2ldC1JmkUWtN6s7JW7pG+PQys4y3BWGjreC4DeUEouhuN1JP7LhJOQkCs52xkydIlQh69S1Xa6e8YjcFG/Uduxx84/RaajShoC7KWsMUjnPLKzF1NTgCRJ/wAqFq6nD8XotpaRioHt4qdtE7jMFX1AD/iHT6lVtq9mcZPM7u7816RCY0pRpV5I3fJ5zq/qOWWulekEXnMmIvtaSwyModB8lf6d0H2VTtGg9mfvmxGAkGo0A7WHZulXTrDetDHtMGkycRPec7/1YeqC1y024tezsjcN17HtJIFXwuZgJaHT5444wlTV7lK01RY6Q1rsteytDie2zYxoLnBw24e6efyWPsda/TrNghsF8CJvMa8sOPui8Z89yp32Z1FxD2ua8HbIIO3BaKzads9IUSKbu1gis1xhrmlvdewg4HEdErJJzd/Q6GNQW29mebXqyO8YmBiD0VvYbc51SK8uDQcQWsPdGElwgqHRjxfkMDw0PMcmnGRjhn5Kt0paaRYxlK+5xF6q52AvbmAYxHVLinL6HSpP2aLSWn6Fpp06TKfZ9mHOcDEzGERiWlzg6fw8ZVdpLV8hjGGWudec7aGNLRcB/EG4kf8A2NCD0VoN/wDfQ1nZlroqmA7EG7GZkThulbvRujndm59fv1Kji8g5NvGYA2bD6bFqU9Tt+jLKGjaPB5jX1QcThUBH5SPqmGpTvj/yn9V6sNE0/hjlgmOhRsJ88UVsrY8wo6huJH3gz+H+qsn6hH/uD+T+q3DtDkZDp+iIbYiYwM8lTtkTSPNafsyvvEVYG0BnqDewV9ZvZo1rHMbaK4BBBDSAMcHAs3EcVt6GjwwcTn+ils7e95K7fsG1yjzGv7JfhqtI/GHNPpKH/wCVL/jp9X/+q9arUNyENNFb9lWjzNnspO19P/Ofop6fsoE4vZ5Mc75kL0unYSc8EfRswAU3fkjkjz+w+yazx3nun8LWN+cqf/gEUn/dwWwCC6L2WIMCM5W6dSUdZuH7/e1LnG0FGdMx7NUnbm9f6Lv/AIUd8LeoWqC6CRoQzusyo1Wd8I6hSt1Y3tHULTAJKu2vZO7IKC5cE6ULomUhrMwQasrqDr04KFotMFexK6uyuLVVDGOcfdBd0E/vmoED0h/eH4jhyaA0eocfNQXCjQyAAdgE89vqum0ZQ0FZSWnQjaj+0IvukEzjeA+Nu38w9FT2jV69Wv0qhpuktAa0PaMPAGuwiMLuO5b6jSa1UeuwdTsrq9ABtRhBLwATdxBw24kZyl9pNhLKzMaL1R711td4LhBhgaYGeLpu8Th80UNB0rNWayk177RmCSHFo2PuiA0fiIVHrTbbTQFKSGh85Gb7GhjsTmJvt3HNbfUq1CpYmVC0MLs4967LJxxI7uE5ZK+y61MJ5d6QtHaDh3aVjffMgZhpPvH4n8VbVVy6q2cx1Sc/kiUUuBTk2MFIChbRbWsaXOwA8+QA2k7ktU9OB9Uh7QC49z8Me5O0nOf6RPxtJvkqTaVj1rfdw7N07Q7uxv3zCnq1D2JcwwYaRgHZyDIyzCsNP2dpAcRw/flPQKipU3lr2wYLHwYOYF5vq31WbK5xyaL/AESLUo2VJ03Xk9/0Zh/lQ7dYq1N7ZIeC4XhdbMEgGMsYlSWPQtapJDYBBguN2Z2wcfRDVdFvp1Xh4xp0nPBEwSRdbB5vn/CVljknq3ZremqRbM1uc1wbVo54ywzA4g4ZZ47FobBaadUXmEkwD3hBE5YHkei84dXLnZEkA5bssT5R5rT6nayUuyrNe0tFNt9229iBnGBktAH6lbMM5SdMRlioq0a0NTwsxq9rmK1U0aoDHOJNIgzInBjj8W47ea1YYtSaYh7ckZXFWngp7qe4ratFWV4XQanjFIFZaGjQkWp4SCohMUgucUry1gHZfAQNR8lE1MQeSEhSyDgIHSTb7qdEf9R4vflZ33fIDzVlSu7Sh2tabXe2Mpx5uxPpCqXAUQpti+I9FMyzgZBStEru6ioXqIuyG5O6zMc0tLQ4EEEETIOYPks/rRrrRsjCGua+tMCmMY/E4jILEf8AGdOs0utdWs+f/j0B2bBGUvvC9vwI81RaVljrBqx2zAHVCRQY8T7zwA1uAEAH7oYknMmFstGU6TaFNlO5DabBAum73RgdsqkbXaaWGF+ng05w5uEccY8ljqmsVna4sfRcHDA1GXQXHefCfXYkqUroc4qj06tRHLkq21Vbgl2Xz5LH2b2hsojB7qzcG3KjS17McXNeBDtuDp5jJXJ01TtYDqZkRkcCMdo2HDJH+ylzRXaSr1HEvhzmtglrcbocYDg3N2OZG/pJYrVDgBIdIiM+Ecclz9qNKpO2C0jeD+/VT2fSnb2+i24WDv3jiSSym+6HHZj8vIYM8mp7I0QjqW/Bc6yWu02mkymxzKbSAaxJ70xOQHhywGJnGApKWnnMuMrNAkwKgyfDZksGLMcNoQ9KgXveWYh0TOAF0XTMbD9FbUbFdMlxOERs8pxWaWWU3bGaIQjpHsmk21ASwgwYO8Ebwu67r0Eki7OWE8zwUFTR7Q41G91+ZOd4DNpAzzXTbU0xDs9m3zGaF77MClzEFtWg6dS8Wyxzs3NyOzEZdIXnlqDqBNOT3iS5w8L7riMBuHHaeS9LpBo8InEzvBnLeI3Kj05oIVHPIgXu+GkeF8d4g7AYkjfiix5XjYWhS2ZiK2kLjc4ecZGYIyA5fNev6saVNpslGsfE9gvfmaS13q09V4fbLDDyHA3tt4nD+i9m1GsfZWCg0iJaXxuD3F49CF08bT3Xky5k1yXwaumpoSlaEZgSqzvHmuIU9oGM7wPkoYWaSpscuB4SKRShUWSgJJq1rpmCHs/mbj6qPt2fG3+YfqtWwtbkqgq0ZxGakbXYcnNPJwP1XbXN3jqoWA1WkAkjAAkngMSqvRTHvp9pHicThs3K40vUAouAzPd65+krvRVANosHCepS2rlQadRsBbVcEFrHrA+mxjGf3lUuDT8IaMXneAS3mJyWkNNZnWmyONezkeE9pSxyD6jQGE7pILZ/EFbTQKaZiKmr4qOLnue4uJJeSCXE7SIhQVNUzSr0nOINF7xDwMIBEgj3XDd81s26NFN8PbMZ7HYjO9s2ZYKw0zox5pi8S6mGi6CBhMQO6MTJAnbghjKSTvwHJRtFGbUGBgLoN6B2jTfaGnEC74s5EcTgqLT2jGX7rQYDhdkQ597HHHf+92nZbJDQ8l10ggvnvDACG5TkPPigLNSBrF9USSSWlvh73vDbI5bErV5QxR8MxOltWXtp3w03b10vAN29E3ZyB+aG0DbXUapjIETyJxXo2sWjnNa2Gl9Mic+6HHA4DCVkxoEmuKbKeJqX3HMhl0FrSZylrtk4lOU/xpitG9ov7Y3tRkMtoMqPR+sDrILppucIN7EAugkgh2+JGPBWzaMYLivYg8YiVnlj7i3NCnp28B1m0rSrBtWi57C4G6SyWOwxa8iQOIkERwR9DSrXPFJ/cq3b1x20bXMdk9vEeiwZ0fUsr3OoHuky6n7pI2xsO5wg8VZjXWi5gbXpuDhlIHdORLHbOX+yyTwyi9lYdxZrrXQvAAzEyeMDDPiUC7RtOmC51SpdGJmo+N+U4+Sq7BrJTLbrrRTiTdi8HXTli9xM8lNZ7XY6TIZUDok4EuJJxJl2Zx3pWh+UF8drCdBW5lWnep5XnSJxBvEifKFNpN8UzGZIA25kXoH5byorZpOrWa9tnaygTgK5Mu2YhjQZPiGJwwPBWWgNCOpia9WpaKjszViANzW7BthGsEpK+COaTsAsWqf2mq1z57BpBu/FBJLGna0nA7gIC37eH6LhvDDkuwF0MOPtxpGPLkeR2yW9guUgF0GrTyIIq7cB0Q8I2sO6evRBFJyKmHB7CTFIpJYZHWoNibo6BDOot3DoEe9uCFc1U0EmD9g34W9AkaDfhb/KFImKoIHq0wAYaAThgAM1etbAA3ADpgqiky9UYON4+WKt0/CuWLyeEPKgt1hbWpljhIKnSlOFGapsdZ3RXaa1PCKoHfbj7zR488xO+Au9I6bp1bwa4Fga4NbIm9dusBadziDjuO5aEicx1Qdo0LRqCHU2+WB8jmNmSBxfgK15KCwMa3Y2QAJMZAQMTswUNtt1Jr8S3FpDQ0gkPBkQBicowV+zVKgBEOIgiCZiTOG0I2loqm0yGy4CLziXGN0nYkxwNMa8y8Gbsxr1gGXLjdrnCCCPhaYPWBzVnYtXmUgS2S93ic7EnzzV4xia5+5TVj9i3lsorRYQcHDHegjo0g4YhaWrZgUO6xEf0VOLTLUzO1NGuOxVls1Uv+7Hktl9njf0TihxPoqcbD1nnf8Ay6k5f+KsrBqIGEEgf6itn2HE9AnFA7/QK9LK1lPZdChmWJ3n6K1stggyT5IqnZuPopOw4lRYwHMYMCkDVyKXFdCnxRpC2xBdSuLiV1GijtAORoQtXM80rLwFDk4CctSa1dJI06Q1VuKSSjIiArlySSBho70Y371x3Ngef+ys0klpxfEVk5EmSSTQB13TanSUKfBIuYTpIgEOBguE6SoiEkkkoWJOGBJJSgbHuBRvTpKmRMdgwCchJJWWNCdJJQgoTFJJQiEEPXb3vIfv0SSQZPiFHk5hckJJLOxp/9k="/>
          <p:cNvSpPr>
            <a:spLocks noChangeAspect="1" noChangeArrowheads="1"/>
          </p:cNvSpPr>
          <p:nvPr/>
        </p:nvSpPr>
        <p:spPr bwMode="auto">
          <a:xfrm>
            <a:off x="63500" y="-153988"/>
            <a:ext cx="304800" cy="304801"/>
          </a:xfrm>
          <a:prstGeom prst="rect">
            <a:avLst/>
          </a:prstGeom>
          <a:noFill/>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1200" cap="none" spc="0" normalizeH="0" baseline="0" noProof="0" dirty="0">
              <a:ln>
                <a:noFill/>
              </a:ln>
              <a:solidFill>
                <a:prstClr val="white"/>
              </a:solidFill>
              <a:effectLst/>
              <a:uLnTx/>
              <a:uFillTx/>
              <a:latin typeface="Corbel"/>
              <a:ea typeface="+mn-ea"/>
              <a:cs typeface="+mn-cs"/>
            </a:endParaRPr>
          </a:p>
        </p:txBody>
      </p:sp>
      <p:sp>
        <p:nvSpPr>
          <p:cNvPr id="70660" name="AutoShape 4" descr="data:image/jpeg;base64,/9j/4AAQSkZJRgABAQAAAQABAAD/2wCEAAkGBhQSEBQUExQVFBQWFBUVFRUUGBcUFxQXFRUVFRUUFBUXHCYeFxkkGhQUHy8gIycpLCwsFR4xNTAqNSYrLSkBCQoKDgwOGg8PGikcHxwqKSwsKSksKSksKSwpLCkpLCksLCwsKSkpLCkpKSksKSwsKSksKSksLCwsLCksLCwpKf/AABEIANUA7QMBIgACEQEDEQH/xAAcAAABBQEBAQAAAAAAAAAAAAAEAAEDBQYCBwj/xABFEAABAwEEBwUFBgMGBgMAAAABAAIRAwQSITEFBkFRYXGREyIygaEHQlKxwRQjYnLR8BWS4SQzgqKy8RYXQ1PC0kRjs//EABoBAAIDAQEAAAAAAAAAAAAAAAIDAAEEBQb/xAApEQACAgEDBAICAQUAAAAAAAAAAQIRAxIhMQQTQVEyYSJxQhQjkaHw/9oADAMBAAIRAxEAPwDMynJShIhcs9MMk52Hknhc1vCeRVFS4K0VowXdPFCCpiiKb1qo8+FCku20gNkrinURAghCQEiMuir9K0sWvG6D9FbPowgbXTwg+E+hUQLQFTqSjRkquk43o8laOKkkCQ1TgeSEsx73miXHA+aEpHEeatFGqsB7iF0kcYU2jX9xDW93eKT/ACKXIIM1ZUfD5quAyR7D3QjlwQFtJ7yhK6rZlcOUQZw4qutTbxA3n9+iMtL4HPBCuBJAGJKZEoszVpBsFx8v1TWdjD4QB80JT0S45uaPVWNm0VdHi45KOkWkEUaQRNGtGYkKJkDCZSlByFQeyrGLeakt1YPZhmCMN04KrpWmDGz5IoeA8XAdBKVKNB4U+5GvZDKZOkFR3TqUgkU4CgYlHaPA7kVJCaFRTVqjONcp6VVDubBI4rprlrPPvZljTqoqkVV0qiOo1eKFooMzwQFroRO5GMdxRT7E5zrlx98Cbtx94A7bsTHFBwSrMk5n3x5z1x+qPqHBNbLCW1Z2ZciNh3KO2OhqJu6AZw04Hkhxn5KahiDyUBzVlGi0U7uqK3YkptE1ME1sdif3sSvJXkGpo9h7oQFEo0ZIpFg1YYqCq+BKmDsI6ICtLnQP3xKtFgz3l7t+4D6K1sejDEkxv38lb6G1LtTmX2UKrgfeawwfyl0SOS5NItcWOBa5via4FrgeLSJCJy9BJAjbJdOAHniUYwYYpZKNzpQEHIChe5PUcoKjlZBTJHRHThHEn99FWKyhDM19LG536EnBTFKEs6pInASCSoMZKE6ShDP2xsPdzKhRekm/eny+QQpWqL2OFlVTa+x2uRNEEkAYkkAAbScgEGtR7O7MH21pdiKbXVAPxCGt6F0+QVvgUlbo9G1J1C+zxVrXXVs2tzFLlsL+OzYt/S5qhslrJwS0rrVRsbL9YnEwxjRefUO5rfmchKz2PcfCCdO6oWa1g9rTF4iO0b3Xjd3hn5yvEvaBqLWsHeP3lEmG1WiIJybUb7rvQ+i9Qsuvlor40rI1rdhq1TMcQxv1VhVtjq9J1K00aL2PaWva1zsWnZDm+siIlTuQT5J/T5K3R866PPdKiO1bDTfs8r2eq7sGvr0Ti1wEvaPhqNGN4bxgc8MhQ1tA2hjSX0KzRO2m8fRMU4t2mIljkvB1omop7VmUDo58GFZWkT5hC+QKAaKPBwCr6fiVxZtB2muAKNJ7pwvxdYOJecIUky1FvgrrPZn1KjadNpfUc66xozJ+g2ycAF7FqR7NKVkaKlWK1fMuIllM7qYO74jjuhUug9TK1kp/cVWMqkQ+saYfUO9rC/u02cAJ3kqV2ntJ2XxVG12DZUYJj8zII54oO7G6s2R6WdWqPTgFWawasULYyKre8PDUbhUZ+V27gZHBVuq+v9G1kU3Dsa//AG3GQ+M+zf73LA8Fo6tRHaoQ4yTpnheuOrNSwVAHEVGPm48CJuxIcPdcJBiYxw4Z9tYOXqXtZqtNkYDE9u27v8FS9HkvHzgVcdwZKmGPKiJXLSnciKR3ZWy4cEeULYGYnl80UlT5Ol0cdmxSlKSRQG4rv4xwS/jHBViS0aEZu5Iszpngl/GeCq4TKaEV3JBletfM8I6KEp6Rw8/n/smciSo5+b5MZab2fWkMtcH36bmjnLXfJpWZVzqe2bbR5u9GOKkuBcNpI9eo1zIWHsdtdbbXVrVMWtqOp0x8LGOIAHPM7yStsxi821Jc5pqscML19vGTB+h8ysr+LN+OlJHo1CpcwGSsKda8qqyVw7gdkoh0txjLosptassQ47VPTqbNv7hBWStOBiNi5bWio5u6I5ET856KC3G9ior6VoVcatKk85EvY1zhGBxInNVWlNG2Go0ANNF3xUzIHNpJB9FY6xWFjDfNJrmPJvZgtec8WkGDn1WTtdjcT9zmcAwycSYF0zPVSLa8mhYMc420WerWqVBtYPdUFaMWtLLone4FxveeG3HBb4v6BU+gNANo08cXkAvcTPMCcmo+jLmzOZJ8pw9IROTb3EdvHF1DYMDlDaaIeIITsrbM4TucFQKW55/rVoE0vvGYEEGRhBGIcNxBjovR9F6SNaz0Kh8T6THO5lon1lU2nWs7Cr2nhbTe4ngGk/RWWhaVyyWdpzFCkDzuNn1JTYN0Jzu69mI9rwB+zGcR2wjgey73PYvOhith7VrVNqpt+CkOr3En0AWOoFaocHPycnTAuyuYXTkQKHfablORmXAehP0Qn8Xcu9KiGMG8lx9B9VWqKKZswtqOwcdLuTHSz0EkVNKHa5ey2/ho3lN/DBvKtISupetmrtxKv+FjeUhoocVa3UoVa2V2kVTrGGiRP7lDFWttb92VUlNg7Rzuqioy2GhXWpzot1D8zh1Y5UqloWl1NzXsMOYQ5p3EYhGzKnue313QxxGxrj0BK8v0Naeze1x8MQ7kYk+Rhblulu2sFSq3A9hUJG4im7LhK81sle8wEZQsyXKNl0z1TR4a9sSAYwOJ5HAoqjXLH3HgEwJ2hwOR4jA9FgtWdPltRtNxwyYf/E8IyXoFpAqU2vb42A45ktOY44gGOCzTjpZvhNTVnXZ9m8Fpmm7L8J+E/T9yRabNeN8eNrcvjbM3eecczvUGj3ipTLXGZGeUHMHrim0XXIcWumWkgjcRh++EJdkd/wCCYUhXpuYZuvbjsLZ2jcQcfILEam0apttVtQ3uxvNOAAvXroOG2A6Oa3Bf2dRwnA99vI5gec9ULZNGhlor1WiTWc1x4XabQY85PmrT2aYLTbTTpB9bAXMi7PlhK7D4YYAnID0HkoqEPe4nIQ0T+EST1JHknGLyBk3DP3nDLyH+pUT6Og8MYTsGJO87fM/VRhsYnxbeHAJVnCbucQ47sPCOc4+XJUmuGm+xo9zB7wWt/CNruY2cSiW7L4VsodcdNGu9tkpGQ97WVCNpc4AMncMz02Fem1BHLZyGS8a1Gs3aaSoDY0uqH/Axzh63V7HaHrQ1pVGGUtTPE9frX2lvqn4brP5QP1KoqDkZrNUm2V4y7V46GPoq+kcVoj8TLP5MMIXDlJOC5pDvDn8lATu12YG7OxseqH+wN3BWldmI/KPXH6qItS9R1cMFoQCLENwS+xDcEbcxSuKah2hBSUJwmhCNFCYJ0gqIC6TMM8x+/RVJVlpV2DeZVcn4+Dk9Y/7hynhOUgmGQ9H1OoXrFdPhe1w8nS1w9VgDRNCo+m73XFp4EGJHBelalR9joxvqNdzvOPyA6rG66WW7base9dd5lon5JC5aNX8UwayWIkgg8QQt3ofTBY3vC8cuHNeeWV5acDCvbHbyl5I2Pw5NBprPpZrK0ZXybrZ3QXAdVb284CsCJi68bwDA5kT0PBeWayW4iu0AkGm0ZbHu756S0eSCtmuVocbstEFpJAMughwBknCQMBCBdO5JUNj1cU3q8HsNttZZQ7VwH3YL8DMNHik8sfJYyv7Q31bZTbZ4AdFMuMhsuce9BGIAOcDhCzulvaFUq0XUmtLA8XXG9IAPiDQAM8pM4LMU6pBBBggggjMEYgpmPp/MgM3VpNLH/wB9H0R2hawEG/OUZk+XFK+KNMuqYQC4unzcTuXilLXi0ABstABBdAIvRvxw8gMhyUmndeK1oo9li1khx7xcXXcQ2T7sgGOCD+mle4cuqxVaf+j1azaYY0OlrxUJJJMQSREDHKIHksXrHaXVHlzuQG4bgr7tbzQd4B6ifqqXS1CQUuO0iTm5oL9lNmv2utU2U6V0c6jh9GFek2l0Cdg/crI+y2x3LPXdtfWDQeDGD6uKN17rOFjqwYEQY3FNm9zKuTxy1VLz3O+Jxd1JP1UbAu5TBaTI92FMPdT2QYkrmjlHBSWBnqR80LKDKuePAei4XVQy48z81ylHcxqoJfQimXRKZQMmSXUJKBHJCSeEoVEK7SjsWjgfX/ZAIvSTu/yAQkrRD4nF6l3kYk6aU0ohBv8A2a1ZZVbPhqNdd3AtLS4dFV67Mm2v/Kz/AEhc+zq1XbU5ux1M9WkH5XkTrXT/ALXU5M/0BJlszTj3iUdGmrTRdmF687wNBc48GiT6BCUqElF6ctHZWIgYOqEUx+XN/oAP8aBu9hnCv0ZO0Wk1Hvec3Oc4/wCIzCr7V4hy+SJBQ9qGXRa0qML3ICV1KjJTyjKHBT3lGCnlQh65oerestFx20qfUNAPyQ2kbSo9AVv7FS4Nc3o9wQdteTK5rX5s6cX+KPSdSKN2w0j8V9/8zzHoAgvaDWDbDVnN11o5lw+krQaDs92y0W7qVMf5Qsf7Va4bZWtwl9UQNpDQ4n1jqiq2hLdWeWSnBUZKTStRkDKDsVY2Bnek+7J6ZBVNJ2Kt7J4HHhHVLlwWlbo5XJKdMUs7yFKYpwU8KECQlKcMJyB8k5ou3HoqCs4JTELvszuK5IUKtFHpJ/3h8vkEH2i70q49q7A54YFV5qHcVritjiZd5v8AYd2icvQLKhJAAMkwABiTshbjVvQXZua50GpG0SKZnJs+9+LZsjMhkkoLcGGNzewLqlZ6jLSyrcIY2bxOGBaRIBxOat9N1g6tUqCcYMERENA+iu7XoSpQILxF8XwTiXA5yd/68UJaNHNNBrwMJfTdBnvYPYSDkC0uH+FYZ5pNm3HjjFbGfstp74Fzjn/RH6T0AbYGXanZlrYDXNlu0k3gZk4bDki6OhwGg7TlwGwY7dpVmLN2YBiHR6ECBH7zQPM+YhyxriR5tbtXa1K9LQ9rTBdTN4DbiPEOip65lp6r1GvZyAHHAOJAO8tgnjtCxmseihd7Rgg5vAyMmL0b8lsx5naUzJPEquJl00ro0zuPRMWncei2GajkFSUswuQw7j0XTGkHEEdVCUz0PVipespb8DjPJ4BHreUlWmCszq9pwUqhD8GPADj8JHhdyxIPNbWxWTtKjAMQ5zcRiCCRiDuhYckWpG7DK416PT32hlKhfe4NZTp3nOOTQ1uJPReC6z6zuttodVMhmVJh9ynOE/iPiPE8Arf2o6//AGl32azu/szXfeOH/Wc0/wD5gjDeRO5YL7Sn48dK2Zpy3pBxena9V/2ldC1JmkUWtN6s7JW7pG+PQys4y3BWGjreC4DeUEouhuN1JP7LhJOQkCs52xkydIlQh69S1Xa6e8YjcFG/Uduxx84/RaajShoC7KWsMUjnPLKzF1NTgCRJ/wAqFq6nD8XotpaRioHt4qdtE7jMFX1AD/iHT6lVtq9mcZPM7u7816RCY0pRpV5I3fJ5zq/qOWWulekEXnMmIvtaSwyModB8lf6d0H2VTtGg9mfvmxGAkGo0A7WHZulXTrDetDHtMGkycRPec7/1YeqC1y024tezsjcN17HtJIFXwuZgJaHT5444wlTV7lK01RY6Q1rsteytDie2zYxoLnBw24e6efyWPsda/TrNghsF8CJvMa8sOPui8Z89yp32Z1FxD2ua8HbIIO3BaKzads9IUSKbu1gis1xhrmlvdewg4HEdErJJzd/Q6GNQW29mebXqyO8YmBiD0VvYbc51SK8uDQcQWsPdGElwgqHRjxfkMDw0PMcmnGRjhn5Kt0paaRYxlK+5xF6q52AvbmAYxHVLinL6HSpP2aLSWn6Fpp06TKfZ9mHOcDEzGERiWlzg6fw8ZVdpLV8hjGGWudec7aGNLRcB/EG4kf8A2NCD0VoN/wDfQ1nZlroqmA7EG7GZkThulbvRujndm59fv1Kji8g5NvGYA2bD6bFqU9Tt+jLKGjaPB5jX1QcThUBH5SPqmGpTvj/yn9V6sNE0/hjlgmOhRsJ88UVsrY8wo6huJH3gz+H+qsn6hH/uD+T+q3DtDkZDp+iIbYiYwM8lTtkTSPNafsyvvEVYG0BnqDewV9ZvZo1rHMbaK4BBBDSAMcHAs3EcVt6GjwwcTn+ils7e95K7fsG1yjzGv7JfhqtI/GHNPpKH/wCVL/jp9X/+q9arUNyENNFb9lWjzNnspO19P/Ofop6fsoE4vZ5Mc75kL0unYSc8EfRswAU3fkjkjz+w+yazx3nun8LWN+cqf/gEUn/dwWwCC6L2WIMCM5W6dSUdZuH7/e1LnG0FGdMx7NUnbm9f6Lv/AIUd8LeoWqC6CRoQzusyo1Wd8I6hSt1Y3tHULTAJKu2vZO7IKC5cE6ULomUhrMwQasrqDr04KFotMFexK6uyuLVVDGOcfdBd0E/vmoED0h/eH4jhyaA0eocfNQXCjQyAAdgE89vqum0ZQ0FZSWnQjaj+0IvukEzjeA+Nu38w9FT2jV69Wv0qhpuktAa0PaMPAGuwiMLuO5b6jSa1UeuwdTsrq9ABtRhBLwATdxBw24kZyl9pNhLKzMaL1R711td4LhBhgaYGeLpu8Th80UNB0rNWayk177RmCSHFo2PuiA0fiIVHrTbbTQFKSGh85Gb7GhjsTmJvt3HNbfUq1CpYmVC0MLs4967LJxxI7uE5ZK+y61MJ5d6QtHaDh3aVjffMgZhpPvH4n8VbVVy6q2cx1Sc/kiUUuBTk2MFIChbRbWsaXOwA8+QA2k7ktU9OB9Uh7QC49z8Me5O0nOf6RPxtJvkqTaVj1rfdw7N07Q7uxv3zCnq1D2JcwwYaRgHZyDIyzCsNP2dpAcRw/flPQKipU3lr2wYLHwYOYF5vq31WbK5xyaL/AESLUo2VJ03Xk9/0Zh/lQ7dYq1N7ZIeC4XhdbMEgGMsYlSWPQtapJDYBBguN2Z2wcfRDVdFvp1Xh4xp0nPBEwSRdbB5vn/CVljknq3ZremqRbM1uc1wbVo54ywzA4g4ZZ47FobBaadUXmEkwD3hBE5YHkei84dXLnZEkA5bssT5R5rT6nayUuyrNe0tFNt9229iBnGBktAH6lbMM5SdMRlioq0a0NTwsxq9rmK1U0aoDHOJNIgzInBjj8W47ea1YYtSaYh7ckZXFWngp7qe4ratFWV4XQanjFIFZaGjQkWp4SCohMUgucUry1gHZfAQNR8lE1MQeSEhSyDgIHSTb7qdEf9R4vflZ33fIDzVlSu7Sh2tabXe2Mpx5uxPpCqXAUQpti+I9FMyzgZBStEru6ioXqIuyG5O6zMc0tLQ4EEEETIOYPks/rRrrRsjCGua+tMCmMY/E4jILEf8AGdOs0utdWs+f/j0B2bBGUvvC9vwI81RaVljrBqx2zAHVCRQY8T7zwA1uAEAH7oYknMmFstGU6TaFNlO5DabBAum73RgdsqkbXaaWGF+ng05w5uEccY8ljqmsVna4sfRcHDA1GXQXHefCfXYkqUroc4qj06tRHLkq21Vbgl2Xz5LH2b2hsojB7qzcG3KjS17McXNeBDtuDp5jJXJ01TtYDqZkRkcCMdo2HDJH+ylzRXaSr1HEvhzmtglrcbocYDg3N2OZG/pJYrVDgBIdIiM+Ecclz9qNKpO2C0jeD+/VT2fSnb2+i24WDv3jiSSym+6HHZj8vIYM8mp7I0QjqW/Bc6yWu02mkymxzKbSAaxJ70xOQHhywGJnGApKWnnMuMrNAkwKgyfDZksGLMcNoQ9KgXveWYh0TOAF0XTMbD9FbUbFdMlxOERs8pxWaWWU3bGaIQjpHsmk21ASwgwYO8Ebwu67r0Eki7OWE8zwUFTR7Q41G91+ZOd4DNpAzzXTbU0xDs9m3zGaF77MClzEFtWg6dS8Wyxzs3NyOzEZdIXnlqDqBNOT3iS5w8L7riMBuHHaeS9LpBo8InEzvBnLeI3Kj05oIVHPIgXu+GkeF8d4g7AYkjfiix5XjYWhS2ZiK2kLjc4ecZGYIyA5fNev6saVNpslGsfE9gvfmaS13q09V4fbLDDyHA3tt4nD+i9m1GsfZWCg0iJaXxuD3F49CF08bT3Xky5k1yXwaumpoSlaEZgSqzvHmuIU9oGM7wPkoYWaSpscuB4SKRShUWSgJJq1rpmCHs/mbj6qPt2fG3+YfqtWwtbkqgq0ZxGakbXYcnNPJwP1XbXN3jqoWA1WkAkjAAkngMSqvRTHvp9pHicThs3K40vUAouAzPd65+krvRVANosHCepS2rlQadRsBbVcEFrHrA+mxjGf3lUuDT8IaMXneAS3mJyWkNNZnWmyONezkeE9pSxyD6jQGE7pILZ/EFbTQKaZiKmr4qOLnue4uJJeSCXE7SIhQVNUzSr0nOINF7xDwMIBEgj3XDd81s26NFN8PbMZ7HYjO9s2ZYKw0zox5pi8S6mGi6CBhMQO6MTJAnbghjKSTvwHJRtFGbUGBgLoN6B2jTfaGnEC74s5EcTgqLT2jGX7rQYDhdkQ597HHHf+92nZbJDQ8l10ggvnvDACG5TkPPigLNSBrF9USSSWlvh73vDbI5bErV5QxR8MxOltWXtp3w03b10vAN29E3ZyB+aG0DbXUapjIETyJxXo2sWjnNa2Gl9Mic+6HHA4DCVkxoEmuKbKeJqX3HMhl0FrSZylrtk4lOU/xpitG9ov7Y3tRkMtoMqPR+sDrILppucIN7EAugkgh2+JGPBWzaMYLivYg8YiVnlj7i3NCnp28B1m0rSrBtWi57C4G6SyWOwxa8iQOIkERwR9DSrXPFJ/cq3b1x20bXMdk9vEeiwZ0fUsr3OoHuky6n7pI2xsO5wg8VZjXWi5gbXpuDhlIHdORLHbOX+yyTwyi9lYdxZrrXQvAAzEyeMDDPiUC7RtOmC51SpdGJmo+N+U4+Sq7BrJTLbrrRTiTdi8HXTli9xM8lNZ7XY6TIZUDok4EuJJxJl2Zx3pWh+UF8drCdBW5lWnep5XnSJxBvEifKFNpN8UzGZIA25kXoH5byorZpOrWa9tnaygTgK5Mu2YhjQZPiGJwwPBWWgNCOpia9WpaKjszViANzW7BthGsEpK+COaTsAsWqf2mq1z57BpBu/FBJLGna0nA7gIC37eH6LhvDDkuwF0MOPtxpGPLkeR2yW9guUgF0GrTyIIq7cB0Q8I2sO6evRBFJyKmHB7CTFIpJYZHWoNibo6BDOot3DoEe9uCFc1U0EmD9g34W9AkaDfhb/KFImKoIHq0wAYaAThgAM1etbAA3ADpgqiky9UYON4+WKt0/CuWLyeEPKgt1hbWpljhIKnSlOFGapsdZ3RXaa1PCKoHfbj7zR488xO+Au9I6bp1bwa4Fga4NbIm9dusBadziDjuO5aEicx1Qdo0LRqCHU2+WB8jmNmSBxfgK15KCwMa3Y2QAJMZAQMTswUNtt1Jr8S3FpDQ0gkPBkQBicowV+zVKgBEOIgiCZiTOG0I2loqm0yGy4CLziXGN0nYkxwNMa8y8Gbsxr1gGXLjdrnCCCPhaYPWBzVnYtXmUgS2S93ic7EnzzV4xia5+5TVj9i3lsorRYQcHDHegjo0g4YhaWrZgUO6xEf0VOLTLUzO1NGuOxVls1Uv+7Hktl9njf0TihxPoqcbD1nnf8Ay6k5f+KsrBqIGEEgf6itn2HE9AnFA7/QK9LK1lPZdChmWJ3n6K1stggyT5IqnZuPopOw4lRYwHMYMCkDVyKXFdCnxRpC2xBdSuLiV1GijtAORoQtXM80rLwFDk4CctSa1dJI06Q1VuKSSjIiArlySSBho70Y371x3Ngef+ys0klpxfEVk5EmSSTQB13TanSUKfBIuYTpIgEOBguE6SoiEkkkoWJOGBJJSgbHuBRvTpKmRMdgwCchJJWWNCdJJQgoTFJJQiEEPXb3vIfv0SSQZPiFHk5hckJJLOxp/9k="/>
          <p:cNvSpPr>
            <a:spLocks noChangeAspect="1" noChangeArrowheads="1"/>
          </p:cNvSpPr>
          <p:nvPr/>
        </p:nvSpPr>
        <p:spPr bwMode="auto">
          <a:xfrm>
            <a:off x="63500" y="-153988"/>
            <a:ext cx="304800" cy="304801"/>
          </a:xfrm>
          <a:prstGeom prst="rect">
            <a:avLst/>
          </a:prstGeom>
          <a:noFill/>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1200" cap="none" spc="0" normalizeH="0" baseline="0" noProof="0" dirty="0">
              <a:ln>
                <a:noFill/>
              </a:ln>
              <a:solidFill>
                <a:prstClr val="white"/>
              </a:solidFill>
              <a:effectLst/>
              <a:uLnTx/>
              <a:uFillTx/>
              <a:latin typeface="Corbel"/>
              <a:ea typeface="+mn-ea"/>
              <a:cs typeface="+mn-cs"/>
            </a:endParaRPr>
          </a:p>
        </p:txBody>
      </p:sp>
      <p:sp>
        <p:nvSpPr>
          <p:cNvPr id="70662" name="AutoShape 6" descr="data:image/jpeg;base64,/9j/4AAQSkZJRgABAQAAAQABAAD/2wCEAAkGBhQSEBQUExQVFBQWFBUVFRUUGBcUFxQXFRUVFRUUFBUXHCYeFxkkGhQUHy8gIycpLCwsFR4xNTAqNSYrLSkBCQoKDgwOGg8PGikcHxwqKSwsKSksKSksKSwpLCkpLCksLCwsKSkpLCkpKSksKSwsKSksKSksLCwsLCksLCwpKf/AABEIANUA7QMBIgACEQEDEQH/xAAcAAABBQEBAQAAAAAAAAAAAAAEAAEDBQYCBwj/xABFEAABAwEEBwUFBgMGBgMAAAABAAIRAwQSITEFBkFRYXGREyIygaEHQlKxwRQjYnLR8BWS4SQzgqKy8RYXQ1PC0kRjs//EABoBAAIDAQEAAAAAAAAAAAAAAAIDAAEEBQb/xAApEQACAgEDBAICAQUAAAAAAAAAAQIRAxIhMQQTQVEyYSJxQhQjkaHw/9oADAMBAAIRAxEAPwDMynJShIhcs9MMk52Hknhc1vCeRVFS4K0VowXdPFCCpiiKb1qo8+FCku20gNkrinURAghCQEiMuir9K0sWvG6D9FbPowgbXTwg+E+hUQLQFTqSjRkquk43o8laOKkkCQ1TgeSEsx73miXHA+aEpHEeatFGqsB7iF0kcYU2jX9xDW93eKT/ACKXIIM1ZUfD5quAyR7D3QjlwQFtJ7yhK6rZlcOUQZw4qutTbxA3n9+iMtL4HPBCuBJAGJKZEoszVpBsFx8v1TWdjD4QB80JT0S45uaPVWNm0VdHi45KOkWkEUaQRNGtGYkKJkDCZSlByFQeyrGLeakt1YPZhmCMN04KrpWmDGz5IoeA8XAdBKVKNB4U+5GvZDKZOkFR3TqUgkU4CgYlHaPA7kVJCaFRTVqjONcp6VVDubBI4rprlrPPvZljTqoqkVV0qiOo1eKFooMzwQFroRO5GMdxRT7E5zrlx98Cbtx94A7bsTHFBwSrMk5n3x5z1x+qPqHBNbLCW1Z2ZciNh3KO2OhqJu6AZw04Hkhxn5KahiDyUBzVlGi0U7uqK3YkptE1ME1sdif3sSvJXkGpo9h7oQFEo0ZIpFg1YYqCq+BKmDsI6ICtLnQP3xKtFgz3l7t+4D6K1sejDEkxv38lb6G1LtTmX2UKrgfeawwfyl0SOS5NItcWOBa5via4FrgeLSJCJy9BJAjbJdOAHniUYwYYpZKNzpQEHIChe5PUcoKjlZBTJHRHThHEn99FWKyhDM19LG536EnBTFKEs6pInASCSoMZKE6ShDP2xsPdzKhRekm/eny+QQpWqL2OFlVTa+x2uRNEEkAYkkAAbScgEGtR7O7MH21pdiKbXVAPxCGt6F0+QVvgUlbo9G1J1C+zxVrXXVs2tzFLlsL+OzYt/S5qhslrJwS0rrVRsbL9YnEwxjRefUO5rfmchKz2PcfCCdO6oWa1g9rTF4iO0b3Xjd3hn5yvEvaBqLWsHeP3lEmG1WiIJybUb7rvQ+i9Qsuvlor40rI1rdhq1TMcQxv1VhVtjq9J1K00aL2PaWva1zsWnZDm+siIlTuQT5J/T5K3R866PPdKiO1bDTfs8r2eq7sGvr0Ti1wEvaPhqNGN4bxgc8MhQ1tA2hjSX0KzRO2m8fRMU4t2mIljkvB1omop7VmUDo58GFZWkT5hC+QKAaKPBwCr6fiVxZtB2muAKNJ7pwvxdYOJecIUky1FvgrrPZn1KjadNpfUc66xozJ+g2ycAF7FqR7NKVkaKlWK1fMuIllM7qYO74jjuhUug9TK1kp/cVWMqkQ+saYfUO9rC/u02cAJ3kqV2ntJ2XxVG12DZUYJj8zII54oO7G6s2R6WdWqPTgFWawasULYyKre8PDUbhUZ+V27gZHBVuq+v9G1kU3Dsa//AG3GQ+M+zf73LA8Fo6tRHaoQ4yTpnheuOrNSwVAHEVGPm48CJuxIcPdcJBiYxw4Z9tYOXqXtZqtNkYDE9u27v8FS9HkvHzgVcdwZKmGPKiJXLSnciKR3ZWy4cEeULYGYnl80UlT5Ol0cdmxSlKSRQG4rv4xwS/jHBViS0aEZu5Iszpngl/GeCq4TKaEV3JBletfM8I6KEp6Rw8/n/smciSo5+b5MZab2fWkMtcH36bmjnLXfJpWZVzqe2bbR5u9GOKkuBcNpI9eo1zIWHsdtdbbXVrVMWtqOp0x8LGOIAHPM7yStsxi821Jc5pqscML19vGTB+h8ysr+LN+OlJHo1CpcwGSsKda8qqyVw7gdkoh0txjLosptassQ47VPTqbNv7hBWStOBiNi5bWio5u6I5ET856KC3G9ior6VoVcatKk85EvY1zhGBxInNVWlNG2Go0ANNF3xUzIHNpJB9FY6xWFjDfNJrmPJvZgtec8WkGDn1WTtdjcT9zmcAwycSYF0zPVSLa8mhYMc420WerWqVBtYPdUFaMWtLLone4FxveeG3HBb4v6BU+gNANo08cXkAvcTPMCcmo+jLmzOZJ8pw9IROTb3EdvHF1DYMDlDaaIeIITsrbM4TucFQKW55/rVoE0vvGYEEGRhBGIcNxBjovR9F6SNaz0Kh8T6THO5lon1lU2nWs7Cr2nhbTe4ngGk/RWWhaVyyWdpzFCkDzuNn1JTYN0Jzu69mI9rwB+zGcR2wjgey73PYvOhith7VrVNqpt+CkOr3En0AWOoFaocHPycnTAuyuYXTkQKHfablORmXAehP0Qn8Xcu9KiGMG8lx9B9VWqKKZswtqOwcdLuTHSz0EkVNKHa5ey2/ho3lN/DBvKtISupetmrtxKv+FjeUhoocVa3UoVa2V2kVTrGGiRP7lDFWttb92VUlNg7Rzuqioy2GhXWpzot1D8zh1Y5UqloWl1NzXsMOYQ5p3EYhGzKnue313QxxGxrj0BK8v0Naeze1x8MQ7kYk+Rhblulu2sFSq3A9hUJG4im7LhK81sle8wEZQsyXKNl0z1TR4a9sSAYwOJ5HAoqjXLH3HgEwJ2hwOR4jA9FgtWdPltRtNxwyYf/E8IyXoFpAqU2vb42A45ktOY44gGOCzTjpZvhNTVnXZ9m8Fpmm7L8J+E/T9yRabNeN8eNrcvjbM3eecczvUGj3ipTLXGZGeUHMHrim0XXIcWumWkgjcRh++EJdkd/wCCYUhXpuYZuvbjsLZ2jcQcfILEam0apttVtQ3uxvNOAAvXroOG2A6Oa3Bf2dRwnA99vI5gec9ULZNGhlor1WiTWc1x4XabQY85PmrT2aYLTbTTpB9bAXMi7PlhK7D4YYAnID0HkoqEPe4nIQ0T+EST1JHknGLyBk3DP3nDLyH+pUT6Og8MYTsGJO87fM/VRhsYnxbeHAJVnCbucQ47sPCOc4+XJUmuGm+xo9zB7wWt/CNruY2cSiW7L4VsodcdNGu9tkpGQ97WVCNpc4AMncMz02Fem1BHLZyGS8a1Gs3aaSoDY0uqH/Axzh63V7HaHrQ1pVGGUtTPE9frX2lvqn4brP5QP1KoqDkZrNUm2V4y7V46GPoq+kcVoj8TLP5MMIXDlJOC5pDvDn8lATu12YG7OxseqH+wN3BWldmI/KPXH6qItS9R1cMFoQCLENwS+xDcEbcxSuKah2hBSUJwmhCNFCYJ0gqIC6TMM8x+/RVJVlpV2DeZVcn4+Dk9Y/7hynhOUgmGQ9H1OoXrFdPhe1w8nS1w9VgDRNCo+m73XFp4EGJHBelalR9joxvqNdzvOPyA6rG66WW7base9dd5lon5JC5aNX8UwayWIkgg8QQt3ofTBY3vC8cuHNeeWV5acDCvbHbyl5I2Pw5NBprPpZrK0ZXybrZ3QXAdVb284CsCJi68bwDA5kT0PBeWayW4iu0AkGm0ZbHu756S0eSCtmuVocbstEFpJAMughwBknCQMBCBdO5JUNj1cU3q8HsNttZZQ7VwH3YL8DMNHik8sfJYyv7Q31bZTbZ4AdFMuMhsuce9BGIAOcDhCzulvaFUq0XUmtLA8XXG9IAPiDQAM8pM4LMU6pBBBggggjMEYgpmPp/MgM3VpNLH/wB9H0R2hawEG/OUZk+XFK+KNMuqYQC4unzcTuXilLXi0ABstABBdAIvRvxw8gMhyUmndeK1oo9li1khx7xcXXcQ2T7sgGOCD+mle4cuqxVaf+j1azaYY0OlrxUJJJMQSREDHKIHksXrHaXVHlzuQG4bgr7tbzQd4B6ifqqXS1CQUuO0iTm5oL9lNmv2utU2U6V0c6jh9GFek2l0Cdg/crI+y2x3LPXdtfWDQeDGD6uKN17rOFjqwYEQY3FNm9zKuTxy1VLz3O+Jxd1JP1UbAu5TBaTI92FMPdT2QYkrmjlHBSWBnqR80LKDKuePAei4XVQy48z81ylHcxqoJfQimXRKZQMmSXUJKBHJCSeEoVEK7SjsWjgfX/ZAIvSTu/yAQkrRD4nF6l3kYk6aU0ohBv8A2a1ZZVbPhqNdd3AtLS4dFV67Mm2v/Kz/AEhc+zq1XbU5ux1M9WkH5XkTrXT/ALXU5M/0BJlszTj3iUdGmrTRdmF687wNBc48GiT6BCUqElF6ctHZWIgYOqEUx+XN/oAP8aBu9hnCv0ZO0Wk1Hvec3Oc4/wCIzCr7V4hy+SJBQ9qGXRa0qML3ICV1KjJTyjKHBT3lGCnlQh65oerestFx20qfUNAPyQ2kbSo9AVv7FS4Nc3o9wQdteTK5rX5s6cX+KPSdSKN2w0j8V9/8zzHoAgvaDWDbDVnN11o5lw+krQaDs92y0W7qVMf5Qsf7Va4bZWtwl9UQNpDQ4n1jqiq2hLdWeWSnBUZKTStRkDKDsVY2Bnek+7J6ZBVNJ2Kt7J4HHhHVLlwWlbo5XJKdMUs7yFKYpwU8KECQlKcMJyB8k5ou3HoqCs4JTELvszuK5IUKtFHpJ/3h8vkEH2i70q49q7A54YFV5qHcVritjiZd5v8AYd2icvQLKhJAAMkwABiTshbjVvQXZua50GpG0SKZnJs+9+LZsjMhkkoLcGGNzewLqlZ6jLSyrcIY2bxOGBaRIBxOat9N1g6tUqCcYMERENA+iu7XoSpQILxF8XwTiXA5yd/68UJaNHNNBrwMJfTdBnvYPYSDkC0uH+FYZ5pNm3HjjFbGfstp74Fzjn/RH6T0AbYGXanZlrYDXNlu0k3gZk4bDki6OhwGg7TlwGwY7dpVmLN2YBiHR6ECBH7zQPM+YhyxriR5tbtXa1K9LQ9rTBdTN4DbiPEOip65lp6r1GvZyAHHAOJAO8tgnjtCxmseihd7Rgg5vAyMmL0b8lsx5naUzJPEquJl00ro0zuPRMWncei2GajkFSUswuQw7j0XTGkHEEdVCUz0PVipespb8DjPJ4BHreUlWmCszq9pwUqhD8GPADj8JHhdyxIPNbWxWTtKjAMQ5zcRiCCRiDuhYckWpG7DK416PT32hlKhfe4NZTp3nOOTQ1uJPReC6z6zuttodVMhmVJh9ynOE/iPiPE8Arf2o6//AGl32azu/szXfeOH/Wc0/wD5gjDeRO5YL7Sn48dK2Zpy3pBxena9V/2ldC1JmkUWtN6s7JW7pG+PQys4y3BWGjreC4DeUEouhuN1JP7LhJOQkCs52xkydIlQh69S1Xa6e8YjcFG/Uduxx84/RaajShoC7KWsMUjnPLKzF1NTgCRJ/wAqFq6nD8XotpaRioHt4qdtE7jMFX1AD/iHT6lVtq9mcZPM7u7816RCY0pRpV5I3fJ5zq/qOWWulekEXnMmIvtaSwyModB8lf6d0H2VTtGg9mfvmxGAkGo0A7WHZulXTrDetDHtMGkycRPec7/1YeqC1y024tezsjcN17HtJIFXwuZgJaHT5444wlTV7lK01RY6Q1rsteytDie2zYxoLnBw24e6efyWPsda/TrNghsF8CJvMa8sOPui8Z89yp32Z1FxD2ua8HbIIO3BaKzads9IUSKbu1gis1xhrmlvdewg4HEdErJJzd/Q6GNQW29mebXqyO8YmBiD0VvYbc51SK8uDQcQWsPdGElwgqHRjxfkMDw0PMcmnGRjhn5Kt0paaRYxlK+5xF6q52AvbmAYxHVLinL6HSpP2aLSWn6Fpp06TKfZ9mHOcDEzGERiWlzg6fw8ZVdpLV8hjGGWudec7aGNLRcB/EG4kf8A2NCD0VoN/wDfQ1nZlroqmA7EG7GZkThulbvRujndm59fv1Kji8g5NvGYA2bD6bFqU9Tt+jLKGjaPB5jX1QcThUBH5SPqmGpTvj/yn9V6sNE0/hjlgmOhRsJ88UVsrY8wo6huJH3gz+H+qsn6hH/uD+T+q3DtDkZDp+iIbYiYwM8lTtkTSPNafsyvvEVYG0BnqDewV9ZvZo1rHMbaK4BBBDSAMcHAs3EcVt6GjwwcTn+ils7e95K7fsG1yjzGv7JfhqtI/GHNPpKH/wCVL/jp9X/+q9arUNyENNFb9lWjzNnspO19P/Ofop6fsoE4vZ5Mc75kL0unYSc8EfRswAU3fkjkjz+w+yazx3nun8LWN+cqf/gEUn/dwWwCC6L2WIMCM5W6dSUdZuH7/e1LnG0FGdMx7NUnbm9f6Lv/AIUd8LeoWqC6CRoQzusyo1Wd8I6hSt1Y3tHULTAJKu2vZO7IKC5cE6ULomUhrMwQasrqDr04KFotMFexK6uyuLVVDGOcfdBd0E/vmoED0h/eH4jhyaA0eocfNQXCjQyAAdgE89vqum0ZQ0FZSWnQjaj+0IvukEzjeA+Nu38w9FT2jV69Wv0qhpuktAa0PaMPAGuwiMLuO5b6jSa1UeuwdTsrq9ABtRhBLwATdxBw24kZyl9pNhLKzMaL1R711td4LhBhgaYGeLpu8Th80UNB0rNWayk177RmCSHFo2PuiA0fiIVHrTbbTQFKSGh85Gb7GhjsTmJvt3HNbfUq1CpYmVC0MLs4967LJxxI7uE5ZK+y61MJ5d6QtHaDh3aVjffMgZhpPvH4n8VbVVy6q2cx1Sc/kiUUuBTk2MFIChbRbWsaXOwA8+QA2k7ktU9OB9Uh7QC49z8Me5O0nOf6RPxtJvkqTaVj1rfdw7N07Q7uxv3zCnq1D2JcwwYaRgHZyDIyzCsNP2dpAcRw/flPQKipU3lr2wYLHwYOYF5vq31WbK5xyaL/AESLUo2VJ03Xk9/0Zh/lQ7dYq1N7ZIeC4XhdbMEgGMsYlSWPQtapJDYBBguN2Z2wcfRDVdFvp1Xh4xp0nPBEwSRdbB5vn/CVljknq3ZremqRbM1uc1wbVo54ywzA4g4ZZ47FobBaadUXmEkwD3hBE5YHkei84dXLnZEkA5bssT5R5rT6nayUuyrNe0tFNt9229iBnGBktAH6lbMM5SdMRlioq0a0NTwsxq9rmK1U0aoDHOJNIgzInBjj8W47ea1YYtSaYh7ckZXFWngp7qe4ratFWV4XQanjFIFZaGjQkWp4SCohMUgucUry1gHZfAQNR8lE1MQeSEhSyDgIHSTb7qdEf9R4vflZ33fIDzVlSu7Sh2tabXe2Mpx5uxPpCqXAUQpti+I9FMyzgZBStEru6ioXqIuyG5O6zMc0tLQ4EEEETIOYPks/rRrrRsjCGua+tMCmMY/E4jILEf8AGdOs0utdWs+f/j0B2bBGUvvC9vwI81RaVljrBqx2zAHVCRQY8T7zwA1uAEAH7oYknMmFstGU6TaFNlO5DabBAum73RgdsqkbXaaWGF+ng05w5uEccY8ljqmsVna4sfRcHDA1GXQXHefCfXYkqUroc4qj06tRHLkq21Vbgl2Xz5LH2b2hsojB7qzcG3KjS17McXNeBDtuDp5jJXJ01TtYDqZkRkcCMdo2HDJH+ylzRXaSr1HEvhzmtglrcbocYDg3N2OZG/pJYrVDgBIdIiM+Ecclz9qNKpO2C0jeD+/VT2fSnb2+i24WDv3jiSSym+6HHZj8vIYM8mp7I0QjqW/Bc6yWu02mkymxzKbSAaxJ70xOQHhywGJnGApKWnnMuMrNAkwKgyfDZksGLMcNoQ9KgXveWYh0TOAF0XTMbD9FbUbFdMlxOERs8pxWaWWU3bGaIQjpHsmk21ASwgwYO8Ebwu67r0Eki7OWE8zwUFTR7Q41G91+ZOd4DNpAzzXTbU0xDs9m3zGaF77MClzEFtWg6dS8Wyxzs3NyOzEZdIXnlqDqBNOT3iS5w8L7riMBuHHaeS9LpBo8InEzvBnLeI3Kj05oIVHPIgXu+GkeF8d4g7AYkjfiix5XjYWhS2ZiK2kLjc4ecZGYIyA5fNev6saVNpslGsfE9gvfmaS13q09V4fbLDDyHA3tt4nD+i9m1GsfZWCg0iJaXxuD3F49CF08bT3Xky5k1yXwaumpoSlaEZgSqzvHmuIU9oGM7wPkoYWaSpscuB4SKRShUWSgJJq1rpmCHs/mbj6qPt2fG3+YfqtWwtbkqgq0ZxGakbXYcnNPJwP1XbXN3jqoWA1WkAkjAAkngMSqvRTHvp9pHicThs3K40vUAouAzPd65+krvRVANosHCepS2rlQadRsBbVcEFrHrA+mxjGf3lUuDT8IaMXneAS3mJyWkNNZnWmyONezkeE9pSxyD6jQGE7pILZ/EFbTQKaZiKmr4qOLnue4uJJeSCXE7SIhQVNUzSr0nOINF7xDwMIBEgj3XDd81s26NFN8PbMZ7HYjO9s2ZYKw0zox5pi8S6mGi6CBhMQO6MTJAnbghjKSTvwHJRtFGbUGBgLoN6B2jTfaGnEC74s5EcTgqLT2jGX7rQYDhdkQ597HHHf+92nZbJDQ8l10ggvnvDACG5TkPPigLNSBrF9USSSWlvh73vDbI5bErV5QxR8MxOltWXtp3w03b10vAN29E3ZyB+aG0DbXUapjIETyJxXo2sWjnNa2Gl9Mic+6HHA4DCVkxoEmuKbKeJqX3HMhl0FrSZylrtk4lOU/xpitG9ov7Y3tRkMtoMqPR+sDrILppucIN7EAugkgh2+JGPBWzaMYLivYg8YiVnlj7i3NCnp28B1m0rSrBtWi57C4G6SyWOwxa8iQOIkERwR9DSrXPFJ/cq3b1x20bXMdk9vEeiwZ0fUsr3OoHuky6n7pI2xsO5wg8VZjXWi5gbXpuDhlIHdORLHbOX+yyTwyi9lYdxZrrXQvAAzEyeMDDPiUC7RtOmC51SpdGJmo+N+U4+Sq7BrJTLbrrRTiTdi8HXTli9xM8lNZ7XY6TIZUDok4EuJJxJl2Zx3pWh+UF8drCdBW5lWnep5XnSJxBvEifKFNpN8UzGZIA25kXoH5byorZpOrWa9tnaygTgK5Mu2YhjQZPiGJwwPBWWgNCOpia9WpaKjszViANzW7BthGsEpK+COaTsAsWqf2mq1z57BpBu/FBJLGna0nA7gIC37eH6LhvDDkuwF0MOPtxpGPLkeR2yW9guUgF0GrTyIIq7cB0Q8I2sO6evRBFJyKmHB7CTFIpJYZHWoNibo6BDOot3DoEe9uCFc1U0EmD9g34W9AkaDfhb/KFImKoIHq0wAYaAThgAM1etbAA3ADpgqiky9UYON4+WKt0/CuWLyeEPKgt1hbWpljhIKnSlOFGapsdZ3RXaa1PCKoHfbj7zR488xO+Au9I6bp1bwa4Fga4NbIm9dusBadziDjuO5aEicx1Qdo0LRqCHU2+WB8jmNmSBxfgK15KCwMa3Y2QAJMZAQMTswUNtt1Jr8S3FpDQ0gkPBkQBicowV+zVKgBEOIgiCZiTOG0I2loqm0yGy4CLziXGN0nYkxwNMa8y8Gbsxr1gGXLjdrnCCCPhaYPWBzVnYtXmUgS2S93ic7EnzzV4xia5+5TVj9i3lsorRYQcHDHegjo0g4YhaWrZgUO6xEf0VOLTLUzO1NGuOxVls1Uv+7Hktl9njf0TihxPoqcbD1nnf8Ay6k5f+KsrBqIGEEgf6itn2HE9AnFA7/QK9LK1lPZdChmWJ3n6K1stggyT5IqnZuPopOw4lRYwHMYMCkDVyKXFdCnxRpC2xBdSuLiV1GijtAORoQtXM80rLwFDk4CctSa1dJI06Q1VuKSSjIiArlySSBho70Y371x3Ngef+ys0klpxfEVk5EmSSTQB13TanSUKfBIuYTpIgEOBguE6SoiEkkkoWJOGBJJSgbHuBRvTpKmRMdgwCchJJWWNCdJJQgoTFJJQiEEPXb3vIfv0SSQZPiFHk5hckJJLOxp/9k="/>
          <p:cNvSpPr>
            <a:spLocks noChangeAspect="1" noChangeArrowheads="1"/>
          </p:cNvSpPr>
          <p:nvPr/>
        </p:nvSpPr>
        <p:spPr bwMode="auto">
          <a:xfrm>
            <a:off x="63500" y="-153988"/>
            <a:ext cx="304800" cy="304801"/>
          </a:xfrm>
          <a:prstGeom prst="rect">
            <a:avLst/>
          </a:prstGeom>
          <a:noFill/>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1200" cap="none" spc="0" normalizeH="0" baseline="0" noProof="0" dirty="0">
              <a:ln>
                <a:noFill/>
              </a:ln>
              <a:solidFill>
                <a:prstClr val="white"/>
              </a:solidFill>
              <a:effectLst/>
              <a:uLnTx/>
              <a:uFillTx/>
              <a:latin typeface="Corbel"/>
              <a:ea typeface="+mn-ea"/>
              <a:cs typeface="+mn-cs"/>
            </a:endParaRPr>
          </a:p>
        </p:txBody>
      </p:sp>
      <p:sp>
        <p:nvSpPr>
          <p:cNvPr id="70664" name="AutoShape 8" descr="data:image/jpeg;base64,/9j/4AAQSkZJRgABAQAAAQABAAD/2wCEAAkGBhQSEBQUExQVFBQWFBUVFRUUGBcUFxQXFRUVFRUUFBUXHCYeFxkkGhQUHy8gIycpLCwsFR4xNTAqNSYrLSkBCQoKDgwOGg8PGikcHxwqKSwsKSksKSksKSwpLCkpLCksLCwsKSkpLCkpKSksKSwsKSksKSksLCwsLCksLCwpKf/AABEIANUA7QMBIgACEQEDEQH/xAAcAAABBQEBAQAAAAAAAAAAAAAEAAEDBQYCBwj/xABFEAABAwEEBwUFBgMGBgMAAAABAAIRAwQSITEFBkFRYXGREyIygaEHQlKxwRQjYnLR8BWS4SQzgqKy8RYXQ1PC0kRjs//EABoBAAIDAQEAAAAAAAAAAAAAAAIDAAEEBQb/xAApEQACAgEDBAICAQUAAAAAAAAAAQIRAxIhMQQTQVEyYSJxQhQjkaHw/9oADAMBAAIRAxEAPwDMynJShIhcs9MMk52Hknhc1vCeRVFS4K0VowXdPFCCpiiKb1qo8+FCku20gNkrinURAghCQEiMuir9K0sWvG6D9FbPowgbXTwg+E+hUQLQFTqSjRkquk43o8laOKkkCQ1TgeSEsx73miXHA+aEpHEeatFGqsB7iF0kcYU2jX9xDW93eKT/ACKXIIM1ZUfD5quAyR7D3QjlwQFtJ7yhK6rZlcOUQZw4qutTbxA3n9+iMtL4HPBCuBJAGJKZEoszVpBsFx8v1TWdjD4QB80JT0S45uaPVWNm0VdHi45KOkWkEUaQRNGtGYkKJkDCZSlByFQeyrGLeakt1YPZhmCMN04KrpWmDGz5IoeA8XAdBKVKNB4U+5GvZDKZOkFR3TqUgkU4CgYlHaPA7kVJCaFRTVqjONcp6VVDubBI4rprlrPPvZljTqoqkVV0qiOo1eKFooMzwQFroRO5GMdxRT7E5zrlx98Cbtx94A7bsTHFBwSrMk5n3x5z1x+qPqHBNbLCW1Z2ZciNh3KO2OhqJu6AZw04Hkhxn5KahiDyUBzVlGi0U7uqK3YkptE1ME1sdif3sSvJXkGpo9h7oQFEo0ZIpFg1YYqCq+BKmDsI6ICtLnQP3xKtFgz3l7t+4D6K1sejDEkxv38lb6G1LtTmX2UKrgfeawwfyl0SOS5NItcWOBa5via4FrgeLSJCJy9BJAjbJdOAHniUYwYYpZKNzpQEHIChe5PUcoKjlZBTJHRHThHEn99FWKyhDM19LG536EnBTFKEs6pInASCSoMZKE6ShDP2xsPdzKhRekm/eny+QQpWqL2OFlVTa+x2uRNEEkAYkkAAbScgEGtR7O7MH21pdiKbXVAPxCGt6F0+QVvgUlbo9G1J1C+zxVrXXVs2tzFLlsL+OzYt/S5qhslrJwS0rrVRsbL9YnEwxjRefUO5rfmchKz2PcfCCdO6oWa1g9rTF4iO0b3Xjd3hn5yvEvaBqLWsHeP3lEmG1WiIJybUb7rvQ+i9Qsuvlor40rI1rdhq1TMcQxv1VhVtjq9J1K00aL2PaWva1zsWnZDm+siIlTuQT5J/T5K3R866PPdKiO1bDTfs8r2eq7sGvr0Ti1wEvaPhqNGN4bxgc8MhQ1tA2hjSX0KzRO2m8fRMU4t2mIljkvB1omop7VmUDo58GFZWkT5hC+QKAaKPBwCr6fiVxZtB2muAKNJ7pwvxdYOJecIUky1FvgrrPZn1KjadNpfUc66xozJ+g2ycAF7FqR7NKVkaKlWK1fMuIllM7qYO74jjuhUug9TK1kp/cVWMqkQ+saYfUO9rC/u02cAJ3kqV2ntJ2XxVG12DZUYJj8zII54oO7G6s2R6WdWqPTgFWawasULYyKre8PDUbhUZ+V27gZHBVuq+v9G1kU3Dsa//AG3GQ+M+zf73LA8Fo6tRHaoQ4yTpnheuOrNSwVAHEVGPm48CJuxIcPdcJBiYxw4Z9tYOXqXtZqtNkYDE9u27v8FS9HkvHzgVcdwZKmGPKiJXLSnciKR3ZWy4cEeULYGYnl80UlT5Ol0cdmxSlKSRQG4rv4xwS/jHBViS0aEZu5Iszpngl/GeCq4TKaEV3JBletfM8I6KEp6Rw8/n/smciSo5+b5MZab2fWkMtcH36bmjnLXfJpWZVzqe2bbR5u9GOKkuBcNpI9eo1zIWHsdtdbbXVrVMWtqOp0x8LGOIAHPM7yStsxi821Jc5pqscML19vGTB+h8ysr+LN+OlJHo1CpcwGSsKda8qqyVw7gdkoh0txjLosptassQ47VPTqbNv7hBWStOBiNi5bWio5u6I5ET856KC3G9ior6VoVcatKk85EvY1zhGBxInNVWlNG2Go0ANNF3xUzIHNpJB9FY6xWFjDfNJrmPJvZgtec8WkGDn1WTtdjcT9zmcAwycSYF0zPVSLa8mhYMc420WerWqVBtYPdUFaMWtLLone4FxveeG3HBb4v6BU+gNANo08cXkAvcTPMCcmo+jLmzOZJ8pw9IROTb3EdvHF1DYMDlDaaIeIITsrbM4TucFQKW55/rVoE0vvGYEEGRhBGIcNxBjovR9F6SNaz0Kh8T6THO5lon1lU2nWs7Cr2nhbTe4ngGk/RWWhaVyyWdpzFCkDzuNn1JTYN0Jzu69mI9rwB+zGcR2wjgey73PYvOhith7VrVNqpt+CkOr3En0AWOoFaocHPycnTAuyuYXTkQKHfablORmXAehP0Qn8Xcu9KiGMG8lx9B9VWqKKZswtqOwcdLuTHSz0EkVNKHa5ey2/ho3lN/DBvKtISupetmrtxKv+FjeUhoocVa3UoVa2V2kVTrGGiRP7lDFWttb92VUlNg7Rzuqioy2GhXWpzot1D8zh1Y5UqloWl1NzXsMOYQ5p3EYhGzKnue313QxxGxrj0BK8v0Naeze1x8MQ7kYk+Rhblulu2sFSq3A9hUJG4im7LhK81sle8wEZQsyXKNl0z1TR4a9sSAYwOJ5HAoqjXLH3HgEwJ2hwOR4jA9FgtWdPltRtNxwyYf/E8IyXoFpAqU2vb42A45ktOY44gGOCzTjpZvhNTVnXZ9m8Fpmm7L8J+E/T9yRabNeN8eNrcvjbM3eecczvUGj3ipTLXGZGeUHMHrim0XXIcWumWkgjcRh++EJdkd/wCCYUhXpuYZuvbjsLZ2jcQcfILEam0apttVtQ3uxvNOAAvXroOG2A6Oa3Bf2dRwnA99vI5gec9ULZNGhlor1WiTWc1x4XabQY85PmrT2aYLTbTTpB9bAXMi7PlhK7D4YYAnID0HkoqEPe4nIQ0T+EST1JHknGLyBk3DP3nDLyH+pUT6Og8MYTsGJO87fM/VRhsYnxbeHAJVnCbucQ47sPCOc4+XJUmuGm+xo9zB7wWt/CNruY2cSiW7L4VsodcdNGu9tkpGQ97WVCNpc4AMncMz02Fem1BHLZyGS8a1Gs3aaSoDY0uqH/Axzh63V7HaHrQ1pVGGUtTPE9frX2lvqn4brP5QP1KoqDkZrNUm2V4y7V46GPoq+kcVoj8TLP5MMIXDlJOC5pDvDn8lATu12YG7OxseqH+wN3BWldmI/KPXH6qItS9R1cMFoQCLENwS+xDcEbcxSuKah2hBSUJwmhCNFCYJ0gqIC6TMM8x+/RVJVlpV2DeZVcn4+Dk9Y/7hynhOUgmGQ9H1OoXrFdPhe1w8nS1w9VgDRNCo+m73XFp4EGJHBelalR9joxvqNdzvOPyA6rG66WW7base9dd5lon5JC5aNX8UwayWIkgg8QQt3ofTBY3vC8cuHNeeWV5acDCvbHbyl5I2Pw5NBprPpZrK0ZXybrZ3QXAdVb284CsCJi68bwDA5kT0PBeWayW4iu0AkGm0ZbHu756S0eSCtmuVocbstEFpJAMughwBknCQMBCBdO5JUNj1cU3q8HsNttZZQ7VwH3YL8DMNHik8sfJYyv7Q31bZTbZ4AdFMuMhsuce9BGIAOcDhCzulvaFUq0XUmtLA8XXG9IAPiDQAM8pM4LMU6pBBBggggjMEYgpmPp/MgM3VpNLH/wB9H0R2hawEG/OUZk+XFK+KNMuqYQC4unzcTuXilLXi0ABstABBdAIvRvxw8gMhyUmndeK1oo9li1khx7xcXXcQ2T7sgGOCD+mle4cuqxVaf+j1azaYY0OlrxUJJJMQSREDHKIHksXrHaXVHlzuQG4bgr7tbzQd4B6ifqqXS1CQUuO0iTm5oL9lNmv2utU2U6V0c6jh9GFek2l0Cdg/crI+y2x3LPXdtfWDQeDGD6uKN17rOFjqwYEQY3FNm9zKuTxy1VLz3O+Jxd1JP1UbAu5TBaTI92FMPdT2QYkrmjlHBSWBnqR80LKDKuePAei4XVQy48z81ylHcxqoJfQimXRKZQMmSXUJKBHJCSeEoVEK7SjsWjgfX/ZAIvSTu/yAQkrRD4nF6l3kYk6aU0ohBv8A2a1ZZVbPhqNdd3AtLS4dFV67Mm2v/Kz/AEhc+zq1XbU5ux1M9WkH5XkTrXT/ALXU5M/0BJlszTj3iUdGmrTRdmF687wNBc48GiT6BCUqElF6ctHZWIgYOqEUx+XN/oAP8aBu9hnCv0ZO0Wk1Hvec3Oc4/wCIzCr7V4hy+SJBQ9qGXRa0qML3ICV1KjJTyjKHBT3lGCnlQh65oerestFx20qfUNAPyQ2kbSo9AVv7FS4Nc3o9wQdteTK5rX5s6cX+KPSdSKN2w0j8V9/8zzHoAgvaDWDbDVnN11o5lw+krQaDs92y0W7qVMf5Qsf7Va4bZWtwl9UQNpDQ4n1jqiq2hLdWeWSnBUZKTStRkDKDsVY2Bnek+7J6ZBVNJ2Kt7J4HHhHVLlwWlbo5XJKdMUs7yFKYpwU8KECQlKcMJyB8k5ou3HoqCs4JTELvszuK5IUKtFHpJ/3h8vkEH2i70q49q7A54YFV5qHcVritjiZd5v8AYd2icvQLKhJAAMkwABiTshbjVvQXZua50GpG0SKZnJs+9+LZsjMhkkoLcGGNzewLqlZ6jLSyrcIY2bxOGBaRIBxOat9N1g6tUqCcYMERENA+iu7XoSpQILxF8XwTiXA5yd/68UJaNHNNBrwMJfTdBnvYPYSDkC0uH+FYZ5pNm3HjjFbGfstp74Fzjn/RH6T0AbYGXanZlrYDXNlu0k3gZk4bDki6OhwGg7TlwGwY7dpVmLN2YBiHR6ECBH7zQPM+YhyxriR5tbtXa1K9LQ9rTBdTN4DbiPEOip65lp6r1GvZyAHHAOJAO8tgnjtCxmseihd7Rgg5vAyMmL0b8lsx5naUzJPEquJl00ro0zuPRMWncei2GajkFSUswuQw7j0XTGkHEEdVCUz0PVipespb8DjPJ4BHreUlWmCszq9pwUqhD8GPADj8JHhdyxIPNbWxWTtKjAMQ5zcRiCCRiDuhYckWpG7DK416PT32hlKhfe4NZTp3nOOTQ1uJPReC6z6zuttodVMhmVJh9ynOE/iPiPE8Arf2o6//AGl32azu/szXfeOH/Wc0/wD5gjDeRO5YL7Sn48dK2Zpy3pBxena9V/2ldC1JmkUWtN6s7JW7pG+PQys4y3BWGjreC4DeUEouhuN1JP7LhJOQkCs52xkydIlQh69S1Xa6e8YjcFG/Uduxx84/RaajShoC7KWsMUjnPLKzF1NTgCRJ/wAqFq6nD8XotpaRioHt4qdtE7jMFX1AD/iHT6lVtq9mcZPM7u7816RCY0pRpV5I3fJ5zq/qOWWulekEXnMmIvtaSwyModB8lf6d0H2VTtGg9mfvmxGAkGo0A7WHZulXTrDetDHtMGkycRPec7/1YeqC1y024tezsjcN17HtJIFXwuZgJaHT5444wlTV7lK01RY6Q1rsteytDie2zYxoLnBw24e6efyWPsda/TrNghsF8CJvMa8sOPui8Z89yp32Z1FxD2ua8HbIIO3BaKzads9IUSKbu1gis1xhrmlvdewg4HEdErJJzd/Q6GNQW29mebXqyO8YmBiD0VvYbc51SK8uDQcQWsPdGElwgqHRjxfkMDw0PMcmnGRjhn5Kt0paaRYxlK+5xF6q52AvbmAYxHVLinL6HSpP2aLSWn6Fpp06TKfZ9mHOcDEzGERiWlzg6fw8ZVdpLV8hjGGWudec7aGNLRcB/EG4kf8A2NCD0VoN/wDfQ1nZlroqmA7EG7GZkThulbvRujndm59fv1Kji8g5NvGYA2bD6bFqU9Tt+jLKGjaPB5jX1QcThUBH5SPqmGpTvj/yn9V6sNE0/hjlgmOhRsJ88UVsrY8wo6huJH3gz+H+qsn6hH/uD+T+q3DtDkZDp+iIbYiYwM8lTtkTSPNafsyvvEVYG0BnqDewV9ZvZo1rHMbaK4BBBDSAMcHAs3EcVt6GjwwcTn+ils7e95K7fsG1yjzGv7JfhqtI/GHNPpKH/wCVL/jp9X/+q9arUNyENNFb9lWjzNnspO19P/Ofop6fsoE4vZ5Mc75kL0unYSc8EfRswAU3fkjkjz+w+yazx3nun8LWN+cqf/gEUn/dwWwCC6L2WIMCM5W6dSUdZuH7/e1LnG0FGdMx7NUnbm9f6Lv/AIUd8LeoWqC6CRoQzusyo1Wd8I6hSt1Y3tHULTAJKu2vZO7IKC5cE6ULomUhrMwQasrqDr04KFotMFexK6uyuLVVDGOcfdBd0E/vmoED0h/eH4jhyaA0eocfNQXCjQyAAdgE89vqum0ZQ0FZSWnQjaj+0IvukEzjeA+Nu38w9FT2jV69Wv0qhpuktAa0PaMPAGuwiMLuO5b6jSa1UeuwdTsrq9ABtRhBLwATdxBw24kZyl9pNhLKzMaL1R711td4LhBhgaYGeLpu8Th80UNB0rNWayk177RmCSHFo2PuiA0fiIVHrTbbTQFKSGh85Gb7GhjsTmJvt3HNbfUq1CpYmVC0MLs4967LJxxI7uE5ZK+y61MJ5d6QtHaDh3aVjffMgZhpPvH4n8VbVVy6q2cx1Sc/kiUUuBTk2MFIChbRbWsaXOwA8+QA2k7ktU9OB9Uh7QC49z8Me5O0nOf6RPxtJvkqTaVj1rfdw7N07Q7uxv3zCnq1D2JcwwYaRgHZyDIyzCsNP2dpAcRw/flPQKipU3lr2wYLHwYOYF5vq31WbK5xyaL/AESLUo2VJ03Xk9/0Zh/lQ7dYq1N7ZIeC4XhdbMEgGMsYlSWPQtapJDYBBguN2Z2wcfRDVdFvp1Xh4xp0nPBEwSRdbB5vn/CVljknq3ZremqRbM1uc1wbVo54ywzA4g4ZZ47FobBaadUXmEkwD3hBE5YHkei84dXLnZEkA5bssT5R5rT6nayUuyrNe0tFNt9229iBnGBktAH6lbMM5SdMRlioq0a0NTwsxq9rmK1U0aoDHOJNIgzInBjj8W47ea1YYtSaYh7ckZXFWngp7qe4ratFWV4XQanjFIFZaGjQkWp4SCohMUgucUry1gHZfAQNR8lE1MQeSEhSyDgIHSTb7qdEf9R4vflZ33fIDzVlSu7Sh2tabXe2Mpx5uxPpCqXAUQpti+I9FMyzgZBStEru6ioXqIuyG5O6zMc0tLQ4EEEETIOYPks/rRrrRsjCGua+tMCmMY/E4jILEf8AGdOs0utdWs+f/j0B2bBGUvvC9vwI81RaVljrBqx2zAHVCRQY8T7zwA1uAEAH7oYknMmFstGU6TaFNlO5DabBAum73RgdsqkbXaaWGF+ng05w5uEccY8ljqmsVna4sfRcHDA1GXQXHefCfXYkqUroc4qj06tRHLkq21Vbgl2Xz5LH2b2hsojB7qzcG3KjS17McXNeBDtuDp5jJXJ01TtYDqZkRkcCMdo2HDJH+ylzRXaSr1HEvhzmtglrcbocYDg3N2OZG/pJYrVDgBIdIiM+Ecclz9qNKpO2C0jeD+/VT2fSnb2+i24WDv3jiSSym+6HHZj8vIYM8mp7I0QjqW/Bc6yWu02mkymxzKbSAaxJ70xOQHhywGJnGApKWnnMuMrNAkwKgyfDZksGLMcNoQ9KgXveWYh0TOAF0XTMbD9FbUbFdMlxOERs8pxWaWWU3bGaIQjpHsmk21ASwgwYO8Ebwu67r0Eki7OWE8zwUFTR7Q41G91+ZOd4DNpAzzXTbU0xDs9m3zGaF77MClzEFtWg6dS8Wyxzs3NyOzEZdIXnlqDqBNOT3iS5w8L7riMBuHHaeS9LpBo8InEzvBnLeI3Kj05oIVHPIgXu+GkeF8d4g7AYkjfiix5XjYWhS2ZiK2kLjc4ecZGYIyA5fNev6saVNpslGsfE9gvfmaS13q09V4fbLDDyHA3tt4nD+i9m1GsfZWCg0iJaXxuD3F49CF08bT3Xky5k1yXwaumpoSlaEZgSqzvHmuIU9oGM7wPkoYWaSpscuB4SKRShUWSgJJq1rpmCHs/mbj6qPt2fG3+YfqtWwtbkqgq0ZxGakbXYcnNPJwP1XbXN3jqoWA1WkAkjAAkngMSqvRTHvp9pHicThs3K40vUAouAzPd65+krvRVANosHCepS2rlQadRsBbVcEFrHrA+mxjGf3lUuDT8IaMXneAS3mJyWkNNZnWmyONezkeE9pSxyD6jQGE7pILZ/EFbTQKaZiKmr4qOLnue4uJJeSCXE7SIhQVNUzSr0nOINF7xDwMIBEgj3XDd81s26NFN8PbMZ7HYjO9s2ZYKw0zox5pi8S6mGi6CBhMQO6MTJAnbghjKSTvwHJRtFGbUGBgLoN6B2jTfaGnEC74s5EcTgqLT2jGX7rQYDhdkQ597HHHf+92nZbJDQ8l10ggvnvDACG5TkPPigLNSBrF9USSSWlvh73vDbI5bErV5QxR8MxOltWXtp3w03b10vAN29E3ZyB+aG0DbXUapjIETyJxXo2sWjnNa2Gl9Mic+6HHA4DCVkxoEmuKbKeJqX3HMhl0FrSZylrtk4lOU/xpitG9ov7Y3tRkMtoMqPR+sDrILppucIN7EAugkgh2+JGPBWzaMYLivYg8YiVnlj7i3NCnp28B1m0rSrBtWi57C4G6SyWOwxa8iQOIkERwR9DSrXPFJ/cq3b1x20bXMdk9vEeiwZ0fUsr3OoHuky6n7pI2xsO5wg8VZjXWi5gbXpuDhlIHdORLHbOX+yyTwyi9lYdxZrrXQvAAzEyeMDDPiUC7RtOmC51SpdGJmo+N+U4+Sq7BrJTLbrrRTiTdi8HXTli9xM8lNZ7XY6TIZUDok4EuJJxJl2Zx3pWh+UF8drCdBW5lWnep5XnSJxBvEifKFNpN8UzGZIA25kXoH5byorZpOrWa9tnaygTgK5Mu2YhjQZPiGJwwPBWWgNCOpia9WpaKjszViANzW7BthGsEpK+COaTsAsWqf2mq1z57BpBu/FBJLGna0nA7gIC37eH6LhvDDkuwF0MOPtxpGPLkeR2yW9guUgF0GrTyIIq7cB0Q8I2sO6evRBFJyKmHB7CTFIpJYZHWoNibo6BDOot3DoEe9uCFc1U0EmD9g34W9AkaDfhb/KFImKoIHq0wAYaAThgAM1etbAA3ADpgqiky9UYON4+WKt0/CuWLyeEPKgt1hbWpljhIKnSlOFGapsdZ3RXaa1PCKoHfbj7zR488xO+Au9I6bp1bwa4Fga4NbIm9dusBadziDjuO5aEicx1Qdo0LRqCHU2+WB8jmNmSBxfgK15KCwMa3Y2QAJMZAQMTswUNtt1Jr8S3FpDQ0gkPBkQBicowV+zVKgBEOIgiCZiTOG0I2loqm0yGy4CLziXGN0nYkxwNMa8y8Gbsxr1gGXLjdrnCCCPhaYPWBzVnYtXmUgS2S93ic7EnzzV4xia5+5TVj9i3lsorRYQcHDHegjo0g4YhaWrZgUO6xEf0VOLTLUzO1NGuOxVls1Uv+7Hktl9njf0TihxPoqcbD1nnf8Ay6k5f+KsrBqIGEEgf6itn2HE9AnFA7/QK9LK1lPZdChmWJ3n6K1stggyT5IqnZuPopOw4lRYwHMYMCkDVyKXFdCnxRpC2xBdSuLiV1GijtAORoQtXM80rLwFDk4CctSa1dJI06Q1VuKSSjIiArlySSBho70Y371x3Ngef+ys0klpxfEVk5EmSSTQB13TanSUKfBIuYTpIgEOBguE6SoiEkkkoWJOGBJJSgbHuBRvTpKmRMdgwCchJJWWNCdJJQgoTFJJQiEEPXb3vIfv0SSQZPiFHk5hckJJLOxp/9k="/>
          <p:cNvSpPr>
            <a:spLocks noChangeAspect="1" noChangeArrowheads="1"/>
          </p:cNvSpPr>
          <p:nvPr/>
        </p:nvSpPr>
        <p:spPr bwMode="auto">
          <a:xfrm>
            <a:off x="63500" y="-153988"/>
            <a:ext cx="304800" cy="304801"/>
          </a:xfrm>
          <a:prstGeom prst="rect">
            <a:avLst/>
          </a:prstGeom>
          <a:noFill/>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1200" cap="none" spc="0" normalizeH="0" baseline="0" noProof="0" dirty="0">
              <a:ln>
                <a:noFill/>
              </a:ln>
              <a:solidFill>
                <a:prstClr val="white"/>
              </a:solidFill>
              <a:effectLst/>
              <a:uLnTx/>
              <a:uFillTx/>
              <a:latin typeface="Corbel"/>
              <a:ea typeface="+mn-ea"/>
              <a:cs typeface="+mn-cs"/>
            </a:endParaRPr>
          </a:p>
        </p:txBody>
      </p:sp>
      <p:sp>
        <p:nvSpPr>
          <p:cNvPr id="12" name="Rectangle 11"/>
          <p:cNvSpPr/>
          <p:nvPr/>
        </p:nvSpPr>
        <p:spPr>
          <a:xfrm>
            <a:off x="2138109" y="243487"/>
            <a:ext cx="4629089" cy="769441"/>
          </a:xfrm>
          <a:prstGeom prst="rect">
            <a:avLst/>
          </a:prstGeom>
        </p:spPr>
        <p:txBody>
          <a:bodyPr wrap="none">
            <a:sp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BE" sz="4400" b="1" i="0" u="none" strike="noStrike" kern="1200" cap="none" spc="0" normalizeH="0" baseline="0" noProof="0" dirty="0">
                <a:ln>
                  <a:noFill/>
                </a:ln>
                <a:solidFill>
                  <a:srgbClr val="FFFF00"/>
                </a:solidFill>
                <a:effectLst/>
                <a:uLnTx/>
                <a:uFillTx/>
                <a:latin typeface="Corbel"/>
                <a:ea typeface="+mn-ea"/>
                <a:cs typeface="+mn-cs"/>
              </a:rPr>
              <a:t>AGNEAU DE DIEU</a:t>
            </a:r>
          </a:p>
        </p:txBody>
      </p:sp>
      <p:sp>
        <p:nvSpPr>
          <p:cNvPr id="2" name="Rectangle 1"/>
          <p:cNvSpPr/>
          <p:nvPr/>
        </p:nvSpPr>
        <p:spPr>
          <a:xfrm>
            <a:off x="63500" y="1268760"/>
            <a:ext cx="8972996" cy="255454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40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3/ Toi</a:t>
            </a:r>
            <a:r>
              <a:rPr kumimoji="0" lang="fr-BE" sz="4000" b="0" i="0" u="none" strike="noStrike" kern="1200" cap="none" spc="0" normalizeH="0" noProof="0" dirty="0">
                <a:ln>
                  <a:noFill/>
                </a:ln>
                <a:solidFill>
                  <a:prstClr val="white"/>
                </a:solidFill>
                <a:effectLst/>
                <a:uLnTx/>
                <a:uFillTx/>
                <a:latin typeface="Lucida Bright" panose="02040602050505020304" pitchFamily="18" charset="0"/>
                <a:ea typeface="+mn-ea"/>
                <a:cs typeface="+mn-cs"/>
              </a:rPr>
              <a:t> l’</a:t>
            </a:r>
            <a:r>
              <a:rPr kumimoji="0" lang="fr-BE" sz="40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Agneau de Dieu,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40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qui enlèves le péché de notre monde,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40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Donne-nous la Paix (BIS)</a:t>
            </a:r>
            <a:endParaRPr kumimoji="0" lang="en-US" sz="4000" b="0" i="0" u="none" strike="noStrike" kern="1200" cap="none" spc="0" normalizeH="0" baseline="0" noProof="0" dirty="0">
              <a:ln>
                <a:noFill/>
              </a:ln>
              <a:solidFill>
                <a:prstClr val="white"/>
              </a:solidFill>
              <a:effectLst/>
              <a:uLnTx/>
              <a:uFillTx/>
              <a:latin typeface="Corbel"/>
              <a:ea typeface="+mn-ea"/>
              <a:cs typeface="+mn-cs"/>
            </a:endParaRPr>
          </a:p>
        </p:txBody>
      </p:sp>
    </p:spTree>
    <p:extLst>
      <p:ext uri="{BB962C8B-B14F-4D97-AF65-F5344CB8AC3E}">
        <p14:creationId xmlns:p14="http://schemas.microsoft.com/office/powerpoint/2010/main" val="194217103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ctrTitle"/>
          </p:nvPr>
        </p:nvSpPr>
        <p:spPr>
          <a:xfrm>
            <a:off x="0" y="4005064"/>
            <a:ext cx="9004176" cy="2016224"/>
          </a:xfrm>
        </p:spPr>
        <p:txBody>
          <a:bodyPr>
            <a:noAutofit/>
          </a:bodyPr>
          <a:lstStyle/>
          <a:p>
            <a:pPr algn="ctr"/>
            <a:r>
              <a:rPr lang="fr-BE" sz="3600" b="0" cap="none" dirty="0">
                <a:solidFill>
                  <a:schemeClr val="tx1">
                    <a:lumMod val="95000"/>
                  </a:schemeClr>
                </a:solidFill>
                <a:effectLst/>
                <a:latin typeface="Lucida Bright" panose="02040602050505020304" pitchFamily="18" charset="0"/>
              </a:rPr>
              <a:t>Jésus qui se donne désire être accueilli; </a:t>
            </a:r>
            <a:br>
              <a:rPr lang="fr-BE" sz="3600" b="0" cap="none" dirty="0">
                <a:solidFill>
                  <a:schemeClr val="tx1">
                    <a:lumMod val="95000"/>
                  </a:schemeClr>
                </a:solidFill>
                <a:effectLst/>
                <a:latin typeface="Lucida Bright" panose="02040602050505020304" pitchFamily="18" charset="0"/>
              </a:rPr>
            </a:br>
            <a:r>
              <a:rPr lang="fr-BE" sz="3600" b="0" cap="none" dirty="0">
                <a:solidFill>
                  <a:schemeClr val="tx1">
                    <a:lumMod val="95000"/>
                  </a:schemeClr>
                </a:solidFill>
                <a:effectLst/>
                <a:latin typeface="Lucida Bright" panose="02040602050505020304" pitchFamily="18" charset="0"/>
              </a:rPr>
              <a:t>la communion est ce moment où chacun qui le souhaite en s’approchant de l’autel, accueille Jésus dans l’hostie en ouvrant grand ses mains,</a:t>
            </a:r>
          </a:p>
        </p:txBody>
      </p:sp>
      <p:sp>
        <p:nvSpPr>
          <p:cNvPr id="9" name="Titre 1"/>
          <p:cNvSpPr txBox="1">
            <a:spLocks/>
          </p:cNvSpPr>
          <p:nvPr/>
        </p:nvSpPr>
        <p:spPr>
          <a:xfrm>
            <a:off x="4572000" y="3479527"/>
            <a:ext cx="4508376" cy="1470025"/>
          </a:xfrm>
          <a:prstGeom prst="rect">
            <a:avLst/>
          </a:prstGeom>
        </p:spPr>
        <p:txBody>
          <a:bodyPr vert="horz" lIns="91440" tIns="45720" rIns="91440" bIns="45720" rtlCol="0" anchor="ctr">
            <a:noAutofit/>
          </a:bodyPr>
          <a:lstStyle/>
          <a:p>
            <a:endParaRPr lang="fr-BE" sz="2400" dirty="0">
              <a:solidFill>
                <a:schemeClr val="accent5">
                  <a:lumMod val="75000"/>
                </a:schemeClr>
              </a:solidFill>
              <a:latin typeface="Comic Sans MS" pitchFamily="66" charset="0"/>
            </a:endParaRPr>
          </a:p>
          <a:p>
            <a:pPr>
              <a:spcBef>
                <a:spcPct val="0"/>
              </a:spcBef>
            </a:pPr>
            <a:br>
              <a:rPr kumimoji="0" lang="fr-BE" sz="2400" b="0" i="0" u="none" strike="noStrike" kern="1200" cap="none" spc="0" normalizeH="0" baseline="0" noProof="0" dirty="0">
                <a:ln>
                  <a:noFill/>
                </a:ln>
                <a:solidFill>
                  <a:schemeClr val="accent5">
                    <a:lumMod val="75000"/>
                  </a:schemeClr>
                </a:solidFill>
                <a:effectLst/>
                <a:uLnTx/>
                <a:uFillTx/>
                <a:latin typeface="Comic Sans MS" pitchFamily="66" charset="0"/>
                <a:ea typeface="+mj-ea"/>
                <a:cs typeface="+mj-cs"/>
              </a:rPr>
            </a:br>
            <a:br>
              <a:rPr kumimoji="0" lang="fr-BE" sz="2400" b="0" i="0" u="none" strike="noStrike" kern="1200" cap="none" spc="0" normalizeH="0" baseline="0" noProof="0" dirty="0">
                <a:ln>
                  <a:noFill/>
                </a:ln>
                <a:solidFill>
                  <a:schemeClr val="accent5">
                    <a:lumMod val="75000"/>
                  </a:schemeClr>
                </a:solidFill>
                <a:effectLst/>
                <a:uLnTx/>
                <a:uFillTx/>
                <a:latin typeface="Comic Sans MS" pitchFamily="66" charset="0"/>
                <a:ea typeface="+mj-ea"/>
                <a:cs typeface="+mj-cs"/>
              </a:rPr>
            </a:br>
            <a:endParaRPr kumimoji="0" lang="fr-BE" sz="2400" b="0" i="0" u="none" strike="noStrike" kern="1200" cap="none" spc="0" normalizeH="0" baseline="0" noProof="0" dirty="0">
              <a:ln>
                <a:noFill/>
              </a:ln>
              <a:solidFill>
                <a:schemeClr val="accent5">
                  <a:lumMod val="75000"/>
                </a:schemeClr>
              </a:solidFill>
              <a:effectLst/>
              <a:uLnTx/>
              <a:uFillTx/>
              <a:latin typeface="Comic Sans MS" pitchFamily="66" charset="0"/>
              <a:ea typeface="+mj-ea"/>
              <a:cs typeface="+mj-cs"/>
            </a:endParaRPr>
          </a:p>
        </p:txBody>
      </p:sp>
      <p:sp>
        <p:nvSpPr>
          <p:cNvPr id="70658" name="AutoShape 2" descr="data:image/jpeg;base64,/9j/4AAQSkZJRgABAQAAAQABAAD/2wCEAAkGBhQSEBQUExQVFBQWFBUVFRUUGBcUFxQXFRUVFRUUFBUXHCYeFxkkGhQUHy8gIycpLCwsFR4xNTAqNSYrLSkBCQoKDgwOGg8PGikcHxwqKSwsKSksKSksKSwpLCkpLCksLCwsKSkpLCkpKSksKSwsKSksKSksLCwsLCksLCwpKf/AABEIANUA7QMBIgACEQEDEQH/xAAcAAABBQEBAQAAAAAAAAAAAAAEAAEDBQYCBwj/xABFEAABAwEEBwUFBgMGBgMAAAABAAIRAwQSITEFBkFRYXGREyIygaEHQlKxwRQjYnLR8BWS4SQzgqKy8RYXQ1PC0kRjs//EABoBAAIDAQEAAAAAAAAAAAAAAAIDAAEEBQb/xAApEQACAgEDBAICAQUAAAAAAAAAAQIRAxIhMQQTQVEyYSJxQhQjkaHw/9oADAMBAAIRAxEAPwDMynJShIhcs9MMk52Hknhc1vCeRVFS4K0VowXdPFCCpiiKb1qo8+FCku20gNkrinURAghCQEiMuir9K0sWvG6D9FbPowgbXTwg+E+hUQLQFTqSjRkquk43o8laOKkkCQ1TgeSEsx73miXHA+aEpHEeatFGqsB7iF0kcYU2jX9xDW93eKT/ACKXIIM1ZUfD5quAyR7D3QjlwQFtJ7yhK6rZlcOUQZw4qutTbxA3n9+iMtL4HPBCuBJAGJKZEoszVpBsFx8v1TWdjD4QB80JT0S45uaPVWNm0VdHi45KOkWkEUaQRNGtGYkKJkDCZSlByFQeyrGLeakt1YPZhmCMN04KrpWmDGz5IoeA8XAdBKVKNB4U+5GvZDKZOkFR3TqUgkU4CgYlHaPA7kVJCaFRTVqjONcp6VVDubBI4rprlrPPvZljTqoqkVV0qiOo1eKFooMzwQFroRO5GMdxRT7E5zrlx98Cbtx94A7bsTHFBwSrMk5n3x5z1x+qPqHBNbLCW1Z2ZciNh3KO2OhqJu6AZw04Hkhxn5KahiDyUBzVlGi0U7uqK3YkptE1ME1sdif3sSvJXkGpo9h7oQFEo0ZIpFg1YYqCq+BKmDsI6ICtLnQP3xKtFgz3l7t+4D6K1sejDEkxv38lb6G1LtTmX2UKrgfeawwfyl0SOS5NItcWOBa5via4FrgeLSJCJy9BJAjbJdOAHniUYwYYpZKNzpQEHIChe5PUcoKjlZBTJHRHThHEn99FWKyhDM19LG536EnBTFKEs6pInASCSoMZKE6ShDP2xsPdzKhRekm/eny+QQpWqL2OFlVTa+x2uRNEEkAYkkAAbScgEGtR7O7MH21pdiKbXVAPxCGt6F0+QVvgUlbo9G1J1C+zxVrXXVs2tzFLlsL+OzYt/S5qhslrJwS0rrVRsbL9YnEwxjRefUO5rfmchKz2PcfCCdO6oWa1g9rTF4iO0b3Xjd3hn5yvEvaBqLWsHeP3lEmG1WiIJybUb7rvQ+i9Qsuvlor40rI1rdhq1TMcQxv1VhVtjq9J1K00aL2PaWva1zsWnZDm+siIlTuQT5J/T5K3R866PPdKiO1bDTfs8r2eq7sGvr0Ti1wEvaPhqNGN4bxgc8MhQ1tA2hjSX0KzRO2m8fRMU4t2mIljkvB1omop7VmUDo58GFZWkT5hC+QKAaKPBwCr6fiVxZtB2muAKNJ7pwvxdYOJecIUky1FvgrrPZn1KjadNpfUc66xozJ+g2ycAF7FqR7NKVkaKlWK1fMuIllM7qYO74jjuhUug9TK1kp/cVWMqkQ+saYfUO9rC/u02cAJ3kqV2ntJ2XxVG12DZUYJj8zII54oO7G6s2R6WdWqPTgFWawasULYyKre8PDUbhUZ+V27gZHBVuq+v9G1kU3Dsa//AG3GQ+M+zf73LA8Fo6tRHaoQ4yTpnheuOrNSwVAHEVGPm48CJuxIcPdcJBiYxw4Z9tYOXqXtZqtNkYDE9u27v8FS9HkvHzgVcdwZKmGPKiJXLSnciKR3ZWy4cEeULYGYnl80UlT5Ol0cdmxSlKSRQG4rv4xwS/jHBViS0aEZu5Iszpngl/GeCq4TKaEV3JBletfM8I6KEp6Rw8/n/smciSo5+b5MZab2fWkMtcH36bmjnLXfJpWZVzqe2bbR5u9GOKkuBcNpI9eo1zIWHsdtdbbXVrVMWtqOp0x8LGOIAHPM7yStsxi821Jc5pqscML19vGTB+h8ysr+LN+OlJHo1CpcwGSsKda8qqyVw7gdkoh0txjLosptassQ47VPTqbNv7hBWStOBiNi5bWio5u6I5ET856KC3G9ior6VoVcatKk85EvY1zhGBxInNVWlNG2Go0ANNF3xUzIHNpJB9FY6xWFjDfNJrmPJvZgtec8WkGDn1WTtdjcT9zmcAwycSYF0zPVSLa8mhYMc420WerWqVBtYPdUFaMWtLLone4FxveeG3HBb4v6BU+gNANo08cXkAvcTPMCcmo+jLmzOZJ8pw9IROTb3EdvHF1DYMDlDaaIeIITsrbM4TucFQKW55/rVoE0vvGYEEGRhBGIcNxBjovR9F6SNaz0Kh8T6THO5lon1lU2nWs7Cr2nhbTe4ngGk/RWWhaVyyWdpzFCkDzuNn1JTYN0Jzu69mI9rwB+zGcR2wjgey73PYvOhith7VrVNqpt+CkOr3En0AWOoFaocHPycnTAuyuYXTkQKHfablORmXAehP0Qn8Xcu9KiGMG8lx9B9VWqKKZswtqOwcdLuTHSz0EkVNKHa5ey2/ho3lN/DBvKtISupetmrtxKv+FjeUhoocVa3UoVa2V2kVTrGGiRP7lDFWttb92VUlNg7Rzuqioy2GhXWpzot1D8zh1Y5UqloWl1NzXsMOYQ5p3EYhGzKnue313QxxGxrj0BK8v0Naeze1x8MQ7kYk+Rhblulu2sFSq3A9hUJG4im7LhK81sle8wEZQsyXKNl0z1TR4a9sSAYwOJ5HAoqjXLH3HgEwJ2hwOR4jA9FgtWdPltRtNxwyYf/E8IyXoFpAqU2vb42A45ktOY44gGOCzTjpZvhNTVnXZ9m8Fpmm7L8J+E/T9yRabNeN8eNrcvjbM3eecczvUGj3ipTLXGZGeUHMHrim0XXIcWumWkgjcRh++EJdkd/wCCYUhXpuYZuvbjsLZ2jcQcfILEam0apttVtQ3uxvNOAAvXroOG2A6Oa3Bf2dRwnA99vI5gec9ULZNGhlor1WiTWc1x4XabQY85PmrT2aYLTbTTpB9bAXMi7PlhK7D4YYAnID0HkoqEPe4nIQ0T+EST1JHknGLyBk3DP3nDLyH+pUT6Og8MYTsGJO87fM/VRhsYnxbeHAJVnCbucQ47sPCOc4+XJUmuGm+xo9zB7wWt/CNruY2cSiW7L4VsodcdNGu9tkpGQ97WVCNpc4AMncMz02Fem1BHLZyGS8a1Gs3aaSoDY0uqH/Axzh63V7HaHrQ1pVGGUtTPE9frX2lvqn4brP5QP1KoqDkZrNUm2V4y7V46GPoq+kcVoj8TLP5MMIXDlJOC5pDvDn8lATu12YG7OxseqH+wN3BWldmI/KPXH6qItS9R1cMFoQCLENwS+xDcEbcxSuKah2hBSUJwmhCNFCYJ0gqIC6TMM8x+/RVJVlpV2DeZVcn4+Dk9Y/7hynhOUgmGQ9H1OoXrFdPhe1w8nS1w9VgDRNCo+m73XFp4EGJHBelalR9joxvqNdzvOPyA6rG66WW7base9dd5lon5JC5aNX8UwayWIkgg8QQt3ofTBY3vC8cuHNeeWV5acDCvbHbyl5I2Pw5NBprPpZrK0ZXybrZ3QXAdVb284CsCJi68bwDA5kT0PBeWayW4iu0AkGm0ZbHu756S0eSCtmuVocbstEFpJAMughwBknCQMBCBdO5JUNj1cU3q8HsNttZZQ7VwH3YL8DMNHik8sfJYyv7Q31bZTbZ4AdFMuMhsuce9BGIAOcDhCzulvaFUq0XUmtLA8XXG9IAPiDQAM8pM4LMU6pBBBggggjMEYgpmPp/MgM3VpNLH/wB9H0R2hawEG/OUZk+XFK+KNMuqYQC4unzcTuXilLXi0ABstABBdAIvRvxw8gMhyUmndeK1oo9li1khx7xcXXcQ2T7sgGOCD+mle4cuqxVaf+j1azaYY0OlrxUJJJMQSREDHKIHksXrHaXVHlzuQG4bgr7tbzQd4B6ifqqXS1CQUuO0iTm5oL9lNmv2utU2U6V0c6jh9GFek2l0Cdg/crI+y2x3LPXdtfWDQeDGD6uKN17rOFjqwYEQY3FNm9zKuTxy1VLz3O+Jxd1JP1UbAu5TBaTI92FMPdT2QYkrmjlHBSWBnqR80LKDKuePAei4XVQy48z81ylHcxqoJfQimXRKZQMmSXUJKBHJCSeEoVEK7SjsWjgfX/ZAIvSTu/yAQkrRD4nF6l3kYk6aU0ohBv8A2a1ZZVbPhqNdd3AtLS4dFV67Mm2v/Kz/AEhc+zq1XbU5ux1M9WkH5XkTrXT/ALXU5M/0BJlszTj3iUdGmrTRdmF687wNBc48GiT6BCUqElF6ctHZWIgYOqEUx+XN/oAP8aBu9hnCv0ZO0Wk1Hvec3Oc4/wCIzCr7V4hy+SJBQ9qGXRa0qML3ICV1KjJTyjKHBT3lGCnlQh65oerestFx20qfUNAPyQ2kbSo9AVv7FS4Nc3o9wQdteTK5rX5s6cX+KPSdSKN2w0j8V9/8zzHoAgvaDWDbDVnN11o5lw+krQaDs92y0W7qVMf5Qsf7Va4bZWtwl9UQNpDQ4n1jqiq2hLdWeWSnBUZKTStRkDKDsVY2Bnek+7J6ZBVNJ2Kt7J4HHhHVLlwWlbo5XJKdMUs7yFKYpwU8KECQlKcMJyB8k5ou3HoqCs4JTELvszuK5IUKtFHpJ/3h8vkEH2i70q49q7A54YFV5qHcVritjiZd5v8AYd2icvQLKhJAAMkwABiTshbjVvQXZua50GpG0SKZnJs+9+LZsjMhkkoLcGGNzewLqlZ6jLSyrcIY2bxOGBaRIBxOat9N1g6tUqCcYMERENA+iu7XoSpQILxF8XwTiXA5yd/68UJaNHNNBrwMJfTdBnvYPYSDkC0uH+FYZ5pNm3HjjFbGfstp74Fzjn/RH6T0AbYGXanZlrYDXNlu0k3gZk4bDki6OhwGg7TlwGwY7dpVmLN2YBiHR6ECBH7zQPM+YhyxriR5tbtXa1K9LQ9rTBdTN4DbiPEOip65lp6r1GvZyAHHAOJAO8tgnjtCxmseihd7Rgg5vAyMmL0b8lsx5naUzJPEquJl00ro0zuPRMWncei2GajkFSUswuQw7j0XTGkHEEdVCUz0PVipespb8DjPJ4BHreUlWmCszq9pwUqhD8GPADj8JHhdyxIPNbWxWTtKjAMQ5zcRiCCRiDuhYckWpG7DK416PT32hlKhfe4NZTp3nOOTQ1uJPReC6z6zuttodVMhmVJh9ynOE/iPiPE8Arf2o6//AGl32azu/szXfeOH/Wc0/wD5gjDeRO5YL7Sn48dK2Zpy3pBxena9V/2ldC1JmkUWtN6s7JW7pG+PQys4y3BWGjreC4DeUEouhuN1JP7LhJOQkCs52xkydIlQh69S1Xa6e8YjcFG/Uduxx84/RaajShoC7KWsMUjnPLKzF1NTgCRJ/wAqFq6nD8XotpaRioHt4qdtE7jMFX1AD/iHT6lVtq9mcZPM7u7816RCY0pRpV5I3fJ5zq/qOWWulekEXnMmIvtaSwyModB8lf6d0H2VTtGg9mfvmxGAkGo0A7WHZulXTrDetDHtMGkycRPec7/1YeqC1y024tezsjcN17HtJIFXwuZgJaHT5444wlTV7lK01RY6Q1rsteytDie2zYxoLnBw24e6efyWPsda/TrNghsF8CJvMa8sOPui8Z89yp32Z1FxD2ua8HbIIO3BaKzads9IUSKbu1gis1xhrmlvdewg4HEdErJJzd/Q6GNQW29mebXqyO8YmBiD0VvYbc51SK8uDQcQWsPdGElwgqHRjxfkMDw0PMcmnGRjhn5Kt0paaRYxlK+5xF6q52AvbmAYxHVLinL6HSpP2aLSWn6Fpp06TKfZ9mHOcDEzGERiWlzg6fw8ZVdpLV8hjGGWudec7aGNLRcB/EG4kf8A2NCD0VoN/wDfQ1nZlroqmA7EG7GZkThulbvRujndm59fv1Kji8g5NvGYA2bD6bFqU9Tt+jLKGjaPB5jX1QcThUBH5SPqmGpTvj/yn9V6sNE0/hjlgmOhRsJ88UVsrY8wo6huJH3gz+H+qsn6hH/uD+T+q3DtDkZDp+iIbYiYwM8lTtkTSPNafsyvvEVYG0BnqDewV9ZvZo1rHMbaK4BBBDSAMcHAs3EcVt6GjwwcTn+ils7e95K7fsG1yjzGv7JfhqtI/GHNPpKH/wCVL/jp9X/+q9arUNyENNFb9lWjzNnspO19P/Ofop6fsoE4vZ5Mc75kL0unYSc8EfRswAU3fkjkjz+w+yazx3nun8LWN+cqf/gEUn/dwWwCC6L2WIMCM5W6dSUdZuH7/e1LnG0FGdMx7NUnbm9f6Lv/AIUd8LeoWqC6CRoQzusyo1Wd8I6hSt1Y3tHULTAJKu2vZO7IKC5cE6ULomUhrMwQasrqDr04KFotMFexK6uyuLVVDGOcfdBd0E/vmoED0h/eH4jhyaA0eocfNQXCjQyAAdgE89vqum0ZQ0FZSWnQjaj+0IvukEzjeA+Nu38w9FT2jV69Wv0qhpuktAa0PaMPAGuwiMLuO5b6jSa1UeuwdTsrq9ABtRhBLwATdxBw24kZyl9pNhLKzMaL1R711td4LhBhgaYGeLpu8Th80UNB0rNWayk177RmCSHFo2PuiA0fiIVHrTbbTQFKSGh85Gb7GhjsTmJvt3HNbfUq1CpYmVC0MLs4967LJxxI7uE5ZK+y61MJ5d6QtHaDh3aVjffMgZhpPvH4n8VbVVy6q2cx1Sc/kiUUuBTk2MFIChbRbWsaXOwA8+QA2k7ktU9OB9Uh7QC49z8Me5O0nOf6RPxtJvkqTaVj1rfdw7N07Q7uxv3zCnq1D2JcwwYaRgHZyDIyzCsNP2dpAcRw/flPQKipU3lr2wYLHwYOYF5vq31WbK5xyaL/AESLUo2VJ03Xk9/0Zh/lQ7dYq1N7ZIeC4XhdbMEgGMsYlSWPQtapJDYBBguN2Z2wcfRDVdFvp1Xh4xp0nPBEwSRdbB5vn/CVljknq3ZremqRbM1uc1wbVo54ywzA4g4ZZ47FobBaadUXmEkwD3hBE5YHkei84dXLnZEkA5bssT5R5rT6nayUuyrNe0tFNt9229iBnGBktAH6lbMM5SdMRlioq0a0NTwsxq9rmK1U0aoDHOJNIgzInBjj8W47ea1YYtSaYh7ckZXFWngp7qe4ratFWV4XQanjFIFZaGjQkWp4SCohMUgucUry1gHZfAQNR8lE1MQeSEhSyDgIHSTb7qdEf9R4vflZ33fIDzVlSu7Sh2tabXe2Mpx5uxPpCqXAUQpti+I9FMyzgZBStEru6ioXqIuyG5O6zMc0tLQ4EEEETIOYPks/rRrrRsjCGua+tMCmMY/E4jILEf8AGdOs0utdWs+f/j0B2bBGUvvC9vwI81RaVljrBqx2zAHVCRQY8T7zwA1uAEAH7oYknMmFstGU6TaFNlO5DabBAum73RgdsqkbXaaWGF+ng05w5uEccY8ljqmsVna4sfRcHDA1GXQXHefCfXYkqUroc4qj06tRHLkq21Vbgl2Xz5LH2b2hsojB7qzcG3KjS17McXNeBDtuDp5jJXJ01TtYDqZkRkcCMdo2HDJH+ylzRXaSr1HEvhzmtglrcbocYDg3N2OZG/pJYrVDgBIdIiM+Ecclz9qNKpO2C0jeD+/VT2fSnb2+i24WDv3jiSSym+6HHZj8vIYM8mp7I0QjqW/Bc6yWu02mkymxzKbSAaxJ70xOQHhywGJnGApKWnnMuMrNAkwKgyfDZksGLMcNoQ9KgXveWYh0TOAF0XTMbD9FbUbFdMlxOERs8pxWaWWU3bGaIQjpHsmk21ASwgwYO8Ebwu67r0Eki7OWE8zwUFTR7Q41G91+ZOd4DNpAzzXTbU0xDs9m3zGaF77MClzEFtWg6dS8Wyxzs3NyOzEZdIXnlqDqBNOT3iS5w8L7riMBuHHaeS9LpBo8InEzvBnLeI3Kj05oIVHPIgXu+GkeF8d4g7AYkjfiix5XjYWhS2ZiK2kLjc4ecZGYIyA5fNev6saVNpslGsfE9gvfmaS13q09V4fbLDDyHA3tt4nD+i9m1GsfZWCg0iJaXxuD3F49CF08bT3Xky5k1yXwaumpoSlaEZgSqzvHmuIU9oGM7wPkoYWaSpscuB4SKRShUWSgJJq1rpmCHs/mbj6qPt2fG3+YfqtWwtbkqgq0ZxGakbXYcnNPJwP1XbXN3jqoWA1WkAkjAAkngMSqvRTHvp9pHicThs3K40vUAouAzPd65+krvRVANosHCepS2rlQadRsBbVcEFrHrA+mxjGf3lUuDT8IaMXneAS3mJyWkNNZnWmyONezkeE9pSxyD6jQGE7pILZ/EFbTQKaZiKmr4qOLnue4uJJeSCXE7SIhQVNUzSr0nOINF7xDwMIBEgj3XDd81s26NFN8PbMZ7HYjO9s2ZYKw0zox5pi8S6mGi6CBhMQO6MTJAnbghjKSTvwHJRtFGbUGBgLoN6B2jTfaGnEC74s5EcTgqLT2jGX7rQYDhdkQ597HHHf+92nZbJDQ8l10ggvnvDACG5TkPPigLNSBrF9USSSWlvh73vDbI5bErV5QxR8MxOltWXtp3w03b10vAN29E3ZyB+aG0DbXUapjIETyJxXo2sWjnNa2Gl9Mic+6HHA4DCVkxoEmuKbKeJqX3HMhl0FrSZylrtk4lOU/xpitG9ov7Y3tRkMtoMqPR+sDrILppucIN7EAugkgh2+JGPBWzaMYLivYg8YiVnlj7i3NCnp28B1m0rSrBtWi57C4G6SyWOwxa8iQOIkERwR9DSrXPFJ/cq3b1x20bXMdk9vEeiwZ0fUsr3OoHuky6n7pI2xsO5wg8VZjXWi5gbXpuDhlIHdORLHbOX+yyTwyi9lYdxZrrXQvAAzEyeMDDPiUC7RtOmC51SpdGJmo+N+U4+Sq7BrJTLbrrRTiTdi8HXTli9xM8lNZ7XY6TIZUDok4EuJJxJl2Zx3pWh+UF8drCdBW5lWnep5XnSJxBvEifKFNpN8UzGZIA25kXoH5byorZpOrWa9tnaygTgK5Mu2YhjQZPiGJwwPBWWgNCOpia9WpaKjszViANzW7BthGsEpK+COaTsAsWqf2mq1z57BpBu/FBJLGna0nA7gIC37eH6LhvDDkuwF0MOPtxpGPLkeR2yW9guUgF0GrTyIIq7cB0Q8I2sO6evRBFJyKmHB7CTFIpJYZHWoNibo6BDOot3DoEe9uCFc1U0EmD9g34W9AkaDfhb/KFImKoIHq0wAYaAThgAM1etbAA3ADpgqiky9UYON4+WKt0/CuWLyeEPKgt1hbWpljhIKnSlOFGapsdZ3RXaa1PCKoHfbj7zR488xO+Au9I6bp1bwa4Fga4NbIm9dusBadziDjuO5aEicx1Qdo0LRqCHU2+WB8jmNmSBxfgK15KCwMa3Y2QAJMZAQMTswUNtt1Jr8S3FpDQ0gkPBkQBicowV+zVKgBEOIgiCZiTOG0I2loqm0yGy4CLziXGN0nYkxwNMa8y8Gbsxr1gGXLjdrnCCCPhaYPWBzVnYtXmUgS2S93ic7EnzzV4xia5+5TVj9i3lsorRYQcHDHegjo0g4YhaWrZgUO6xEf0VOLTLUzO1NGuOxVls1Uv+7Hktl9njf0TihxPoqcbD1nnf8Ay6k5f+KsrBqIGEEgf6itn2HE9AnFA7/QK9LK1lPZdChmWJ3n6K1stggyT5IqnZuPopOw4lRYwHMYMCkDVyKXFdCnxRpC2xBdSuLiV1GijtAORoQtXM80rLwFDk4CctSa1dJI06Q1VuKSSjIiArlySSBho70Y371x3Ngef+ys0klpxfEVk5EmSSTQB13TanSUKfBIuYTpIgEOBguE6SoiEkkkoWJOGBJJSgbHuBRvTpKmRMdgwCchJJWWNCdJJQgoTFJJQiEEPXb3vIfv0SSQZPiFHk5hckJJLOxp/9k="/>
          <p:cNvSpPr>
            <a:spLocks noChangeAspect="1" noChangeArrowheads="1"/>
          </p:cNvSpPr>
          <p:nvPr/>
        </p:nvSpPr>
        <p:spPr bwMode="auto">
          <a:xfrm>
            <a:off x="63500" y="-153988"/>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BE" dirty="0"/>
          </a:p>
        </p:txBody>
      </p:sp>
      <p:sp>
        <p:nvSpPr>
          <p:cNvPr id="70660" name="AutoShape 4" descr="data:image/jpeg;base64,/9j/4AAQSkZJRgABAQAAAQABAAD/2wCEAAkGBhQSEBQUExQVFBQWFBUVFRUUGBcUFxQXFRUVFRUUFBUXHCYeFxkkGhQUHy8gIycpLCwsFR4xNTAqNSYrLSkBCQoKDgwOGg8PGikcHxwqKSwsKSksKSksKSwpLCkpLCksLCwsKSkpLCkpKSksKSwsKSksKSksLCwsLCksLCwpKf/AABEIANUA7QMBIgACEQEDEQH/xAAcAAABBQEBAQAAAAAAAAAAAAAEAAEDBQYCBwj/xABFEAABAwEEBwUFBgMGBgMAAAABAAIRAwQSITEFBkFRYXGREyIygaEHQlKxwRQjYnLR8BWS4SQzgqKy8RYXQ1PC0kRjs//EABoBAAIDAQEAAAAAAAAAAAAAAAIDAAEEBQb/xAApEQACAgEDBAICAQUAAAAAAAAAAQIRAxIhMQQTQVEyYSJxQhQjkaHw/9oADAMBAAIRAxEAPwDMynJShIhcs9MMk52Hknhc1vCeRVFS4K0VowXdPFCCpiiKb1qo8+FCku20gNkrinURAghCQEiMuir9K0sWvG6D9FbPowgbXTwg+E+hUQLQFTqSjRkquk43o8laOKkkCQ1TgeSEsx73miXHA+aEpHEeatFGqsB7iF0kcYU2jX9xDW93eKT/ACKXIIM1ZUfD5quAyR7D3QjlwQFtJ7yhK6rZlcOUQZw4qutTbxA3n9+iMtL4HPBCuBJAGJKZEoszVpBsFx8v1TWdjD4QB80JT0S45uaPVWNm0VdHi45KOkWkEUaQRNGtGYkKJkDCZSlByFQeyrGLeakt1YPZhmCMN04KrpWmDGz5IoeA8XAdBKVKNB4U+5GvZDKZOkFR3TqUgkU4CgYlHaPA7kVJCaFRTVqjONcp6VVDubBI4rprlrPPvZljTqoqkVV0qiOo1eKFooMzwQFroRO5GMdxRT7E5zrlx98Cbtx94A7bsTHFBwSrMk5n3x5z1x+qPqHBNbLCW1Z2ZciNh3KO2OhqJu6AZw04Hkhxn5KahiDyUBzVlGi0U7uqK3YkptE1ME1sdif3sSvJXkGpo9h7oQFEo0ZIpFg1YYqCq+BKmDsI6ICtLnQP3xKtFgz3l7t+4D6K1sejDEkxv38lb6G1LtTmX2UKrgfeawwfyl0SOS5NItcWOBa5via4FrgeLSJCJy9BJAjbJdOAHniUYwYYpZKNzpQEHIChe5PUcoKjlZBTJHRHThHEn99FWKyhDM19LG536EnBTFKEs6pInASCSoMZKE6ShDP2xsPdzKhRekm/eny+QQpWqL2OFlVTa+x2uRNEEkAYkkAAbScgEGtR7O7MH21pdiKbXVAPxCGt6F0+QVvgUlbo9G1J1C+zxVrXXVs2tzFLlsL+OzYt/S5qhslrJwS0rrVRsbL9YnEwxjRefUO5rfmchKz2PcfCCdO6oWa1g9rTF4iO0b3Xjd3hn5yvEvaBqLWsHeP3lEmG1WiIJybUb7rvQ+i9Qsuvlor40rI1rdhq1TMcQxv1VhVtjq9J1K00aL2PaWva1zsWnZDm+siIlTuQT5J/T5K3R866PPdKiO1bDTfs8r2eq7sGvr0Ti1wEvaPhqNGN4bxgc8MhQ1tA2hjSX0KzRO2m8fRMU4t2mIljkvB1omop7VmUDo58GFZWkT5hC+QKAaKPBwCr6fiVxZtB2muAKNJ7pwvxdYOJecIUky1FvgrrPZn1KjadNpfUc66xozJ+g2ycAF7FqR7NKVkaKlWK1fMuIllM7qYO74jjuhUug9TK1kp/cVWMqkQ+saYfUO9rC/u02cAJ3kqV2ntJ2XxVG12DZUYJj8zII54oO7G6s2R6WdWqPTgFWawasULYyKre8PDUbhUZ+V27gZHBVuq+v9G1kU3Dsa//AG3GQ+M+zf73LA8Fo6tRHaoQ4yTpnheuOrNSwVAHEVGPm48CJuxIcPdcJBiYxw4Z9tYOXqXtZqtNkYDE9u27v8FS9HkvHzgVcdwZKmGPKiJXLSnciKR3ZWy4cEeULYGYnl80UlT5Ol0cdmxSlKSRQG4rv4xwS/jHBViS0aEZu5Iszpngl/GeCq4TKaEV3JBletfM8I6KEp6Rw8/n/smciSo5+b5MZab2fWkMtcH36bmjnLXfJpWZVzqe2bbR5u9GOKkuBcNpI9eo1zIWHsdtdbbXVrVMWtqOp0x8LGOIAHPM7yStsxi821Jc5pqscML19vGTB+h8ysr+LN+OlJHo1CpcwGSsKda8qqyVw7gdkoh0txjLosptassQ47VPTqbNv7hBWStOBiNi5bWio5u6I5ET856KC3G9ior6VoVcatKk85EvY1zhGBxInNVWlNG2Go0ANNF3xUzIHNpJB9FY6xWFjDfNJrmPJvZgtec8WkGDn1WTtdjcT9zmcAwycSYF0zPVSLa8mhYMc420WerWqVBtYPdUFaMWtLLone4FxveeG3HBb4v6BU+gNANo08cXkAvcTPMCcmo+jLmzOZJ8pw9IROTb3EdvHF1DYMDlDaaIeIITsrbM4TucFQKW55/rVoE0vvGYEEGRhBGIcNxBjovR9F6SNaz0Kh8T6THO5lon1lU2nWs7Cr2nhbTe4ngGk/RWWhaVyyWdpzFCkDzuNn1JTYN0Jzu69mI9rwB+zGcR2wjgey73PYvOhith7VrVNqpt+CkOr3En0AWOoFaocHPycnTAuyuYXTkQKHfablORmXAehP0Qn8Xcu9KiGMG8lx9B9VWqKKZswtqOwcdLuTHSz0EkVNKHa5ey2/ho3lN/DBvKtISupetmrtxKv+FjeUhoocVa3UoVa2V2kVTrGGiRP7lDFWttb92VUlNg7Rzuqioy2GhXWpzot1D8zh1Y5UqloWl1NzXsMOYQ5p3EYhGzKnue313QxxGxrj0BK8v0Naeze1x8MQ7kYk+Rhblulu2sFSq3A9hUJG4im7LhK81sle8wEZQsyXKNl0z1TR4a9sSAYwOJ5HAoqjXLH3HgEwJ2hwOR4jA9FgtWdPltRtNxwyYf/E8IyXoFpAqU2vb42A45ktOY44gGOCzTjpZvhNTVnXZ9m8Fpmm7L8J+E/T9yRabNeN8eNrcvjbM3eecczvUGj3ipTLXGZGeUHMHrim0XXIcWumWkgjcRh++EJdkd/wCCYUhXpuYZuvbjsLZ2jcQcfILEam0apttVtQ3uxvNOAAvXroOG2A6Oa3Bf2dRwnA99vI5gec9ULZNGhlor1WiTWc1x4XabQY85PmrT2aYLTbTTpB9bAXMi7PlhK7D4YYAnID0HkoqEPe4nIQ0T+EST1JHknGLyBk3DP3nDLyH+pUT6Og8MYTsGJO87fM/VRhsYnxbeHAJVnCbucQ47sPCOc4+XJUmuGm+xo9zB7wWt/CNruY2cSiW7L4VsodcdNGu9tkpGQ97WVCNpc4AMncMz02Fem1BHLZyGS8a1Gs3aaSoDY0uqH/Axzh63V7HaHrQ1pVGGUtTPE9frX2lvqn4brP5QP1KoqDkZrNUm2V4y7V46GPoq+kcVoj8TLP5MMIXDlJOC5pDvDn8lATu12YG7OxseqH+wN3BWldmI/KPXH6qItS9R1cMFoQCLENwS+xDcEbcxSuKah2hBSUJwmhCNFCYJ0gqIC6TMM8x+/RVJVlpV2DeZVcn4+Dk9Y/7hynhOUgmGQ9H1OoXrFdPhe1w8nS1w9VgDRNCo+m73XFp4EGJHBelalR9joxvqNdzvOPyA6rG66WW7base9dd5lon5JC5aNX8UwayWIkgg8QQt3ofTBY3vC8cuHNeeWV5acDCvbHbyl5I2Pw5NBprPpZrK0ZXybrZ3QXAdVb284CsCJi68bwDA5kT0PBeWayW4iu0AkGm0ZbHu756S0eSCtmuVocbstEFpJAMughwBknCQMBCBdO5JUNj1cU3q8HsNttZZQ7VwH3YL8DMNHik8sfJYyv7Q31bZTbZ4AdFMuMhsuce9BGIAOcDhCzulvaFUq0XUmtLA8XXG9IAPiDQAM8pM4LMU6pBBBggggjMEYgpmPp/MgM3VpNLH/wB9H0R2hawEG/OUZk+XFK+KNMuqYQC4unzcTuXilLXi0ABstABBdAIvRvxw8gMhyUmndeK1oo9li1khx7xcXXcQ2T7sgGOCD+mle4cuqxVaf+j1azaYY0OlrxUJJJMQSREDHKIHksXrHaXVHlzuQG4bgr7tbzQd4B6ifqqXS1CQUuO0iTm5oL9lNmv2utU2U6V0c6jh9GFek2l0Cdg/crI+y2x3LPXdtfWDQeDGD6uKN17rOFjqwYEQY3FNm9zKuTxy1VLz3O+Jxd1JP1UbAu5TBaTI92FMPdT2QYkrmjlHBSWBnqR80LKDKuePAei4XVQy48z81ylHcxqoJfQimXRKZQMmSXUJKBHJCSeEoVEK7SjsWjgfX/ZAIvSTu/yAQkrRD4nF6l3kYk6aU0ohBv8A2a1ZZVbPhqNdd3AtLS4dFV67Mm2v/Kz/AEhc+zq1XbU5ux1M9WkH5XkTrXT/ALXU5M/0BJlszTj3iUdGmrTRdmF687wNBc48GiT6BCUqElF6ctHZWIgYOqEUx+XN/oAP8aBu9hnCv0ZO0Wk1Hvec3Oc4/wCIzCr7V4hy+SJBQ9qGXRa0qML3ICV1KjJTyjKHBT3lGCnlQh65oerestFx20qfUNAPyQ2kbSo9AVv7FS4Nc3o9wQdteTK5rX5s6cX+KPSdSKN2w0j8V9/8zzHoAgvaDWDbDVnN11o5lw+krQaDs92y0W7qVMf5Qsf7Va4bZWtwl9UQNpDQ4n1jqiq2hLdWeWSnBUZKTStRkDKDsVY2Bnek+7J6ZBVNJ2Kt7J4HHhHVLlwWlbo5XJKdMUs7yFKYpwU8KECQlKcMJyB8k5ou3HoqCs4JTELvszuK5IUKtFHpJ/3h8vkEH2i70q49q7A54YFV5qHcVritjiZd5v8AYd2icvQLKhJAAMkwABiTshbjVvQXZua50GpG0SKZnJs+9+LZsjMhkkoLcGGNzewLqlZ6jLSyrcIY2bxOGBaRIBxOat9N1g6tUqCcYMERENA+iu7XoSpQILxF8XwTiXA5yd/68UJaNHNNBrwMJfTdBnvYPYSDkC0uH+FYZ5pNm3HjjFbGfstp74Fzjn/RH6T0AbYGXanZlrYDXNlu0k3gZk4bDki6OhwGg7TlwGwY7dpVmLN2YBiHR6ECBH7zQPM+YhyxriR5tbtXa1K9LQ9rTBdTN4DbiPEOip65lp6r1GvZyAHHAOJAO8tgnjtCxmseihd7Rgg5vAyMmL0b8lsx5naUzJPEquJl00ro0zuPRMWncei2GajkFSUswuQw7j0XTGkHEEdVCUz0PVipespb8DjPJ4BHreUlWmCszq9pwUqhD8GPADj8JHhdyxIPNbWxWTtKjAMQ5zcRiCCRiDuhYckWpG7DK416PT32hlKhfe4NZTp3nOOTQ1uJPReC6z6zuttodVMhmVJh9ynOE/iPiPE8Arf2o6//AGl32azu/szXfeOH/Wc0/wD5gjDeRO5YL7Sn48dK2Zpy3pBxena9V/2ldC1JmkUWtN6s7JW7pG+PQys4y3BWGjreC4DeUEouhuN1JP7LhJOQkCs52xkydIlQh69S1Xa6e8YjcFG/Uduxx84/RaajShoC7KWsMUjnPLKzF1NTgCRJ/wAqFq6nD8XotpaRioHt4qdtE7jMFX1AD/iHT6lVtq9mcZPM7u7816RCY0pRpV5I3fJ5zq/qOWWulekEXnMmIvtaSwyModB8lf6d0H2VTtGg9mfvmxGAkGo0A7WHZulXTrDetDHtMGkycRPec7/1YeqC1y024tezsjcN17HtJIFXwuZgJaHT5444wlTV7lK01RY6Q1rsteytDie2zYxoLnBw24e6efyWPsda/TrNghsF8CJvMa8sOPui8Z89yp32Z1FxD2ua8HbIIO3BaKzads9IUSKbu1gis1xhrmlvdewg4HEdErJJzd/Q6GNQW29mebXqyO8YmBiD0VvYbc51SK8uDQcQWsPdGElwgqHRjxfkMDw0PMcmnGRjhn5Kt0paaRYxlK+5xF6q52AvbmAYxHVLinL6HSpP2aLSWn6Fpp06TKfZ9mHOcDEzGERiWlzg6fw8ZVdpLV8hjGGWudec7aGNLRcB/EG4kf8A2NCD0VoN/wDfQ1nZlroqmA7EG7GZkThulbvRujndm59fv1Kji8g5NvGYA2bD6bFqU9Tt+jLKGjaPB5jX1QcThUBH5SPqmGpTvj/yn9V6sNE0/hjlgmOhRsJ88UVsrY8wo6huJH3gz+H+qsn6hH/uD+T+q3DtDkZDp+iIbYiYwM8lTtkTSPNafsyvvEVYG0BnqDewV9ZvZo1rHMbaK4BBBDSAMcHAs3EcVt6GjwwcTn+ils7e95K7fsG1yjzGv7JfhqtI/GHNPpKH/wCVL/jp9X/+q9arUNyENNFb9lWjzNnspO19P/Ofop6fsoE4vZ5Mc75kL0unYSc8EfRswAU3fkjkjz+w+yazx3nun8LWN+cqf/gEUn/dwWwCC6L2WIMCM5W6dSUdZuH7/e1LnG0FGdMx7NUnbm9f6Lv/AIUd8LeoWqC6CRoQzusyo1Wd8I6hSt1Y3tHULTAJKu2vZO7IKC5cE6ULomUhrMwQasrqDr04KFotMFexK6uyuLVVDGOcfdBd0E/vmoED0h/eH4jhyaA0eocfNQXCjQyAAdgE89vqum0ZQ0FZSWnQjaj+0IvukEzjeA+Nu38w9FT2jV69Wv0qhpuktAa0PaMPAGuwiMLuO5b6jSa1UeuwdTsrq9ABtRhBLwATdxBw24kZyl9pNhLKzMaL1R711td4LhBhgaYGeLpu8Th80UNB0rNWayk177RmCSHFo2PuiA0fiIVHrTbbTQFKSGh85Gb7GhjsTmJvt3HNbfUq1CpYmVC0MLs4967LJxxI7uE5ZK+y61MJ5d6QtHaDh3aVjffMgZhpPvH4n8VbVVy6q2cx1Sc/kiUUuBTk2MFIChbRbWsaXOwA8+QA2k7ktU9OB9Uh7QC49z8Me5O0nOf6RPxtJvkqTaVj1rfdw7N07Q7uxv3zCnq1D2JcwwYaRgHZyDIyzCsNP2dpAcRw/flPQKipU3lr2wYLHwYOYF5vq31WbK5xyaL/AESLUo2VJ03Xk9/0Zh/lQ7dYq1N7ZIeC4XhdbMEgGMsYlSWPQtapJDYBBguN2Z2wcfRDVdFvp1Xh4xp0nPBEwSRdbB5vn/CVljknq3ZremqRbM1uc1wbVo54ywzA4g4ZZ47FobBaadUXmEkwD3hBE5YHkei84dXLnZEkA5bssT5R5rT6nayUuyrNe0tFNt9229iBnGBktAH6lbMM5SdMRlioq0a0NTwsxq9rmK1U0aoDHOJNIgzInBjj8W47ea1YYtSaYh7ckZXFWngp7qe4ratFWV4XQanjFIFZaGjQkWp4SCohMUgucUry1gHZfAQNR8lE1MQeSEhSyDgIHSTb7qdEf9R4vflZ33fIDzVlSu7Sh2tabXe2Mpx5uxPpCqXAUQpti+I9FMyzgZBStEru6ioXqIuyG5O6zMc0tLQ4EEEETIOYPks/rRrrRsjCGua+tMCmMY/E4jILEf8AGdOs0utdWs+f/j0B2bBGUvvC9vwI81RaVljrBqx2zAHVCRQY8T7zwA1uAEAH7oYknMmFstGU6TaFNlO5DabBAum73RgdsqkbXaaWGF+ng05w5uEccY8ljqmsVna4sfRcHDA1GXQXHefCfXYkqUroc4qj06tRHLkq21Vbgl2Xz5LH2b2hsojB7qzcG3KjS17McXNeBDtuDp5jJXJ01TtYDqZkRkcCMdo2HDJH+ylzRXaSr1HEvhzmtglrcbocYDg3N2OZG/pJYrVDgBIdIiM+Ecclz9qNKpO2C0jeD+/VT2fSnb2+i24WDv3jiSSym+6HHZj8vIYM8mp7I0QjqW/Bc6yWu02mkymxzKbSAaxJ70xOQHhywGJnGApKWnnMuMrNAkwKgyfDZksGLMcNoQ9KgXveWYh0TOAF0XTMbD9FbUbFdMlxOERs8pxWaWWU3bGaIQjpHsmk21ASwgwYO8Ebwu67r0Eki7OWE8zwUFTR7Q41G91+ZOd4DNpAzzXTbU0xDs9m3zGaF77MClzEFtWg6dS8Wyxzs3NyOzEZdIXnlqDqBNOT3iS5w8L7riMBuHHaeS9LpBo8InEzvBnLeI3Kj05oIVHPIgXu+GkeF8d4g7AYkjfiix5XjYWhS2ZiK2kLjc4ecZGYIyA5fNev6saVNpslGsfE9gvfmaS13q09V4fbLDDyHA3tt4nD+i9m1GsfZWCg0iJaXxuD3F49CF08bT3Xky5k1yXwaumpoSlaEZgSqzvHmuIU9oGM7wPkoYWaSpscuB4SKRShUWSgJJq1rpmCHs/mbj6qPt2fG3+YfqtWwtbkqgq0ZxGakbXYcnNPJwP1XbXN3jqoWA1WkAkjAAkngMSqvRTHvp9pHicThs3K40vUAouAzPd65+krvRVANosHCepS2rlQadRsBbVcEFrHrA+mxjGf3lUuDT8IaMXneAS3mJyWkNNZnWmyONezkeE9pSxyD6jQGE7pILZ/EFbTQKaZiKmr4qOLnue4uJJeSCXE7SIhQVNUzSr0nOINF7xDwMIBEgj3XDd81s26NFN8PbMZ7HYjO9s2ZYKw0zox5pi8S6mGi6CBhMQO6MTJAnbghjKSTvwHJRtFGbUGBgLoN6B2jTfaGnEC74s5EcTgqLT2jGX7rQYDhdkQ597HHHf+92nZbJDQ8l10ggvnvDACG5TkPPigLNSBrF9USSSWlvh73vDbI5bErV5QxR8MxOltWXtp3w03b10vAN29E3ZyB+aG0DbXUapjIETyJxXo2sWjnNa2Gl9Mic+6HHA4DCVkxoEmuKbKeJqX3HMhl0FrSZylrtk4lOU/xpitG9ov7Y3tRkMtoMqPR+sDrILppucIN7EAugkgh2+JGPBWzaMYLivYg8YiVnlj7i3NCnp28B1m0rSrBtWi57C4G6SyWOwxa8iQOIkERwR9DSrXPFJ/cq3b1x20bXMdk9vEeiwZ0fUsr3OoHuky6n7pI2xsO5wg8VZjXWi5gbXpuDhlIHdORLHbOX+yyTwyi9lYdxZrrXQvAAzEyeMDDPiUC7RtOmC51SpdGJmo+N+U4+Sq7BrJTLbrrRTiTdi8HXTli9xM8lNZ7XY6TIZUDok4EuJJxJl2Zx3pWh+UF8drCdBW5lWnep5XnSJxBvEifKFNpN8UzGZIA25kXoH5byorZpOrWa9tnaygTgK5Mu2YhjQZPiGJwwPBWWgNCOpia9WpaKjszViANzW7BthGsEpK+COaTsAsWqf2mq1z57BpBu/FBJLGna0nA7gIC37eH6LhvDDkuwF0MOPtxpGPLkeR2yW9guUgF0GrTyIIq7cB0Q8I2sO6evRBFJyKmHB7CTFIpJYZHWoNibo6BDOot3DoEe9uCFc1U0EmD9g34W9AkaDfhb/KFImKoIHq0wAYaAThgAM1etbAA3ADpgqiky9UYON4+WKt0/CuWLyeEPKgt1hbWpljhIKnSlOFGapsdZ3RXaa1PCKoHfbj7zR488xO+Au9I6bp1bwa4Fga4NbIm9dusBadziDjuO5aEicx1Qdo0LRqCHU2+WB8jmNmSBxfgK15KCwMa3Y2QAJMZAQMTswUNtt1Jr8S3FpDQ0gkPBkQBicowV+zVKgBEOIgiCZiTOG0I2loqm0yGy4CLziXGN0nYkxwNMa8y8Gbsxr1gGXLjdrnCCCPhaYPWBzVnYtXmUgS2S93ic7EnzzV4xia5+5TVj9i3lsorRYQcHDHegjo0g4YhaWrZgUO6xEf0VOLTLUzO1NGuOxVls1Uv+7Hktl9njf0TihxPoqcbD1nnf8Ay6k5f+KsrBqIGEEgf6itn2HE9AnFA7/QK9LK1lPZdChmWJ3n6K1stggyT5IqnZuPopOw4lRYwHMYMCkDVyKXFdCnxRpC2xBdSuLiV1GijtAORoQtXM80rLwFDk4CctSa1dJI06Q1VuKSSjIiArlySSBho70Y371x3Ngef+ys0klpxfEVk5EmSSTQB13TanSUKfBIuYTpIgEOBguE6SoiEkkkoWJOGBJJSgbHuBRvTpKmRMdgwCchJJWWNCdJJQgoTFJJQiEEPXb3vIfv0SSQZPiFHk5hckJJLOxp/9k="/>
          <p:cNvSpPr>
            <a:spLocks noChangeAspect="1" noChangeArrowheads="1"/>
          </p:cNvSpPr>
          <p:nvPr/>
        </p:nvSpPr>
        <p:spPr bwMode="auto">
          <a:xfrm>
            <a:off x="63500" y="-153988"/>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BE" dirty="0"/>
          </a:p>
        </p:txBody>
      </p:sp>
      <p:sp>
        <p:nvSpPr>
          <p:cNvPr id="70662" name="AutoShape 6" descr="data:image/jpeg;base64,/9j/4AAQSkZJRgABAQAAAQABAAD/2wCEAAkGBhQSEBQUExQVFBQWFBUVFRUUGBcUFxQXFRUVFRUUFBUXHCYeFxkkGhQUHy8gIycpLCwsFR4xNTAqNSYrLSkBCQoKDgwOGg8PGikcHxwqKSwsKSksKSksKSwpLCkpLCksLCwsKSkpLCkpKSksKSwsKSksKSksLCwsLCksLCwpKf/AABEIANUA7QMBIgACEQEDEQH/xAAcAAABBQEBAQAAAAAAAAAAAAAEAAEDBQYCBwj/xABFEAABAwEEBwUFBgMGBgMAAAABAAIRAwQSITEFBkFRYXGREyIygaEHQlKxwRQjYnLR8BWS4SQzgqKy8RYXQ1PC0kRjs//EABoBAAIDAQEAAAAAAAAAAAAAAAIDAAEEBQb/xAApEQACAgEDBAICAQUAAAAAAAAAAQIRAxIhMQQTQVEyYSJxQhQjkaHw/9oADAMBAAIRAxEAPwDMynJShIhcs9MMk52Hknhc1vCeRVFS4K0VowXdPFCCpiiKb1qo8+FCku20gNkrinURAghCQEiMuir9K0sWvG6D9FbPowgbXTwg+E+hUQLQFTqSjRkquk43o8laOKkkCQ1TgeSEsx73miXHA+aEpHEeatFGqsB7iF0kcYU2jX9xDW93eKT/ACKXIIM1ZUfD5quAyR7D3QjlwQFtJ7yhK6rZlcOUQZw4qutTbxA3n9+iMtL4HPBCuBJAGJKZEoszVpBsFx8v1TWdjD4QB80JT0S45uaPVWNm0VdHi45KOkWkEUaQRNGtGYkKJkDCZSlByFQeyrGLeakt1YPZhmCMN04KrpWmDGz5IoeA8XAdBKVKNB4U+5GvZDKZOkFR3TqUgkU4CgYlHaPA7kVJCaFRTVqjONcp6VVDubBI4rprlrPPvZljTqoqkVV0qiOo1eKFooMzwQFroRO5GMdxRT7E5zrlx98Cbtx94A7bsTHFBwSrMk5n3x5z1x+qPqHBNbLCW1Z2ZciNh3KO2OhqJu6AZw04Hkhxn5KahiDyUBzVlGi0U7uqK3YkptE1ME1sdif3sSvJXkGpo9h7oQFEo0ZIpFg1YYqCq+BKmDsI6ICtLnQP3xKtFgz3l7t+4D6K1sejDEkxv38lb6G1LtTmX2UKrgfeawwfyl0SOS5NItcWOBa5via4FrgeLSJCJy9BJAjbJdOAHniUYwYYpZKNzpQEHIChe5PUcoKjlZBTJHRHThHEn99FWKyhDM19LG536EnBTFKEs6pInASCSoMZKE6ShDP2xsPdzKhRekm/eny+QQpWqL2OFlVTa+x2uRNEEkAYkkAAbScgEGtR7O7MH21pdiKbXVAPxCGt6F0+QVvgUlbo9G1J1C+zxVrXXVs2tzFLlsL+OzYt/S5qhslrJwS0rrVRsbL9YnEwxjRefUO5rfmchKz2PcfCCdO6oWa1g9rTF4iO0b3Xjd3hn5yvEvaBqLWsHeP3lEmG1WiIJybUb7rvQ+i9Qsuvlor40rI1rdhq1TMcQxv1VhVtjq9J1K00aL2PaWva1zsWnZDm+siIlTuQT5J/T5K3R866PPdKiO1bDTfs8r2eq7sGvr0Ti1wEvaPhqNGN4bxgc8MhQ1tA2hjSX0KzRO2m8fRMU4t2mIljkvB1omop7VmUDo58GFZWkT5hC+QKAaKPBwCr6fiVxZtB2muAKNJ7pwvxdYOJecIUky1FvgrrPZn1KjadNpfUc66xozJ+g2ycAF7FqR7NKVkaKlWK1fMuIllM7qYO74jjuhUug9TK1kp/cVWMqkQ+saYfUO9rC/u02cAJ3kqV2ntJ2XxVG12DZUYJj8zII54oO7G6s2R6WdWqPTgFWawasULYyKre8PDUbhUZ+V27gZHBVuq+v9G1kU3Dsa//AG3GQ+M+zf73LA8Fo6tRHaoQ4yTpnheuOrNSwVAHEVGPm48CJuxIcPdcJBiYxw4Z9tYOXqXtZqtNkYDE9u27v8FS9HkvHzgVcdwZKmGPKiJXLSnciKR3ZWy4cEeULYGYnl80UlT5Ol0cdmxSlKSRQG4rv4xwS/jHBViS0aEZu5Iszpngl/GeCq4TKaEV3JBletfM8I6KEp6Rw8/n/smciSo5+b5MZab2fWkMtcH36bmjnLXfJpWZVzqe2bbR5u9GOKkuBcNpI9eo1zIWHsdtdbbXVrVMWtqOp0x8LGOIAHPM7yStsxi821Jc5pqscML19vGTB+h8ysr+LN+OlJHo1CpcwGSsKda8qqyVw7gdkoh0txjLosptassQ47VPTqbNv7hBWStOBiNi5bWio5u6I5ET856KC3G9ior6VoVcatKk85EvY1zhGBxInNVWlNG2Go0ANNF3xUzIHNpJB9FY6xWFjDfNJrmPJvZgtec8WkGDn1WTtdjcT9zmcAwycSYF0zPVSLa8mhYMc420WerWqVBtYPdUFaMWtLLone4FxveeG3HBb4v6BU+gNANo08cXkAvcTPMCcmo+jLmzOZJ8pw9IROTb3EdvHF1DYMDlDaaIeIITsrbM4TucFQKW55/rVoE0vvGYEEGRhBGIcNxBjovR9F6SNaz0Kh8T6THO5lon1lU2nWs7Cr2nhbTe4ngGk/RWWhaVyyWdpzFCkDzuNn1JTYN0Jzu69mI9rwB+zGcR2wjgey73PYvOhith7VrVNqpt+CkOr3En0AWOoFaocHPycnTAuyuYXTkQKHfablORmXAehP0Qn8Xcu9KiGMG8lx9B9VWqKKZswtqOwcdLuTHSz0EkVNKHa5ey2/ho3lN/DBvKtISupetmrtxKv+FjeUhoocVa3UoVa2V2kVTrGGiRP7lDFWttb92VUlNg7Rzuqioy2GhXWpzot1D8zh1Y5UqloWl1NzXsMOYQ5p3EYhGzKnue313QxxGxrj0BK8v0Naeze1x8MQ7kYk+Rhblulu2sFSq3A9hUJG4im7LhK81sle8wEZQsyXKNl0z1TR4a9sSAYwOJ5HAoqjXLH3HgEwJ2hwOR4jA9FgtWdPltRtNxwyYf/E8IyXoFpAqU2vb42A45ktOY44gGOCzTjpZvhNTVnXZ9m8Fpmm7L8J+E/T9yRabNeN8eNrcvjbM3eecczvUGj3ipTLXGZGeUHMHrim0XXIcWumWkgjcRh++EJdkd/wCCYUhXpuYZuvbjsLZ2jcQcfILEam0apttVtQ3uxvNOAAvXroOG2A6Oa3Bf2dRwnA99vI5gec9ULZNGhlor1WiTWc1x4XabQY85PmrT2aYLTbTTpB9bAXMi7PlhK7D4YYAnID0HkoqEPe4nIQ0T+EST1JHknGLyBk3DP3nDLyH+pUT6Og8MYTsGJO87fM/VRhsYnxbeHAJVnCbucQ47sPCOc4+XJUmuGm+xo9zB7wWt/CNruY2cSiW7L4VsodcdNGu9tkpGQ97WVCNpc4AMncMz02Fem1BHLZyGS8a1Gs3aaSoDY0uqH/Axzh63V7HaHrQ1pVGGUtTPE9frX2lvqn4brP5QP1KoqDkZrNUm2V4y7V46GPoq+kcVoj8TLP5MMIXDlJOC5pDvDn8lATu12YG7OxseqH+wN3BWldmI/KPXH6qItS9R1cMFoQCLENwS+xDcEbcxSuKah2hBSUJwmhCNFCYJ0gqIC6TMM8x+/RVJVlpV2DeZVcn4+Dk9Y/7hynhOUgmGQ9H1OoXrFdPhe1w8nS1w9VgDRNCo+m73XFp4EGJHBelalR9joxvqNdzvOPyA6rG66WW7base9dd5lon5JC5aNX8UwayWIkgg8QQt3ofTBY3vC8cuHNeeWV5acDCvbHbyl5I2Pw5NBprPpZrK0ZXybrZ3QXAdVb284CsCJi68bwDA5kT0PBeWayW4iu0AkGm0ZbHu756S0eSCtmuVocbstEFpJAMughwBknCQMBCBdO5JUNj1cU3q8HsNttZZQ7VwH3YL8DMNHik8sfJYyv7Q31bZTbZ4AdFMuMhsuce9BGIAOcDhCzulvaFUq0XUmtLA8XXG9IAPiDQAM8pM4LMU6pBBBggggjMEYgpmPp/MgM3VpNLH/wB9H0R2hawEG/OUZk+XFK+KNMuqYQC4unzcTuXilLXi0ABstABBdAIvRvxw8gMhyUmndeK1oo9li1khx7xcXXcQ2T7sgGOCD+mle4cuqxVaf+j1azaYY0OlrxUJJJMQSREDHKIHksXrHaXVHlzuQG4bgr7tbzQd4B6ifqqXS1CQUuO0iTm5oL9lNmv2utU2U6V0c6jh9GFek2l0Cdg/crI+y2x3LPXdtfWDQeDGD6uKN17rOFjqwYEQY3FNm9zKuTxy1VLz3O+Jxd1JP1UbAu5TBaTI92FMPdT2QYkrmjlHBSWBnqR80LKDKuePAei4XVQy48z81ylHcxqoJfQimXRKZQMmSXUJKBHJCSeEoVEK7SjsWjgfX/ZAIvSTu/yAQkrRD4nF6l3kYk6aU0ohBv8A2a1ZZVbPhqNdd3AtLS4dFV67Mm2v/Kz/AEhc+zq1XbU5ux1M9WkH5XkTrXT/ALXU5M/0BJlszTj3iUdGmrTRdmF687wNBc48GiT6BCUqElF6ctHZWIgYOqEUx+XN/oAP8aBu9hnCv0ZO0Wk1Hvec3Oc4/wCIzCr7V4hy+SJBQ9qGXRa0qML3ICV1KjJTyjKHBT3lGCnlQh65oerestFx20qfUNAPyQ2kbSo9AVv7FS4Nc3o9wQdteTK5rX5s6cX+KPSdSKN2w0j8V9/8zzHoAgvaDWDbDVnN11o5lw+krQaDs92y0W7qVMf5Qsf7Va4bZWtwl9UQNpDQ4n1jqiq2hLdWeWSnBUZKTStRkDKDsVY2Bnek+7J6ZBVNJ2Kt7J4HHhHVLlwWlbo5XJKdMUs7yFKYpwU8KECQlKcMJyB8k5ou3HoqCs4JTELvszuK5IUKtFHpJ/3h8vkEH2i70q49q7A54YFV5qHcVritjiZd5v8AYd2icvQLKhJAAMkwABiTshbjVvQXZua50GpG0SKZnJs+9+LZsjMhkkoLcGGNzewLqlZ6jLSyrcIY2bxOGBaRIBxOat9N1g6tUqCcYMERENA+iu7XoSpQILxF8XwTiXA5yd/68UJaNHNNBrwMJfTdBnvYPYSDkC0uH+FYZ5pNm3HjjFbGfstp74Fzjn/RH6T0AbYGXanZlrYDXNlu0k3gZk4bDki6OhwGg7TlwGwY7dpVmLN2YBiHR6ECBH7zQPM+YhyxriR5tbtXa1K9LQ9rTBdTN4DbiPEOip65lp6r1GvZyAHHAOJAO8tgnjtCxmseihd7Rgg5vAyMmL0b8lsx5naUzJPEquJl00ro0zuPRMWncei2GajkFSUswuQw7j0XTGkHEEdVCUz0PVipespb8DjPJ4BHreUlWmCszq9pwUqhD8GPADj8JHhdyxIPNbWxWTtKjAMQ5zcRiCCRiDuhYckWpG7DK416PT32hlKhfe4NZTp3nOOTQ1uJPReC6z6zuttodVMhmVJh9ynOE/iPiPE8Arf2o6//AGl32azu/szXfeOH/Wc0/wD5gjDeRO5YL7Sn48dK2Zpy3pBxena9V/2ldC1JmkUWtN6s7JW7pG+PQys4y3BWGjreC4DeUEouhuN1JP7LhJOQkCs52xkydIlQh69S1Xa6e8YjcFG/Uduxx84/RaajShoC7KWsMUjnPLKzF1NTgCRJ/wAqFq6nD8XotpaRioHt4qdtE7jMFX1AD/iHT6lVtq9mcZPM7u7816RCY0pRpV5I3fJ5zq/qOWWulekEXnMmIvtaSwyModB8lf6d0H2VTtGg9mfvmxGAkGo0A7WHZulXTrDetDHtMGkycRPec7/1YeqC1y024tezsjcN17HtJIFXwuZgJaHT5444wlTV7lK01RY6Q1rsteytDie2zYxoLnBw24e6efyWPsda/TrNghsF8CJvMa8sOPui8Z89yp32Z1FxD2ua8HbIIO3BaKzads9IUSKbu1gis1xhrmlvdewg4HEdErJJzd/Q6GNQW29mebXqyO8YmBiD0VvYbc51SK8uDQcQWsPdGElwgqHRjxfkMDw0PMcmnGRjhn5Kt0paaRYxlK+5xF6q52AvbmAYxHVLinL6HSpP2aLSWn6Fpp06TKfZ9mHOcDEzGERiWlzg6fw8ZVdpLV8hjGGWudec7aGNLRcB/EG4kf8A2NCD0VoN/wDfQ1nZlroqmA7EG7GZkThulbvRujndm59fv1Kji8g5NvGYA2bD6bFqU9Tt+jLKGjaPB5jX1QcThUBH5SPqmGpTvj/yn9V6sNE0/hjlgmOhRsJ88UVsrY8wo6huJH3gz+H+qsn6hH/uD+T+q3DtDkZDp+iIbYiYwM8lTtkTSPNafsyvvEVYG0BnqDewV9ZvZo1rHMbaK4BBBDSAMcHAs3EcVt6GjwwcTn+ils7e95K7fsG1yjzGv7JfhqtI/GHNPpKH/wCVL/jp9X/+q9arUNyENNFb9lWjzNnspO19P/Ofop6fsoE4vZ5Mc75kL0unYSc8EfRswAU3fkjkjz+w+yazx3nun8LWN+cqf/gEUn/dwWwCC6L2WIMCM5W6dSUdZuH7/e1LnG0FGdMx7NUnbm9f6Lv/AIUd8LeoWqC6CRoQzusyo1Wd8I6hSt1Y3tHULTAJKu2vZO7IKC5cE6ULomUhrMwQasrqDr04KFotMFexK6uyuLVVDGOcfdBd0E/vmoED0h/eH4jhyaA0eocfNQXCjQyAAdgE89vqum0ZQ0FZSWnQjaj+0IvukEzjeA+Nu38w9FT2jV69Wv0qhpuktAa0PaMPAGuwiMLuO5b6jSa1UeuwdTsrq9ABtRhBLwATdxBw24kZyl9pNhLKzMaL1R711td4LhBhgaYGeLpu8Th80UNB0rNWayk177RmCSHFo2PuiA0fiIVHrTbbTQFKSGh85Gb7GhjsTmJvt3HNbfUq1CpYmVC0MLs4967LJxxI7uE5ZK+y61MJ5d6QtHaDh3aVjffMgZhpPvH4n8VbVVy6q2cx1Sc/kiUUuBTk2MFIChbRbWsaXOwA8+QA2k7ktU9OB9Uh7QC49z8Me5O0nOf6RPxtJvkqTaVj1rfdw7N07Q7uxv3zCnq1D2JcwwYaRgHZyDIyzCsNP2dpAcRw/flPQKipU3lr2wYLHwYOYF5vq31WbK5xyaL/AESLUo2VJ03Xk9/0Zh/lQ7dYq1N7ZIeC4XhdbMEgGMsYlSWPQtapJDYBBguN2Z2wcfRDVdFvp1Xh4xp0nPBEwSRdbB5vn/CVljknq3ZremqRbM1uc1wbVo54ywzA4g4ZZ47FobBaadUXmEkwD3hBE5YHkei84dXLnZEkA5bssT5R5rT6nayUuyrNe0tFNt9229iBnGBktAH6lbMM5SdMRlioq0a0NTwsxq9rmK1U0aoDHOJNIgzInBjj8W47ea1YYtSaYh7ckZXFWngp7qe4ratFWV4XQanjFIFZaGjQkWp4SCohMUgucUry1gHZfAQNR8lE1MQeSEhSyDgIHSTb7qdEf9R4vflZ33fIDzVlSu7Sh2tabXe2Mpx5uxPpCqXAUQpti+I9FMyzgZBStEru6ioXqIuyG5O6zMc0tLQ4EEEETIOYPks/rRrrRsjCGua+tMCmMY/E4jILEf8AGdOs0utdWs+f/j0B2bBGUvvC9vwI81RaVljrBqx2zAHVCRQY8T7zwA1uAEAH7oYknMmFstGU6TaFNlO5DabBAum73RgdsqkbXaaWGF+ng05w5uEccY8ljqmsVna4sfRcHDA1GXQXHefCfXYkqUroc4qj06tRHLkq21Vbgl2Xz5LH2b2hsojB7qzcG3KjS17McXNeBDtuDp5jJXJ01TtYDqZkRkcCMdo2HDJH+ylzRXaSr1HEvhzmtglrcbocYDg3N2OZG/pJYrVDgBIdIiM+Ecclz9qNKpO2C0jeD+/VT2fSnb2+i24WDv3jiSSym+6HHZj8vIYM8mp7I0QjqW/Bc6yWu02mkymxzKbSAaxJ70xOQHhywGJnGApKWnnMuMrNAkwKgyfDZksGLMcNoQ9KgXveWYh0TOAF0XTMbD9FbUbFdMlxOERs8pxWaWWU3bGaIQjpHsmk21ASwgwYO8Ebwu67r0Eki7OWE8zwUFTR7Q41G91+ZOd4DNpAzzXTbU0xDs9m3zGaF77MClzEFtWg6dS8Wyxzs3NyOzEZdIXnlqDqBNOT3iS5w8L7riMBuHHaeS9LpBo8InEzvBnLeI3Kj05oIVHPIgXu+GkeF8d4g7AYkjfiix5XjYWhS2ZiK2kLjc4ecZGYIyA5fNev6saVNpslGsfE9gvfmaS13q09V4fbLDDyHA3tt4nD+i9m1GsfZWCg0iJaXxuD3F49CF08bT3Xky5k1yXwaumpoSlaEZgSqzvHmuIU9oGM7wPkoYWaSpscuB4SKRShUWSgJJq1rpmCHs/mbj6qPt2fG3+YfqtWwtbkqgq0ZxGakbXYcnNPJwP1XbXN3jqoWA1WkAkjAAkngMSqvRTHvp9pHicThs3K40vUAouAzPd65+krvRVANosHCepS2rlQadRsBbVcEFrHrA+mxjGf3lUuDT8IaMXneAS3mJyWkNNZnWmyONezkeE9pSxyD6jQGE7pILZ/EFbTQKaZiKmr4qOLnue4uJJeSCXE7SIhQVNUzSr0nOINF7xDwMIBEgj3XDd81s26NFN8PbMZ7HYjO9s2ZYKw0zox5pi8S6mGi6CBhMQO6MTJAnbghjKSTvwHJRtFGbUGBgLoN6B2jTfaGnEC74s5EcTgqLT2jGX7rQYDhdkQ597HHHf+92nZbJDQ8l10ggvnvDACG5TkPPigLNSBrF9USSSWlvh73vDbI5bErV5QxR8MxOltWXtp3w03b10vAN29E3ZyB+aG0DbXUapjIETyJxXo2sWjnNa2Gl9Mic+6HHA4DCVkxoEmuKbKeJqX3HMhl0FrSZylrtk4lOU/xpitG9ov7Y3tRkMtoMqPR+sDrILppucIN7EAugkgh2+JGPBWzaMYLivYg8YiVnlj7i3NCnp28B1m0rSrBtWi57C4G6SyWOwxa8iQOIkERwR9DSrXPFJ/cq3b1x20bXMdk9vEeiwZ0fUsr3OoHuky6n7pI2xsO5wg8VZjXWi5gbXpuDhlIHdORLHbOX+yyTwyi9lYdxZrrXQvAAzEyeMDDPiUC7RtOmC51SpdGJmo+N+U4+Sq7BrJTLbrrRTiTdi8HXTli9xM8lNZ7XY6TIZUDok4EuJJxJl2Zx3pWh+UF8drCdBW5lWnep5XnSJxBvEifKFNpN8UzGZIA25kXoH5byorZpOrWa9tnaygTgK5Mu2YhjQZPiGJwwPBWWgNCOpia9WpaKjszViANzW7BthGsEpK+COaTsAsWqf2mq1z57BpBu/FBJLGna0nA7gIC37eH6LhvDDkuwF0MOPtxpGPLkeR2yW9guUgF0GrTyIIq7cB0Q8I2sO6evRBFJyKmHB7CTFIpJYZHWoNibo6BDOot3DoEe9uCFc1U0EmD9g34W9AkaDfhb/KFImKoIHq0wAYaAThgAM1etbAA3ADpgqiky9UYON4+WKt0/CuWLyeEPKgt1hbWpljhIKnSlOFGapsdZ3RXaa1PCKoHfbj7zR488xO+Au9I6bp1bwa4Fga4NbIm9dusBadziDjuO5aEicx1Qdo0LRqCHU2+WB8jmNmSBxfgK15KCwMa3Y2QAJMZAQMTswUNtt1Jr8S3FpDQ0gkPBkQBicowV+zVKgBEOIgiCZiTOG0I2loqm0yGy4CLziXGN0nYkxwNMa8y8Gbsxr1gGXLjdrnCCCPhaYPWBzVnYtXmUgS2S93ic7EnzzV4xia5+5TVj9i3lsorRYQcHDHegjo0g4YhaWrZgUO6xEf0VOLTLUzO1NGuOxVls1Uv+7Hktl9njf0TihxPoqcbD1nnf8Ay6k5f+KsrBqIGEEgf6itn2HE9AnFA7/QK9LK1lPZdChmWJ3n6K1stggyT5IqnZuPopOw4lRYwHMYMCkDVyKXFdCnxRpC2xBdSuLiV1GijtAORoQtXM80rLwFDk4CctSa1dJI06Q1VuKSSjIiArlySSBho70Y371x3Ngef+ys0klpxfEVk5EmSSTQB13TanSUKfBIuYTpIgEOBguE6SoiEkkkoWJOGBJJSgbHuBRvTpKmRMdgwCchJJWWNCdJJQgoTFJJQiEEPXb3vIfv0SSQZPiFHk5hckJJLOxp/9k="/>
          <p:cNvSpPr>
            <a:spLocks noChangeAspect="1" noChangeArrowheads="1"/>
          </p:cNvSpPr>
          <p:nvPr/>
        </p:nvSpPr>
        <p:spPr bwMode="auto">
          <a:xfrm>
            <a:off x="63500" y="-153988"/>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BE" dirty="0"/>
          </a:p>
        </p:txBody>
      </p:sp>
      <p:sp>
        <p:nvSpPr>
          <p:cNvPr id="70664" name="AutoShape 8" descr="data:image/jpeg;base64,/9j/4AAQSkZJRgABAQAAAQABAAD/2wCEAAkGBhQSEBQUExQVFBQWFBUVFRUUGBcUFxQXFRUVFRUUFBUXHCYeFxkkGhQUHy8gIycpLCwsFR4xNTAqNSYrLSkBCQoKDgwOGg8PGikcHxwqKSwsKSksKSksKSwpLCkpLCksLCwsKSkpLCkpKSksKSwsKSksKSksLCwsLCksLCwpKf/AABEIANUA7QMBIgACEQEDEQH/xAAcAAABBQEBAQAAAAAAAAAAAAAEAAEDBQYCBwj/xABFEAABAwEEBwUFBgMGBgMAAAABAAIRAwQSITEFBkFRYXGREyIygaEHQlKxwRQjYnLR8BWS4SQzgqKy8RYXQ1PC0kRjs//EABoBAAIDAQEAAAAAAAAAAAAAAAIDAAEEBQb/xAApEQACAgEDBAICAQUAAAAAAAAAAQIRAxIhMQQTQVEyYSJxQhQjkaHw/9oADAMBAAIRAxEAPwDMynJShIhcs9MMk52Hknhc1vCeRVFS4K0VowXdPFCCpiiKb1qo8+FCku20gNkrinURAghCQEiMuir9K0sWvG6D9FbPowgbXTwg+E+hUQLQFTqSjRkquk43o8laOKkkCQ1TgeSEsx73miXHA+aEpHEeatFGqsB7iF0kcYU2jX9xDW93eKT/ACKXIIM1ZUfD5quAyR7D3QjlwQFtJ7yhK6rZlcOUQZw4qutTbxA3n9+iMtL4HPBCuBJAGJKZEoszVpBsFx8v1TWdjD4QB80JT0S45uaPVWNm0VdHi45KOkWkEUaQRNGtGYkKJkDCZSlByFQeyrGLeakt1YPZhmCMN04KrpWmDGz5IoeA8XAdBKVKNB4U+5GvZDKZOkFR3TqUgkU4CgYlHaPA7kVJCaFRTVqjONcp6VVDubBI4rprlrPPvZljTqoqkVV0qiOo1eKFooMzwQFroRO5GMdxRT7E5zrlx98Cbtx94A7bsTHFBwSrMk5n3x5z1x+qPqHBNbLCW1Z2ZciNh3KO2OhqJu6AZw04Hkhxn5KahiDyUBzVlGi0U7uqK3YkptE1ME1sdif3sSvJXkGpo9h7oQFEo0ZIpFg1YYqCq+BKmDsI6ICtLnQP3xKtFgz3l7t+4D6K1sejDEkxv38lb6G1LtTmX2UKrgfeawwfyl0SOS5NItcWOBa5via4FrgeLSJCJy9BJAjbJdOAHniUYwYYpZKNzpQEHIChe5PUcoKjlZBTJHRHThHEn99FWKyhDM19LG536EnBTFKEs6pInASCSoMZKE6ShDP2xsPdzKhRekm/eny+QQpWqL2OFlVTa+x2uRNEEkAYkkAAbScgEGtR7O7MH21pdiKbXVAPxCGt6F0+QVvgUlbo9G1J1C+zxVrXXVs2tzFLlsL+OzYt/S5qhslrJwS0rrVRsbL9YnEwxjRefUO5rfmchKz2PcfCCdO6oWa1g9rTF4iO0b3Xjd3hn5yvEvaBqLWsHeP3lEmG1WiIJybUb7rvQ+i9Qsuvlor40rI1rdhq1TMcQxv1VhVtjq9J1K00aL2PaWva1zsWnZDm+siIlTuQT5J/T5K3R866PPdKiO1bDTfs8r2eq7sGvr0Ti1wEvaPhqNGN4bxgc8MhQ1tA2hjSX0KzRO2m8fRMU4t2mIljkvB1omop7VmUDo58GFZWkT5hC+QKAaKPBwCr6fiVxZtB2muAKNJ7pwvxdYOJecIUky1FvgrrPZn1KjadNpfUc66xozJ+g2ycAF7FqR7NKVkaKlWK1fMuIllM7qYO74jjuhUug9TK1kp/cVWMqkQ+saYfUO9rC/u02cAJ3kqV2ntJ2XxVG12DZUYJj8zII54oO7G6s2R6WdWqPTgFWawasULYyKre8PDUbhUZ+V27gZHBVuq+v9G1kU3Dsa//AG3GQ+M+zf73LA8Fo6tRHaoQ4yTpnheuOrNSwVAHEVGPm48CJuxIcPdcJBiYxw4Z9tYOXqXtZqtNkYDE9u27v8FS9HkvHzgVcdwZKmGPKiJXLSnciKR3ZWy4cEeULYGYnl80UlT5Ol0cdmxSlKSRQG4rv4xwS/jHBViS0aEZu5Iszpngl/GeCq4TKaEV3JBletfM8I6KEp6Rw8/n/smciSo5+b5MZab2fWkMtcH36bmjnLXfJpWZVzqe2bbR5u9GOKkuBcNpI9eo1zIWHsdtdbbXVrVMWtqOp0x8LGOIAHPM7yStsxi821Jc5pqscML19vGTB+h8ysr+LN+OlJHo1CpcwGSsKda8qqyVw7gdkoh0txjLosptassQ47VPTqbNv7hBWStOBiNi5bWio5u6I5ET856KC3G9ior6VoVcatKk85EvY1zhGBxInNVWlNG2Go0ANNF3xUzIHNpJB9FY6xWFjDfNJrmPJvZgtec8WkGDn1WTtdjcT9zmcAwycSYF0zPVSLa8mhYMc420WerWqVBtYPdUFaMWtLLone4FxveeG3HBb4v6BU+gNANo08cXkAvcTPMCcmo+jLmzOZJ8pw9IROTb3EdvHF1DYMDlDaaIeIITsrbM4TucFQKW55/rVoE0vvGYEEGRhBGIcNxBjovR9F6SNaz0Kh8T6THO5lon1lU2nWs7Cr2nhbTe4ngGk/RWWhaVyyWdpzFCkDzuNn1JTYN0Jzu69mI9rwB+zGcR2wjgey73PYvOhith7VrVNqpt+CkOr3En0AWOoFaocHPycnTAuyuYXTkQKHfablORmXAehP0Qn8Xcu9KiGMG8lx9B9VWqKKZswtqOwcdLuTHSz0EkVNKHa5ey2/ho3lN/DBvKtISupetmrtxKv+FjeUhoocVa3UoVa2V2kVTrGGiRP7lDFWttb92VUlNg7Rzuqioy2GhXWpzot1D8zh1Y5UqloWl1NzXsMOYQ5p3EYhGzKnue313QxxGxrj0BK8v0Naeze1x8MQ7kYk+Rhblulu2sFSq3A9hUJG4im7LhK81sle8wEZQsyXKNl0z1TR4a9sSAYwOJ5HAoqjXLH3HgEwJ2hwOR4jA9FgtWdPltRtNxwyYf/E8IyXoFpAqU2vb42A45ktOY44gGOCzTjpZvhNTVnXZ9m8Fpmm7L8J+E/T9yRabNeN8eNrcvjbM3eecczvUGj3ipTLXGZGeUHMHrim0XXIcWumWkgjcRh++EJdkd/wCCYUhXpuYZuvbjsLZ2jcQcfILEam0apttVtQ3uxvNOAAvXroOG2A6Oa3Bf2dRwnA99vI5gec9ULZNGhlor1WiTWc1x4XabQY85PmrT2aYLTbTTpB9bAXMi7PlhK7D4YYAnID0HkoqEPe4nIQ0T+EST1JHknGLyBk3DP3nDLyH+pUT6Og8MYTsGJO87fM/VRhsYnxbeHAJVnCbucQ47sPCOc4+XJUmuGm+xo9zB7wWt/CNruY2cSiW7L4VsodcdNGu9tkpGQ97WVCNpc4AMncMz02Fem1BHLZyGS8a1Gs3aaSoDY0uqH/Axzh63V7HaHrQ1pVGGUtTPE9frX2lvqn4brP5QP1KoqDkZrNUm2V4y7V46GPoq+kcVoj8TLP5MMIXDlJOC5pDvDn8lATu12YG7OxseqH+wN3BWldmI/KPXH6qItS9R1cMFoQCLENwS+xDcEbcxSuKah2hBSUJwmhCNFCYJ0gqIC6TMM8x+/RVJVlpV2DeZVcn4+Dk9Y/7hynhOUgmGQ9H1OoXrFdPhe1w8nS1w9VgDRNCo+m73XFp4EGJHBelalR9joxvqNdzvOPyA6rG66WW7base9dd5lon5JC5aNX8UwayWIkgg8QQt3ofTBY3vC8cuHNeeWV5acDCvbHbyl5I2Pw5NBprPpZrK0ZXybrZ3QXAdVb284CsCJi68bwDA5kT0PBeWayW4iu0AkGm0ZbHu756S0eSCtmuVocbstEFpJAMughwBknCQMBCBdO5JUNj1cU3q8HsNttZZQ7VwH3YL8DMNHik8sfJYyv7Q31bZTbZ4AdFMuMhsuce9BGIAOcDhCzulvaFUq0XUmtLA8XXG9IAPiDQAM8pM4LMU6pBBBggggjMEYgpmPp/MgM3VpNLH/wB9H0R2hawEG/OUZk+XFK+KNMuqYQC4unzcTuXilLXi0ABstABBdAIvRvxw8gMhyUmndeK1oo9li1khx7xcXXcQ2T7sgGOCD+mle4cuqxVaf+j1azaYY0OlrxUJJJMQSREDHKIHksXrHaXVHlzuQG4bgr7tbzQd4B6ifqqXS1CQUuO0iTm5oL9lNmv2utU2U6V0c6jh9GFek2l0Cdg/crI+y2x3LPXdtfWDQeDGD6uKN17rOFjqwYEQY3FNm9zKuTxy1VLz3O+Jxd1JP1UbAu5TBaTI92FMPdT2QYkrmjlHBSWBnqR80LKDKuePAei4XVQy48z81ylHcxqoJfQimXRKZQMmSXUJKBHJCSeEoVEK7SjsWjgfX/ZAIvSTu/yAQkrRD4nF6l3kYk6aU0ohBv8A2a1ZZVbPhqNdd3AtLS4dFV67Mm2v/Kz/AEhc+zq1XbU5ux1M9WkH5XkTrXT/ALXU5M/0BJlszTj3iUdGmrTRdmF687wNBc48GiT6BCUqElF6ctHZWIgYOqEUx+XN/oAP8aBu9hnCv0ZO0Wk1Hvec3Oc4/wCIzCr7V4hy+SJBQ9qGXRa0qML3ICV1KjJTyjKHBT3lGCnlQh65oerestFx20qfUNAPyQ2kbSo9AVv7FS4Nc3o9wQdteTK5rX5s6cX+KPSdSKN2w0j8V9/8zzHoAgvaDWDbDVnN11o5lw+krQaDs92y0W7qVMf5Qsf7Va4bZWtwl9UQNpDQ4n1jqiq2hLdWeWSnBUZKTStRkDKDsVY2Bnek+7J6ZBVNJ2Kt7J4HHhHVLlwWlbo5XJKdMUs7yFKYpwU8KECQlKcMJyB8k5ou3HoqCs4JTELvszuK5IUKtFHpJ/3h8vkEH2i70q49q7A54YFV5qHcVritjiZd5v8AYd2icvQLKhJAAMkwABiTshbjVvQXZua50GpG0SKZnJs+9+LZsjMhkkoLcGGNzewLqlZ6jLSyrcIY2bxOGBaRIBxOat9N1g6tUqCcYMERENA+iu7XoSpQILxF8XwTiXA5yd/68UJaNHNNBrwMJfTdBnvYPYSDkC0uH+FYZ5pNm3HjjFbGfstp74Fzjn/RH6T0AbYGXanZlrYDXNlu0k3gZk4bDki6OhwGg7TlwGwY7dpVmLN2YBiHR6ECBH7zQPM+YhyxriR5tbtXa1K9LQ9rTBdTN4DbiPEOip65lp6r1GvZyAHHAOJAO8tgnjtCxmseihd7Rgg5vAyMmL0b8lsx5naUzJPEquJl00ro0zuPRMWncei2GajkFSUswuQw7j0XTGkHEEdVCUz0PVipespb8DjPJ4BHreUlWmCszq9pwUqhD8GPADj8JHhdyxIPNbWxWTtKjAMQ5zcRiCCRiDuhYckWpG7DK416PT32hlKhfe4NZTp3nOOTQ1uJPReC6z6zuttodVMhmVJh9ynOE/iPiPE8Arf2o6//AGl32azu/szXfeOH/Wc0/wD5gjDeRO5YL7Sn48dK2Zpy3pBxena9V/2ldC1JmkUWtN6s7JW7pG+PQys4y3BWGjreC4DeUEouhuN1JP7LhJOQkCs52xkydIlQh69S1Xa6e8YjcFG/Uduxx84/RaajShoC7KWsMUjnPLKzF1NTgCRJ/wAqFq6nD8XotpaRioHt4qdtE7jMFX1AD/iHT6lVtq9mcZPM7u7816RCY0pRpV5I3fJ5zq/qOWWulekEXnMmIvtaSwyModB8lf6d0H2VTtGg9mfvmxGAkGo0A7WHZulXTrDetDHtMGkycRPec7/1YeqC1y024tezsjcN17HtJIFXwuZgJaHT5444wlTV7lK01RY6Q1rsteytDie2zYxoLnBw24e6efyWPsda/TrNghsF8CJvMa8sOPui8Z89yp32Z1FxD2ua8HbIIO3BaKzads9IUSKbu1gis1xhrmlvdewg4HEdErJJzd/Q6GNQW29mebXqyO8YmBiD0VvYbc51SK8uDQcQWsPdGElwgqHRjxfkMDw0PMcmnGRjhn5Kt0paaRYxlK+5xF6q52AvbmAYxHVLinL6HSpP2aLSWn6Fpp06TKfZ9mHOcDEzGERiWlzg6fw8ZVdpLV8hjGGWudec7aGNLRcB/EG4kf8A2NCD0VoN/wDfQ1nZlroqmA7EG7GZkThulbvRujndm59fv1Kji8g5NvGYA2bD6bFqU9Tt+jLKGjaPB5jX1QcThUBH5SPqmGpTvj/yn9V6sNE0/hjlgmOhRsJ88UVsrY8wo6huJH3gz+H+qsn6hH/uD+T+q3DtDkZDp+iIbYiYwM8lTtkTSPNafsyvvEVYG0BnqDewV9ZvZo1rHMbaK4BBBDSAMcHAs3EcVt6GjwwcTn+ils7e95K7fsG1yjzGv7JfhqtI/GHNPpKH/wCVL/jp9X/+q9arUNyENNFb9lWjzNnspO19P/Ofop6fsoE4vZ5Mc75kL0unYSc8EfRswAU3fkjkjz+w+yazx3nun8LWN+cqf/gEUn/dwWwCC6L2WIMCM5W6dSUdZuH7/e1LnG0FGdMx7NUnbm9f6Lv/AIUd8LeoWqC6CRoQzusyo1Wd8I6hSt1Y3tHULTAJKu2vZO7IKC5cE6ULomUhrMwQasrqDr04KFotMFexK6uyuLVVDGOcfdBd0E/vmoED0h/eH4jhyaA0eocfNQXCjQyAAdgE89vqum0ZQ0FZSWnQjaj+0IvukEzjeA+Nu38w9FT2jV69Wv0qhpuktAa0PaMPAGuwiMLuO5b6jSa1UeuwdTsrq9ABtRhBLwATdxBw24kZyl9pNhLKzMaL1R711td4LhBhgaYGeLpu8Th80UNB0rNWayk177RmCSHFo2PuiA0fiIVHrTbbTQFKSGh85Gb7GhjsTmJvt3HNbfUq1CpYmVC0MLs4967LJxxI7uE5ZK+y61MJ5d6QtHaDh3aVjffMgZhpPvH4n8VbVVy6q2cx1Sc/kiUUuBTk2MFIChbRbWsaXOwA8+QA2k7ktU9OB9Uh7QC49z8Me5O0nOf6RPxtJvkqTaVj1rfdw7N07Q7uxv3zCnq1D2JcwwYaRgHZyDIyzCsNP2dpAcRw/flPQKipU3lr2wYLHwYOYF5vq31WbK5xyaL/AESLUo2VJ03Xk9/0Zh/lQ7dYq1N7ZIeC4XhdbMEgGMsYlSWPQtapJDYBBguN2Z2wcfRDVdFvp1Xh4xp0nPBEwSRdbB5vn/CVljknq3ZremqRbM1uc1wbVo54ywzA4g4ZZ47FobBaadUXmEkwD3hBE5YHkei84dXLnZEkA5bssT5R5rT6nayUuyrNe0tFNt9229iBnGBktAH6lbMM5SdMRlioq0a0NTwsxq9rmK1U0aoDHOJNIgzInBjj8W47ea1YYtSaYh7ckZXFWngp7qe4ratFWV4XQanjFIFZaGjQkWp4SCohMUgucUry1gHZfAQNR8lE1MQeSEhSyDgIHSTb7qdEf9R4vflZ33fIDzVlSu7Sh2tabXe2Mpx5uxPpCqXAUQpti+I9FMyzgZBStEru6ioXqIuyG5O6zMc0tLQ4EEEETIOYPks/rRrrRsjCGua+tMCmMY/E4jILEf8AGdOs0utdWs+f/j0B2bBGUvvC9vwI81RaVljrBqx2zAHVCRQY8T7zwA1uAEAH7oYknMmFstGU6TaFNlO5DabBAum73RgdsqkbXaaWGF+ng05w5uEccY8ljqmsVna4sfRcHDA1GXQXHefCfXYkqUroc4qj06tRHLkq21Vbgl2Xz5LH2b2hsojB7qzcG3KjS17McXNeBDtuDp5jJXJ01TtYDqZkRkcCMdo2HDJH+ylzRXaSr1HEvhzmtglrcbocYDg3N2OZG/pJYrVDgBIdIiM+Ecclz9qNKpO2C0jeD+/VT2fSnb2+i24WDv3jiSSym+6HHZj8vIYM8mp7I0QjqW/Bc6yWu02mkymxzKbSAaxJ70xOQHhywGJnGApKWnnMuMrNAkwKgyfDZksGLMcNoQ9KgXveWYh0TOAF0XTMbD9FbUbFdMlxOERs8pxWaWWU3bGaIQjpHsmk21ASwgwYO8Ebwu67r0Eki7OWE8zwUFTR7Q41G91+ZOd4DNpAzzXTbU0xDs9m3zGaF77MClzEFtWg6dS8Wyxzs3NyOzEZdIXnlqDqBNOT3iS5w8L7riMBuHHaeS9LpBo8InEzvBnLeI3Kj05oIVHPIgXu+GkeF8d4g7AYkjfiix5XjYWhS2ZiK2kLjc4ecZGYIyA5fNev6saVNpslGsfE9gvfmaS13q09V4fbLDDyHA3tt4nD+i9m1GsfZWCg0iJaXxuD3F49CF08bT3Xky5k1yXwaumpoSlaEZgSqzvHmuIU9oGM7wPkoYWaSpscuB4SKRShUWSgJJq1rpmCHs/mbj6qPt2fG3+YfqtWwtbkqgq0ZxGakbXYcnNPJwP1XbXN3jqoWA1WkAkjAAkngMSqvRTHvp9pHicThs3K40vUAouAzPd65+krvRVANosHCepS2rlQadRsBbVcEFrHrA+mxjGf3lUuDT8IaMXneAS3mJyWkNNZnWmyONezkeE9pSxyD6jQGE7pILZ/EFbTQKaZiKmr4qOLnue4uJJeSCXE7SIhQVNUzSr0nOINF7xDwMIBEgj3XDd81s26NFN8PbMZ7HYjO9s2ZYKw0zox5pi8S6mGi6CBhMQO6MTJAnbghjKSTvwHJRtFGbUGBgLoN6B2jTfaGnEC74s5EcTgqLT2jGX7rQYDhdkQ597HHHf+92nZbJDQ8l10ggvnvDACG5TkPPigLNSBrF9USSSWlvh73vDbI5bErV5QxR8MxOltWXtp3w03b10vAN29E3ZyB+aG0DbXUapjIETyJxXo2sWjnNa2Gl9Mic+6HHA4DCVkxoEmuKbKeJqX3HMhl0FrSZylrtk4lOU/xpitG9ov7Y3tRkMtoMqPR+sDrILppucIN7EAugkgh2+JGPBWzaMYLivYg8YiVnlj7i3NCnp28B1m0rSrBtWi57C4G6SyWOwxa8iQOIkERwR9DSrXPFJ/cq3b1x20bXMdk9vEeiwZ0fUsr3OoHuky6n7pI2xsO5wg8VZjXWi5gbXpuDhlIHdORLHbOX+yyTwyi9lYdxZrrXQvAAzEyeMDDPiUC7RtOmC51SpdGJmo+N+U4+Sq7BrJTLbrrRTiTdi8HXTli9xM8lNZ7XY6TIZUDok4EuJJxJl2Zx3pWh+UF8drCdBW5lWnep5XnSJxBvEifKFNpN8UzGZIA25kXoH5byorZpOrWa9tnaygTgK5Mu2YhjQZPiGJwwPBWWgNCOpia9WpaKjszViANzW7BthGsEpK+COaTsAsWqf2mq1z57BpBu/FBJLGna0nA7gIC37eH6LhvDDkuwF0MOPtxpGPLkeR2yW9guUgF0GrTyIIq7cB0Q8I2sO6evRBFJyKmHB7CTFIpJYZHWoNibo6BDOot3DoEe9uCFc1U0EmD9g34W9AkaDfhb/KFImKoIHq0wAYaAThgAM1etbAA3ADpgqiky9UYON4+WKt0/CuWLyeEPKgt1hbWpljhIKnSlOFGapsdZ3RXaa1PCKoHfbj7zR488xO+Au9I6bp1bwa4Fga4NbIm9dusBadziDjuO5aEicx1Qdo0LRqCHU2+WB8jmNmSBxfgK15KCwMa3Y2QAJMZAQMTswUNtt1Jr8S3FpDQ0gkPBkQBicowV+zVKgBEOIgiCZiTOG0I2loqm0yGy4CLziXGN0nYkxwNMa8y8Gbsxr1gGXLjdrnCCCPhaYPWBzVnYtXmUgS2S93ic7EnzzV4xia5+5TVj9i3lsorRYQcHDHegjo0g4YhaWrZgUO6xEf0VOLTLUzO1NGuOxVls1Uv+7Hktl9njf0TihxPoqcbD1nnf8Ay6k5f+KsrBqIGEEgf6itn2HE9AnFA7/QK9LK1lPZdChmWJ3n6K1stggyT5IqnZuPopOw4lRYwHMYMCkDVyKXFdCnxRpC2xBdSuLiV1GijtAORoQtXM80rLwFDk4CctSa1dJI06Q1VuKSSjIiArlySSBho70Y371x3Ngef+ys0klpxfEVk5EmSSTQB13TanSUKfBIuYTpIgEOBguE6SoiEkkkoWJOGBJJSgbHuBRvTpKmRMdgwCchJJWWNCdJJQgoTFJJQiEEPXb3vIfv0SSQZPiFHk5hckJJLOxp/9k="/>
          <p:cNvSpPr>
            <a:spLocks noChangeAspect="1" noChangeArrowheads="1"/>
          </p:cNvSpPr>
          <p:nvPr/>
        </p:nvSpPr>
        <p:spPr bwMode="auto">
          <a:xfrm>
            <a:off x="63500" y="-153988"/>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BE" dirty="0"/>
          </a:p>
        </p:txBody>
      </p:sp>
      <p:sp>
        <p:nvSpPr>
          <p:cNvPr id="11" name="Rectangle 10"/>
          <p:cNvSpPr/>
          <p:nvPr/>
        </p:nvSpPr>
        <p:spPr>
          <a:xfrm>
            <a:off x="2244164" y="243487"/>
            <a:ext cx="4416979" cy="769441"/>
          </a:xfrm>
          <a:prstGeom prst="rect">
            <a:avLst/>
          </a:prstGeom>
        </p:spPr>
        <p:txBody>
          <a:bodyPr wrap="none">
            <a:spAutoFit/>
          </a:bodyPr>
          <a:lstStyle/>
          <a:p>
            <a:pPr algn="ctr">
              <a:spcBef>
                <a:spcPct val="0"/>
              </a:spcBef>
              <a:defRPr/>
            </a:pPr>
            <a:r>
              <a:rPr lang="fr-BE" sz="4400" b="1" dirty="0">
                <a:solidFill>
                  <a:srgbClr val="FFFF00"/>
                </a:solidFill>
              </a:rPr>
              <a:t>LA COMMUNION</a:t>
            </a:r>
          </a:p>
        </p:txBody>
      </p:sp>
      <p:pic>
        <p:nvPicPr>
          <p:cNvPr id="1026" name="Picture 2" descr="Quand des prêtres refusent aux femmes de donner la communion">
            <a:extLst>
              <a:ext uri="{FF2B5EF4-FFF2-40B4-BE49-F238E27FC236}">
                <a16:creationId xmlns:a16="http://schemas.microsoft.com/office/drawing/2014/main" id="{843B45B3-8F71-4BBB-BF2A-E835BEB45DC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93598" y="935464"/>
            <a:ext cx="4416979" cy="294465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txBox="1">
            <a:spLocks/>
          </p:cNvSpPr>
          <p:nvPr/>
        </p:nvSpPr>
        <p:spPr>
          <a:xfrm>
            <a:off x="904056" y="-99392"/>
            <a:ext cx="7772400" cy="1584176"/>
          </a:xfrm>
          <a:prstGeom prst="rect">
            <a:avLst/>
          </a:prstGeom>
        </p:spPr>
        <p:txBody>
          <a:bodyPr vert="horz" anchor="t">
            <a:noAutofit/>
          </a:bodyPr>
          <a:lstStyle>
            <a:lvl1pPr algn="ctr">
              <a:spcBef>
                <a:spcPct val="0"/>
              </a:spcBef>
              <a:buNone/>
              <a:defRPr kumimoji="0" sz="4800" b="1" spc="-100" baseline="0">
                <a:solidFill>
                  <a:srgbClr val="FFFF5B"/>
                </a:solidFill>
                <a:latin typeface="+mj-lt"/>
                <a:ea typeface="+mj-ea"/>
                <a:cs typeface="+mj-cs"/>
              </a:defRPr>
            </a:lvl1pPr>
            <a:extLst/>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BE" sz="4800" b="1" i="0" u="none" strike="noStrike" kern="1200" cap="none" spc="-100" normalizeH="0" baseline="0" noProof="0" dirty="0">
                <a:ln>
                  <a:noFill/>
                </a:ln>
                <a:solidFill>
                  <a:srgbClr val="FFFF5B"/>
                </a:solidFill>
                <a:effectLst/>
                <a:uLnTx/>
                <a:uFillTx/>
                <a:latin typeface="Gill Sans MT" panose="020B0502020104020203" pitchFamily="34" charset="0"/>
                <a:ea typeface="+mj-ea"/>
                <a:cs typeface="+mj-cs"/>
              </a:rPr>
              <a:t>Communion</a:t>
            </a:r>
          </a:p>
        </p:txBody>
      </p:sp>
      <p:sp>
        <p:nvSpPr>
          <p:cNvPr id="4" name="Titre 1">
            <a:extLst>
              <a:ext uri="{FF2B5EF4-FFF2-40B4-BE49-F238E27FC236}">
                <a16:creationId xmlns:a16="http://schemas.microsoft.com/office/drawing/2014/main" id="{DDD6635C-A6F6-4B9B-AA7A-972D16E03B26}"/>
              </a:ext>
            </a:extLst>
          </p:cNvPr>
          <p:cNvSpPr txBox="1">
            <a:spLocks/>
          </p:cNvSpPr>
          <p:nvPr/>
        </p:nvSpPr>
        <p:spPr>
          <a:xfrm>
            <a:off x="467544" y="3429000"/>
            <a:ext cx="7924125" cy="1470025"/>
          </a:xfrm>
          <a:prstGeom prst="rect">
            <a:avLst/>
          </a:prstGeom>
        </p:spPr>
        <p:txBody>
          <a:bodyPr vert="horz" lIns="91440" tIns="45720" rIns="91440" bIns="45720" rtlCol="0" anchor="ctr">
            <a:noAutofit/>
          </a:bodyPr>
          <a:lstStyle/>
          <a:p>
            <a:r>
              <a:rPr lang="fr-BE" sz="4400" dirty="0">
                <a:latin typeface="Lucida Bright" panose="02040602050505020304" pitchFamily="18" charset="0"/>
              </a:rPr>
              <a:t>1/ </a:t>
            </a:r>
            <a:r>
              <a:rPr lang="fr-FR" sz="4400" b="0" i="0" dirty="0">
                <a:effectLst/>
                <a:latin typeface="arial" panose="020B0604020202020204" pitchFamily="34" charset="0"/>
              </a:rPr>
              <a:t>Tu es celui qui ouvre les yeux des aveugles</a:t>
            </a:r>
            <a:br>
              <a:rPr lang="fr-FR" sz="4400" dirty="0"/>
            </a:br>
            <a:r>
              <a:rPr lang="fr-FR" sz="4400" b="0" i="0" dirty="0">
                <a:effectLst/>
                <a:latin typeface="arial" panose="020B0604020202020204" pitchFamily="34" charset="0"/>
              </a:rPr>
              <a:t>Tu es celui qui change les vies</a:t>
            </a:r>
            <a:br>
              <a:rPr lang="fr-FR" sz="4400" dirty="0"/>
            </a:br>
            <a:r>
              <a:rPr lang="fr-FR" sz="4400" b="0" i="0" dirty="0">
                <a:effectLst/>
                <a:latin typeface="arial" panose="020B0604020202020204" pitchFamily="34" charset="0"/>
              </a:rPr>
              <a:t>Tu prononces une parole et ce qui était mort reprend vie</a:t>
            </a:r>
            <a:br>
              <a:rPr lang="fr-FR" sz="4400" dirty="0"/>
            </a:br>
            <a:r>
              <a:rPr lang="fr-FR" sz="4400" b="0" i="0" dirty="0">
                <a:effectLst/>
                <a:latin typeface="arial" panose="020B0604020202020204" pitchFamily="34" charset="0"/>
              </a:rPr>
              <a:t>Jésus</a:t>
            </a:r>
            <a:br>
              <a:rPr kumimoji="0" lang="fr-BE" sz="4400" b="0" i="0" u="none" strike="noStrike" kern="1200" cap="none" spc="0" normalizeH="0" baseline="0" noProof="0" dirty="0">
                <a:ln>
                  <a:noFill/>
                </a:ln>
                <a:effectLst/>
                <a:uLnTx/>
                <a:uFillTx/>
                <a:latin typeface="Comic Sans MS" pitchFamily="66" charset="0"/>
                <a:ea typeface="+mj-ea"/>
                <a:cs typeface="+mj-cs"/>
              </a:rPr>
            </a:br>
            <a:br>
              <a:rPr kumimoji="0" lang="fr-BE" sz="4400" b="0" i="0" u="none" strike="noStrike" kern="1200" cap="none" spc="0" normalizeH="0" baseline="0" noProof="0" dirty="0">
                <a:ln>
                  <a:noFill/>
                </a:ln>
                <a:effectLst/>
                <a:uLnTx/>
                <a:uFillTx/>
                <a:latin typeface="Comic Sans MS" pitchFamily="66" charset="0"/>
                <a:ea typeface="+mj-ea"/>
                <a:cs typeface="+mj-cs"/>
              </a:rPr>
            </a:br>
            <a:r>
              <a:rPr kumimoji="0" lang="fr-BE" sz="4400" b="0" i="0" u="none" strike="noStrike" kern="1200" cap="none" spc="0" normalizeH="0" baseline="0" noProof="0" dirty="0">
                <a:ln>
                  <a:noFill/>
                </a:ln>
                <a:solidFill>
                  <a:schemeClr val="accent5">
                    <a:lumMod val="75000"/>
                  </a:schemeClr>
                </a:solidFill>
                <a:effectLst/>
                <a:uLnTx/>
                <a:uFillTx/>
                <a:latin typeface="Comic Sans MS" pitchFamily="66" charset="0"/>
                <a:ea typeface="+mj-ea"/>
                <a:cs typeface="+mj-cs"/>
              </a:rPr>
              <a:t>    </a:t>
            </a:r>
          </a:p>
        </p:txBody>
      </p:sp>
    </p:spTree>
    <p:extLst>
      <p:ext uri="{BB962C8B-B14F-4D97-AF65-F5344CB8AC3E}">
        <p14:creationId xmlns:p14="http://schemas.microsoft.com/office/powerpoint/2010/main" val="353036390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txBox="1">
            <a:spLocks/>
          </p:cNvSpPr>
          <p:nvPr/>
        </p:nvSpPr>
        <p:spPr>
          <a:xfrm>
            <a:off x="904056" y="-99392"/>
            <a:ext cx="7772400" cy="1584176"/>
          </a:xfrm>
          <a:prstGeom prst="rect">
            <a:avLst/>
          </a:prstGeom>
        </p:spPr>
        <p:txBody>
          <a:bodyPr vert="horz" anchor="t">
            <a:noAutofit/>
          </a:bodyPr>
          <a:lstStyle>
            <a:lvl1pPr algn="ctr">
              <a:spcBef>
                <a:spcPct val="0"/>
              </a:spcBef>
              <a:buNone/>
              <a:defRPr kumimoji="0" sz="4800" b="1" spc="-100" baseline="0">
                <a:solidFill>
                  <a:srgbClr val="FFFF5B"/>
                </a:solidFill>
                <a:latin typeface="+mj-lt"/>
                <a:ea typeface="+mj-ea"/>
                <a:cs typeface="+mj-cs"/>
              </a:defRPr>
            </a:lvl1pPr>
            <a:extLst/>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BE" sz="4800" b="1" i="0" u="none" strike="noStrike" kern="1200" cap="none" spc="-100" normalizeH="0" baseline="0" noProof="0" dirty="0">
                <a:ln>
                  <a:noFill/>
                </a:ln>
                <a:solidFill>
                  <a:srgbClr val="FFFF5B"/>
                </a:solidFill>
                <a:effectLst/>
                <a:uLnTx/>
                <a:uFillTx/>
                <a:latin typeface="Gill Sans MT" panose="020B0502020104020203" pitchFamily="34" charset="0"/>
                <a:ea typeface="+mj-ea"/>
                <a:cs typeface="+mj-cs"/>
              </a:rPr>
              <a:t>Communion</a:t>
            </a:r>
          </a:p>
        </p:txBody>
      </p:sp>
      <p:sp>
        <p:nvSpPr>
          <p:cNvPr id="4" name="Titre 1">
            <a:extLst>
              <a:ext uri="{FF2B5EF4-FFF2-40B4-BE49-F238E27FC236}">
                <a16:creationId xmlns:a16="http://schemas.microsoft.com/office/drawing/2014/main" id="{DDD6635C-A6F6-4B9B-AA7A-972D16E03B26}"/>
              </a:ext>
            </a:extLst>
          </p:cNvPr>
          <p:cNvSpPr txBox="1">
            <a:spLocks/>
          </p:cNvSpPr>
          <p:nvPr/>
        </p:nvSpPr>
        <p:spPr>
          <a:xfrm>
            <a:off x="467544" y="3429000"/>
            <a:ext cx="7924125" cy="1470025"/>
          </a:xfrm>
          <a:prstGeom prst="rect">
            <a:avLst/>
          </a:prstGeom>
        </p:spPr>
        <p:txBody>
          <a:bodyPr vert="horz" lIns="91440" tIns="45720" rIns="91440" bIns="45720" rtlCol="0" anchor="ctr">
            <a:noAutofit/>
          </a:bodyPr>
          <a:lstStyle/>
          <a:p>
            <a:r>
              <a:rPr lang="fr-BE" sz="4400" dirty="0">
                <a:latin typeface="Lucida Bright" panose="02040602050505020304" pitchFamily="18" charset="0"/>
              </a:rPr>
              <a:t>1b/ </a:t>
            </a:r>
            <a:r>
              <a:rPr lang="fr-FR" sz="4400" b="0" i="0" dirty="0">
                <a:effectLst/>
                <a:latin typeface="arial" panose="020B0604020202020204" pitchFamily="34" charset="0"/>
              </a:rPr>
              <a:t>Tu es celui qui a inspiré cette œuvre</a:t>
            </a:r>
            <a:br>
              <a:rPr lang="fr-FR" sz="4400" dirty="0"/>
            </a:br>
            <a:r>
              <a:rPr lang="fr-FR" sz="4400" b="0" i="0" dirty="0">
                <a:effectLst/>
                <a:latin typeface="arial" panose="020B0604020202020204" pitchFamily="34" charset="0"/>
              </a:rPr>
              <a:t>Qui la mènera jusqu'au bout</a:t>
            </a:r>
            <a:br>
              <a:rPr lang="fr-FR" sz="4400" dirty="0"/>
            </a:br>
            <a:r>
              <a:rPr lang="fr-FR" sz="4400" b="0" i="0" dirty="0">
                <a:effectLst/>
                <a:latin typeface="arial" panose="020B0604020202020204" pitchFamily="34" charset="0"/>
              </a:rPr>
              <a:t>Tu avais décidé d'écrire cette histoire avec nous</a:t>
            </a:r>
            <a:br>
              <a:rPr kumimoji="0" lang="fr-BE" sz="4400" b="0" i="0" u="none" strike="noStrike" kern="1200" cap="none" spc="0" normalizeH="0" baseline="0" noProof="0" dirty="0">
                <a:ln>
                  <a:noFill/>
                </a:ln>
                <a:effectLst/>
                <a:uLnTx/>
                <a:uFillTx/>
                <a:latin typeface="Comic Sans MS" pitchFamily="66" charset="0"/>
                <a:ea typeface="+mj-ea"/>
                <a:cs typeface="+mj-cs"/>
              </a:rPr>
            </a:br>
            <a:r>
              <a:rPr kumimoji="0" lang="fr-BE" sz="4400" b="0" i="0" u="none" strike="noStrike" kern="1200" cap="none" spc="0" normalizeH="0" baseline="0" noProof="0" dirty="0">
                <a:ln>
                  <a:noFill/>
                </a:ln>
                <a:effectLst/>
                <a:uLnTx/>
                <a:uFillTx/>
                <a:latin typeface="Comic Sans MS" pitchFamily="66" charset="0"/>
                <a:ea typeface="+mj-ea"/>
                <a:cs typeface="+mj-cs"/>
              </a:rPr>
              <a:t>    </a:t>
            </a:r>
          </a:p>
        </p:txBody>
      </p:sp>
    </p:spTree>
    <p:extLst>
      <p:ext uri="{BB962C8B-B14F-4D97-AF65-F5344CB8AC3E}">
        <p14:creationId xmlns:p14="http://schemas.microsoft.com/office/powerpoint/2010/main" val="353498035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txBox="1">
            <a:spLocks/>
          </p:cNvSpPr>
          <p:nvPr/>
        </p:nvSpPr>
        <p:spPr>
          <a:xfrm>
            <a:off x="904056" y="-99392"/>
            <a:ext cx="7772400" cy="1584176"/>
          </a:xfrm>
          <a:prstGeom prst="rect">
            <a:avLst/>
          </a:prstGeom>
        </p:spPr>
        <p:txBody>
          <a:bodyPr vert="horz" anchor="t">
            <a:noAutofit/>
          </a:bodyPr>
          <a:lstStyle>
            <a:lvl1pPr algn="ctr">
              <a:spcBef>
                <a:spcPct val="0"/>
              </a:spcBef>
              <a:buNone/>
              <a:defRPr kumimoji="0" sz="4800" b="1" spc="-100" baseline="0">
                <a:solidFill>
                  <a:srgbClr val="FFFF5B"/>
                </a:solidFill>
                <a:latin typeface="+mj-lt"/>
                <a:ea typeface="+mj-ea"/>
                <a:cs typeface="+mj-cs"/>
              </a:defRPr>
            </a:lvl1pPr>
            <a:extLst/>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BE" sz="4800" b="1" i="0" u="none" strike="noStrike" kern="1200" cap="none" spc="-100" normalizeH="0" baseline="0" noProof="0" dirty="0">
                <a:ln>
                  <a:noFill/>
                </a:ln>
                <a:solidFill>
                  <a:srgbClr val="FFFF5B"/>
                </a:solidFill>
                <a:effectLst/>
                <a:uLnTx/>
                <a:uFillTx/>
                <a:latin typeface="Gill Sans MT" panose="020B0502020104020203" pitchFamily="34" charset="0"/>
                <a:ea typeface="+mj-ea"/>
                <a:cs typeface="+mj-cs"/>
              </a:rPr>
              <a:t>Communion</a:t>
            </a:r>
          </a:p>
        </p:txBody>
      </p:sp>
      <p:sp>
        <p:nvSpPr>
          <p:cNvPr id="4" name="Titre 1">
            <a:extLst>
              <a:ext uri="{FF2B5EF4-FFF2-40B4-BE49-F238E27FC236}">
                <a16:creationId xmlns:a16="http://schemas.microsoft.com/office/drawing/2014/main" id="{DDD6635C-A6F6-4B9B-AA7A-972D16E03B26}"/>
              </a:ext>
            </a:extLst>
          </p:cNvPr>
          <p:cNvSpPr txBox="1">
            <a:spLocks/>
          </p:cNvSpPr>
          <p:nvPr/>
        </p:nvSpPr>
        <p:spPr>
          <a:xfrm>
            <a:off x="467544" y="3429000"/>
            <a:ext cx="7924125" cy="1470025"/>
          </a:xfrm>
          <a:prstGeom prst="rect">
            <a:avLst/>
          </a:prstGeom>
        </p:spPr>
        <p:txBody>
          <a:bodyPr vert="horz" lIns="91440" tIns="45720" rIns="91440" bIns="45720" rtlCol="0" anchor="ctr">
            <a:noAutofit/>
          </a:bodyPr>
          <a:lstStyle/>
          <a:p>
            <a:r>
              <a:rPr lang="fr-BE" sz="4400" dirty="0">
                <a:latin typeface="Lucida Bright" panose="02040602050505020304" pitchFamily="18" charset="0"/>
              </a:rPr>
              <a:t>R/ </a:t>
            </a:r>
            <a:r>
              <a:rPr lang="fr-FR" sz="4400" b="0" i="0" dirty="0">
                <a:effectLst/>
                <a:latin typeface="Lucida Bright" panose="02040602050505020304" pitchFamily="18" charset="0"/>
              </a:rPr>
              <a:t>Maintenant Seigneur, souffle sur nos pays</a:t>
            </a:r>
            <a:br>
              <a:rPr lang="fr-FR" sz="4400" dirty="0">
                <a:latin typeface="Lucida Bright" panose="02040602050505020304" pitchFamily="18" charset="0"/>
              </a:rPr>
            </a:br>
            <a:r>
              <a:rPr lang="fr-FR" sz="4400" b="0" i="0" dirty="0">
                <a:effectLst/>
                <a:latin typeface="Lucida Bright" panose="02040602050505020304" pitchFamily="18" charset="0"/>
              </a:rPr>
              <a:t>Envahis nos villages</a:t>
            </a:r>
            <a:br>
              <a:rPr lang="fr-FR" sz="4400" dirty="0">
                <a:latin typeface="Lucida Bright" panose="02040602050505020304" pitchFamily="18" charset="0"/>
              </a:rPr>
            </a:br>
            <a:r>
              <a:rPr lang="fr-FR" sz="4400" b="0" i="0" dirty="0">
                <a:effectLst/>
                <a:latin typeface="Lucida Bright" panose="02040602050505020304" pitchFamily="18" charset="0"/>
              </a:rPr>
              <a:t>Viens toucher nos familles</a:t>
            </a:r>
            <a:br>
              <a:rPr lang="fr-FR" sz="4400" dirty="0">
                <a:latin typeface="Lucida Bright" panose="02040602050505020304" pitchFamily="18" charset="0"/>
              </a:rPr>
            </a:br>
            <a:r>
              <a:rPr lang="fr-FR" sz="4400" b="0" i="0" dirty="0">
                <a:effectLst/>
                <a:latin typeface="Lucida Bright" panose="02040602050505020304" pitchFamily="18" charset="0"/>
              </a:rPr>
              <a:t>Maintenant Seigneur, fais connaître le nom</a:t>
            </a:r>
            <a:br>
              <a:rPr lang="fr-FR" sz="4400" dirty="0">
                <a:latin typeface="Lucida Bright" panose="02040602050505020304" pitchFamily="18" charset="0"/>
              </a:rPr>
            </a:br>
            <a:r>
              <a:rPr lang="fr-FR" sz="4400" b="0" i="0" dirty="0">
                <a:effectLst/>
                <a:latin typeface="Lucida Bright" panose="02040602050505020304" pitchFamily="18" charset="0"/>
              </a:rPr>
              <a:t>Qui peut guérir les nations</a:t>
            </a:r>
            <a:br>
              <a:rPr lang="fr-FR" sz="4400" dirty="0">
                <a:latin typeface="Lucida Bright" panose="02040602050505020304" pitchFamily="18" charset="0"/>
              </a:rPr>
            </a:br>
            <a:r>
              <a:rPr lang="fr-FR" sz="4400" b="0" i="0" dirty="0">
                <a:effectLst/>
                <a:latin typeface="Lucida Bright" panose="02040602050505020304" pitchFamily="18" charset="0"/>
              </a:rPr>
              <a:t>Le nom de Jésus Christ</a:t>
            </a:r>
            <a:br>
              <a:rPr kumimoji="0" lang="fr-BE" sz="4400" b="0" i="0" u="none" strike="noStrike" kern="1200" cap="none" spc="0" normalizeH="0" baseline="0" noProof="0" dirty="0">
                <a:ln>
                  <a:noFill/>
                </a:ln>
                <a:effectLst/>
                <a:uLnTx/>
                <a:uFillTx/>
                <a:latin typeface="Lucida Bright" panose="02040602050505020304" pitchFamily="18" charset="0"/>
                <a:ea typeface="+mj-ea"/>
                <a:cs typeface="+mj-cs"/>
              </a:rPr>
            </a:br>
            <a:r>
              <a:rPr kumimoji="0" lang="fr-BE" sz="4400" b="0" i="0" u="none" strike="noStrike" kern="1200" cap="none" spc="0" normalizeH="0" baseline="0" noProof="0" dirty="0">
                <a:ln>
                  <a:noFill/>
                </a:ln>
                <a:effectLst/>
                <a:uLnTx/>
                <a:uFillTx/>
                <a:latin typeface="Comic Sans MS" pitchFamily="66" charset="0"/>
                <a:ea typeface="+mj-ea"/>
                <a:cs typeface="+mj-cs"/>
              </a:rPr>
              <a:t>    </a:t>
            </a:r>
          </a:p>
        </p:txBody>
      </p:sp>
    </p:spTree>
    <p:extLst>
      <p:ext uri="{BB962C8B-B14F-4D97-AF65-F5344CB8AC3E}">
        <p14:creationId xmlns:p14="http://schemas.microsoft.com/office/powerpoint/2010/main" val="108682463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txBox="1">
            <a:spLocks/>
          </p:cNvSpPr>
          <p:nvPr/>
        </p:nvSpPr>
        <p:spPr>
          <a:xfrm>
            <a:off x="904056" y="-99392"/>
            <a:ext cx="7772400" cy="1584176"/>
          </a:xfrm>
          <a:prstGeom prst="rect">
            <a:avLst/>
          </a:prstGeom>
        </p:spPr>
        <p:txBody>
          <a:bodyPr vert="horz" anchor="t">
            <a:noAutofit/>
          </a:bodyPr>
          <a:lstStyle>
            <a:lvl1pPr algn="ctr">
              <a:spcBef>
                <a:spcPct val="0"/>
              </a:spcBef>
              <a:buNone/>
              <a:defRPr kumimoji="0" sz="4800" b="1" spc="-100" baseline="0">
                <a:solidFill>
                  <a:srgbClr val="FFFF5B"/>
                </a:solidFill>
                <a:latin typeface="+mj-lt"/>
                <a:ea typeface="+mj-ea"/>
                <a:cs typeface="+mj-cs"/>
              </a:defRPr>
            </a:lvl1pPr>
            <a:extLst/>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BE" sz="4800" b="1" i="0" u="none" strike="noStrike" kern="1200" cap="none" spc="-100" normalizeH="0" baseline="0" noProof="0" dirty="0">
                <a:ln>
                  <a:noFill/>
                </a:ln>
                <a:solidFill>
                  <a:srgbClr val="FFFF5B"/>
                </a:solidFill>
                <a:effectLst/>
                <a:uLnTx/>
                <a:uFillTx/>
                <a:latin typeface="Gill Sans MT" panose="020B0502020104020203" pitchFamily="34" charset="0"/>
                <a:ea typeface="+mj-ea"/>
                <a:cs typeface="+mj-cs"/>
              </a:rPr>
              <a:t>Communion</a:t>
            </a:r>
          </a:p>
        </p:txBody>
      </p:sp>
      <p:sp>
        <p:nvSpPr>
          <p:cNvPr id="4" name="Titre 1">
            <a:extLst>
              <a:ext uri="{FF2B5EF4-FFF2-40B4-BE49-F238E27FC236}">
                <a16:creationId xmlns:a16="http://schemas.microsoft.com/office/drawing/2014/main" id="{DDD6635C-A6F6-4B9B-AA7A-972D16E03B26}"/>
              </a:ext>
            </a:extLst>
          </p:cNvPr>
          <p:cNvSpPr txBox="1">
            <a:spLocks/>
          </p:cNvSpPr>
          <p:nvPr/>
        </p:nvSpPr>
        <p:spPr>
          <a:xfrm>
            <a:off x="467544" y="3429000"/>
            <a:ext cx="7924125" cy="1470025"/>
          </a:xfrm>
          <a:prstGeom prst="rect">
            <a:avLst/>
          </a:prstGeom>
        </p:spPr>
        <p:txBody>
          <a:bodyPr vert="horz" lIns="91440" tIns="45720" rIns="91440" bIns="45720" rtlCol="0" anchor="ctr">
            <a:noAutofit/>
          </a:bodyPr>
          <a:lstStyle/>
          <a:p>
            <a:r>
              <a:rPr lang="fr-BE" sz="4400" dirty="0">
                <a:latin typeface="Lucida Bright" panose="02040602050505020304" pitchFamily="18" charset="0"/>
              </a:rPr>
              <a:t>1/ </a:t>
            </a:r>
            <a:r>
              <a:rPr lang="fr-FR" sz="4400" b="0" i="0" dirty="0">
                <a:effectLst/>
                <a:latin typeface="arial" panose="020B0604020202020204" pitchFamily="34" charset="0"/>
              </a:rPr>
              <a:t>Tu es celui qui ouvre les yeux des aveugles</a:t>
            </a:r>
            <a:br>
              <a:rPr lang="fr-FR" sz="4400" dirty="0"/>
            </a:br>
            <a:r>
              <a:rPr lang="fr-FR" sz="4400" b="0" i="0" dirty="0">
                <a:effectLst/>
                <a:latin typeface="arial" panose="020B0604020202020204" pitchFamily="34" charset="0"/>
              </a:rPr>
              <a:t>Tu es celui qui change les vies</a:t>
            </a:r>
            <a:br>
              <a:rPr lang="fr-FR" sz="4400" dirty="0"/>
            </a:br>
            <a:r>
              <a:rPr lang="fr-FR" sz="4400" b="0" i="0" dirty="0">
                <a:effectLst/>
                <a:latin typeface="arial" panose="020B0604020202020204" pitchFamily="34" charset="0"/>
              </a:rPr>
              <a:t>Tu prononces une parole et ce qui était mort reprend vie</a:t>
            </a:r>
            <a:br>
              <a:rPr lang="fr-FR" sz="4400" dirty="0"/>
            </a:br>
            <a:r>
              <a:rPr lang="fr-FR" sz="4400" b="0" i="0" dirty="0">
                <a:effectLst/>
                <a:latin typeface="arial" panose="020B0604020202020204" pitchFamily="34" charset="0"/>
              </a:rPr>
              <a:t>Jésus</a:t>
            </a:r>
            <a:br>
              <a:rPr kumimoji="0" lang="fr-BE" sz="4400" b="0" i="0" u="none" strike="noStrike" kern="1200" cap="none" spc="0" normalizeH="0" baseline="0" noProof="0" dirty="0">
                <a:ln>
                  <a:noFill/>
                </a:ln>
                <a:effectLst/>
                <a:uLnTx/>
                <a:uFillTx/>
                <a:latin typeface="Comic Sans MS" pitchFamily="66" charset="0"/>
                <a:ea typeface="+mj-ea"/>
                <a:cs typeface="+mj-cs"/>
              </a:rPr>
            </a:br>
            <a:br>
              <a:rPr kumimoji="0" lang="fr-BE" sz="4400" b="0" i="0" u="none" strike="noStrike" kern="1200" cap="none" spc="0" normalizeH="0" baseline="0" noProof="0" dirty="0">
                <a:ln>
                  <a:noFill/>
                </a:ln>
                <a:effectLst/>
                <a:uLnTx/>
                <a:uFillTx/>
                <a:latin typeface="Comic Sans MS" pitchFamily="66" charset="0"/>
                <a:ea typeface="+mj-ea"/>
                <a:cs typeface="+mj-cs"/>
              </a:rPr>
            </a:br>
            <a:r>
              <a:rPr kumimoji="0" lang="fr-BE" sz="4400" b="0" i="0" u="none" strike="noStrike" kern="1200" cap="none" spc="0" normalizeH="0" baseline="0" noProof="0" dirty="0">
                <a:ln>
                  <a:noFill/>
                </a:ln>
                <a:solidFill>
                  <a:schemeClr val="accent5">
                    <a:lumMod val="75000"/>
                  </a:schemeClr>
                </a:solidFill>
                <a:effectLst/>
                <a:uLnTx/>
                <a:uFillTx/>
                <a:latin typeface="Comic Sans MS" pitchFamily="66" charset="0"/>
                <a:ea typeface="+mj-ea"/>
                <a:cs typeface="+mj-cs"/>
              </a:rPr>
              <a:t>    </a:t>
            </a:r>
          </a:p>
        </p:txBody>
      </p:sp>
    </p:spTree>
    <p:extLst>
      <p:ext uri="{BB962C8B-B14F-4D97-AF65-F5344CB8AC3E}">
        <p14:creationId xmlns:p14="http://schemas.microsoft.com/office/powerpoint/2010/main" val="179466672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txBox="1">
            <a:spLocks/>
          </p:cNvSpPr>
          <p:nvPr/>
        </p:nvSpPr>
        <p:spPr>
          <a:xfrm>
            <a:off x="904056" y="-99392"/>
            <a:ext cx="7772400" cy="1584176"/>
          </a:xfrm>
          <a:prstGeom prst="rect">
            <a:avLst/>
          </a:prstGeom>
        </p:spPr>
        <p:txBody>
          <a:bodyPr vert="horz" anchor="t">
            <a:noAutofit/>
          </a:bodyPr>
          <a:lstStyle>
            <a:lvl1pPr algn="ctr">
              <a:spcBef>
                <a:spcPct val="0"/>
              </a:spcBef>
              <a:buNone/>
              <a:defRPr kumimoji="0" sz="4800" b="1" spc="-100" baseline="0">
                <a:solidFill>
                  <a:srgbClr val="FFFF5B"/>
                </a:solidFill>
                <a:latin typeface="+mj-lt"/>
                <a:ea typeface="+mj-ea"/>
                <a:cs typeface="+mj-cs"/>
              </a:defRPr>
            </a:lvl1pPr>
            <a:extLst/>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BE" sz="4800" b="1" i="0" u="none" strike="noStrike" kern="1200" cap="none" spc="-100" normalizeH="0" baseline="0" noProof="0" dirty="0">
                <a:ln>
                  <a:noFill/>
                </a:ln>
                <a:solidFill>
                  <a:srgbClr val="FFFF5B"/>
                </a:solidFill>
                <a:effectLst/>
                <a:uLnTx/>
                <a:uFillTx/>
                <a:latin typeface="Gill Sans MT" panose="020B0502020104020203" pitchFamily="34" charset="0"/>
                <a:ea typeface="+mj-ea"/>
                <a:cs typeface="+mj-cs"/>
              </a:rPr>
              <a:t>Communion</a:t>
            </a:r>
          </a:p>
        </p:txBody>
      </p:sp>
      <p:sp>
        <p:nvSpPr>
          <p:cNvPr id="4" name="Titre 1">
            <a:extLst>
              <a:ext uri="{FF2B5EF4-FFF2-40B4-BE49-F238E27FC236}">
                <a16:creationId xmlns:a16="http://schemas.microsoft.com/office/drawing/2014/main" id="{DDD6635C-A6F6-4B9B-AA7A-972D16E03B26}"/>
              </a:ext>
            </a:extLst>
          </p:cNvPr>
          <p:cNvSpPr txBox="1">
            <a:spLocks/>
          </p:cNvSpPr>
          <p:nvPr/>
        </p:nvSpPr>
        <p:spPr>
          <a:xfrm>
            <a:off x="467544" y="3429000"/>
            <a:ext cx="7924125" cy="1470025"/>
          </a:xfrm>
          <a:prstGeom prst="rect">
            <a:avLst/>
          </a:prstGeom>
        </p:spPr>
        <p:txBody>
          <a:bodyPr vert="horz" lIns="91440" tIns="45720" rIns="91440" bIns="45720" rtlCol="0" anchor="ctr">
            <a:noAutofit/>
          </a:bodyPr>
          <a:lstStyle/>
          <a:p>
            <a:r>
              <a:rPr lang="fr-BE" sz="4400" dirty="0">
                <a:latin typeface="Lucida Bright" panose="02040602050505020304" pitchFamily="18" charset="0"/>
              </a:rPr>
              <a:t>1b/ </a:t>
            </a:r>
            <a:r>
              <a:rPr lang="fr-FR" sz="4400" b="0" i="0" dirty="0">
                <a:effectLst/>
                <a:latin typeface="arial" panose="020B0604020202020204" pitchFamily="34" charset="0"/>
              </a:rPr>
              <a:t>Tu es celui qui a inspiré cette œuvre</a:t>
            </a:r>
            <a:br>
              <a:rPr lang="fr-FR" sz="4400" dirty="0"/>
            </a:br>
            <a:r>
              <a:rPr lang="fr-FR" sz="4400" b="0" i="0" dirty="0">
                <a:effectLst/>
                <a:latin typeface="arial" panose="020B0604020202020204" pitchFamily="34" charset="0"/>
              </a:rPr>
              <a:t>Qui la mènera jusqu'au bout</a:t>
            </a:r>
            <a:br>
              <a:rPr lang="fr-FR" sz="4400" dirty="0"/>
            </a:br>
            <a:r>
              <a:rPr lang="fr-FR" sz="4400" b="0" i="0" dirty="0">
                <a:effectLst/>
                <a:latin typeface="arial" panose="020B0604020202020204" pitchFamily="34" charset="0"/>
              </a:rPr>
              <a:t>Tu avais décidé d'écrire cette histoire avec nous</a:t>
            </a:r>
            <a:br>
              <a:rPr kumimoji="0" lang="fr-BE" sz="4400" b="0" i="0" u="none" strike="noStrike" kern="1200" cap="none" spc="0" normalizeH="0" baseline="0" noProof="0" dirty="0">
                <a:ln>
                  <a:noFill/>
                </a:ln>
                <a:effectLst/>
                <a:uLnTx/>
                <a:uFillTx/>
                <a:latin typeface="Comic Sans MS" pitchFamily="66" charset="0"/>
                <a:ea typeface="+mj-ea"/>
                <a:cs typeface="+mj-cs"/>
              </a:rPr>
            </a:br>
            <a:r>
              <a:rPr kumimoji="0" lang="fr-BE" sz="4400" b="0" i="0" u="none" strike="noStrike" kern="1200" cap="none" spc="0" normalizeH="0" baseline="0" noProof="0" dirty="0">
                <a:ln>
                  <a:noFill/>
                </a:ln>
                <a:effectLst/>
                <a:uLnTx/>
                <a:uFillTx/>
                <a:latin typeface="Comic Sans MS" pitchFamily="66" charset="0"/>
                <a:ea typeface="+mj-ea"/>
                <a:cs typeface="+mj-cs"/>
              </a:rPr>
              <a:t>    </a:t>
            </a:r>
          </a:p>
        </p:txBody>
      </p:sp>
    </p:spTree>
    <p:extLst>
      <p:ext uri="{BB962C8B-B14F-4D97-AF65-F5344CB8AC3E}">
        <p14:creationId xmlns:p14="http://schemas.microsoft.com/office/powerpoint/2010/main" val="55464901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txBox="1">
            <a:spLocks/>
          </p:cNvSpPr>
          <p:nvPr/>
        </p:nvSpPr>
        <p:spPr>
          <a:xfrm>
            <a:off x="904056" y="-99392"/>
            <a:ext cx="7772400" cy="1584176"/>
          </a:xfrm>
          <a:prstGeom prst="rect">
            <a:avLst/>
          </a:prstGeom>
        </p:spPr>
        <p:txBody>
          <a:bodyPr vert="horz" anchor="t">
            <a:noAutofit/>
          </a:bodyPr>
          <a:lstStyle>
            <a:lvl1pPr algn="ctr">
              <a:spcBef>
                <a:spcPct val="0"/>
              </a:spcBef>
              <a:buNone/>
              <a:defRPr kumimoji="0" sz="4800" b="1" spc="-100" baseline="0">
                <a:solidFill>
                  <a:srgbClr val="FFFF5B"/>
                </a:solidFill>
                <a:latin typeface="+mj-lt"/>
                <a:ea typeface="+mj-ea"/>
                <a:cs typeface="+mj-cs"/>
              </a:defRPr>
            </a:lvl1pPr>
            <a:extLst/>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BE" sz="4800" b="1" i="0" u="none" strike="noStrike" kern="1200" cap="none" spc="-100" normalizeH="0" baseline="0" noProof="0" dirty="0">
                <a:ln>
                  <a:noFill/>
                </a:ln>
                <a:solidFill>
                  <a:srgbClr val="FFFF5B"/>
                </a:solidFill>
                <a:effectLst/>
                <a:uLnTx/>
                <a:uFillTx/>
                <a:latin typeface="Gill Sans MT" panose="020B0502020104020203" pitchFamily="34" charset="0"/>
                <a:ea typeface="+mj-ea"/>
                <a:cs typeface="+mj-cs"/>
              </a:rPr>
              <a:t>Communion</a:t>
            </a:r>
          </a:p>
        </p:txBody>
      </p:sp>
      <p:sp>
        <p:nvSpPr>
          <p:cNvPr id="4" name="Titre 1">
            <a:extLst>
              <a:ext uri="{FF2B5EF4-FFF2-40B4-BE49-F238E27FC236}">
                <a16:creationId xmlns:a16="http://schemas.microsoft.com/office/drawing/2014/main" id="{DDD6635C-A6F6-4B9B-AA7A-972D16E03B26}"/>
              </a:ext>
            </a:extLst>
          </p:cNvPr>
          <p:cNvSpPr txBox="1">
            <a:spLocks/>
          </p:cNvSpPr>
          <p:nvPr/>
        </p:nvSpPr>
        <p:spPr>
          <a:xfrm>
            <a:off x="467544" y="2996952"/>
            <a:ext cx="7924125" cy="1470025"/>
          </a:xfrm>
          <a:prstGeom prst="rect">
            <a:avLst/>
          </a:prstGeom>
        </p:spPr>
        <p:txBody>
          <a:bodyPr vert="horz" lIns="91440" tIns="45720" rIns="91440" bIns="45720" rtlCol="0" anchor="ctr">
            <a:noAutofit/>
          </a:bodyPr>
          <a:lstStyle/>
          <a:p>
            <a:r>
              <a:rPr lang="fr-BE" sz="4400" dirty="0">
                <a:latin typeface="Lucida Bright" panose="02040602050505020304" pitchFamily="18" charset="0"/>
              </a:rPr>
              <a:t>R/ </a:t>
            </a:r>
            <a:r>
              <a:rPr lang="fr-FR" sz="4400" b="0" i="0" dirty="0">
                <a:effectLst/>
                <a:latin typeface="Lucida Bright" panose="02040602050505020304" pitchFamily="18" charset="0"/>
              </a:rPr>
              <a:t>Maintenant Seigneur, souffle sur nos pays</a:t>
            </a:r>
            <a:br>
              <a:rPr lang="fr-FR" sz="4400" dirty="0">
                <a:latin typeface="Lucida Bright" panose="02040602050505020304" pitchFamily="18" charset="0"/>
              </a:rPr>
            </a:br>
            <a:r>
              <a:rPr lang="fr-FR" sz="4400" b="0" i="0" dirty="0">
                <a:effectLst/>
                <a:latin typeface="Lucida Bright" panose="02040602050505020304" pitchFamily="18" charset="0"/>
              </a:rPr>
              <a:t>Envahis nos villages</a:t>
            </a:r>
            <a:br>
              <a:rPr lang="fr-FR" sz="4400" dirty="0">
                <a:latin typeface="Lucida Bright" panose="02040602050505020304" pitchFamily="18" charset="0"/>
              </a:rPr>
            </a:br>
            <a:r>
              <a:rPr lang="fr-FR" sz="4400" b="0" i="0" dirty="0">
                <a:effectLst/>
                <a:latin typeface="Lucida Bright" panose="02040602050505020304" pitchFamily="18" charset="0"/>
              </a:rPr>
              <a:t>Viens toucher nos familles</a:t>
            </a:r>
            <a:br>
              <a:rPr lang="fr-FR" sz="4400" dirty="0">
                <a:latin typeface="Lucida Bright" panose="02040602050505020304" pitchFamily="18" charset="0"/>
              </a:rPr>
            </a:br>
            <a:r>
              <a:rPr lang="fr-FR" sz="4400" b="0" i="0" dirty="0">
                <a:effectLst/>
                <a:latin typeface="Lucida Bright" panose="02040602050505020304" pitchFamily="18" charset="0"/>
              </a:rPr>
              <a:t>Maintenant Seigneur, fais connaître le nom</a:t>
            </a:r>
            <a:br>
              <a:rPr lang="fr-FR" sz="4400" dirty="0">
                <a:latin typeface="Lucida Bright" panose="02040602050505020304" pitchFamily="18" charset="0"/>
              </a:rPr>
            </a:br>
            <a:r>
              <a:rPr lang="fr-FR" sz="4400" b="0" i="0" dirty="0">
                <a:effectLst/>
                <a:latin typeface="Lucida Bright" panose="02040602050505020304" pitchFamily="18" charset="0"/>
              </a:rPr>
              <a:t>Qui peut guérir les nations</a:t>
            </a:r>
            <a:br>
              <a:rPr lang="fr-FR" sz="4400" dirty="0">
                <a:latin typeface="Lucida Bright" panose="02040602050505020304" pitchFamily="18" charset="0"/>
              </a:rPr>
            </a:br>
            <a:r>
              <a:rPr lang="fr-FR" sz="4400" b="0" i="0" dirty="0">
                <a:effectLst/>
                <a:latin typeface="Lucida Bright" panose="02040602050505020304" pitchFamily="18" charset="0"/>
              </a:rPr>
              <a:t>Le nom de Jésus Christ</a:t>
            </a:r>
            <a:br>
              <a:rPr kumimoji="0" lang="fr-BE" sz="4400" b="0" i="0" u="none" strike="noStrike" kern="1200" cap="none" spc="0" normalizeH="0" baseline="0" noProof="0" dirty="0">
                <a:ln>
                  <a:noFill/>
                </a:ln>
                <a:effectLst/>
                <a:uLnTx/>
                <a:uFillTx/>
                <a:latin typeface="Lucida Bright" panose="02040602050505020304" pitchFamily="18" charset="0"/>
                <a:ea typeface="+mj-ea"/>
                <a:cs typeface="+mj-cs"/>
              </a:rPr>
            </a:br>
            <a:r>
              <a:rPr kumimoji="0" lang="fr-BE" sz="4400" b="0" i="0" u="none" strike="noStrike" kern="1200" cap="none" spc="0" normalizeH="0" baseline="0" noProof="0" dirty="0">
                <a:ln>
                  <a:noFill/>
                </a:ln>
                <a:effectLst/>
                <a:uLnTx/>
                <a:uFillTx/>
                <a:latin typeface="Comic Sans MS" pitchFamily="66" charset="0"/>
                <a:ea typeface="+mj-ea"/>
                <a:cs typeface="+mj-cs"/>
              </a:rPr>
              <a:t>    </a:t>
            </a:r>
          </a:p>
        </p:txBody>
      </p:sp>
    </p:spTree>
    <p:extLst>
      <p:ext uri="{BB962C8B-B14F-4D97-AF65-F5344CB8AC3E}">
        <p14:creationId xmlns:p14="http://schemas.microsoft.com/office/powerpoint/2010/main" val="409492001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txBox="1">
            <a:spLocks/>
          </p:cNvSpPr>
          <p:nvPr/>
        </p:nvSpPr>
        <p:spPr>
          <a:xfrm>
            <a:off x="904056" y="-99392"/>
            <a:ext cx="7772400" cy="1584176"/>
          </a:xfrm>
          <a:prstGeom prst="rect">
            <a:avLst/>
          </a:prstGeom>
        </p:spPr>
        <p:txBody>
          <a:bodyPr vert="horz" anchor="t">
            <a:noAutofit/>
          </a:bodyPr>
          <a:lstStyle>
            <a:lvl1pPr algn="ctr">
              <a:spcBef>
                <a:spcPct val="0"/>
              </a:spcBef>
              <a:buNone/>
              <a:defRPr kumimoji="0" sz="4800" b="1" spc="-100" baseline="0">
                <a:solidFill>
                  <a:srgbClr val="FFFF5B"/>
                </a:solidFill>
                <a:latin typeface="+mj-lt"/>
                <a:ea typeface="+mj-ea"/>
                <a:cs typeface="+mj-cs"/>
              </a:defRPr>
            </a:lvl1pPr>
            <a:extLst/>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BE" sz="4800" b="1" i="0" u="none" strike="noStrike" kern="1200" cap="none" spc="-100" normalizeH="0" baseline="0" noProof="0" dirty="0">
                <a:ln>
                  <a:noFill/>
                </a:ln>
                <a:solidFill>
                  <a:srgbClr val="FFFF5B"/>
                </a:solidFill>
                <a:effectLst/>
                <a:uLnTx/>
                <a:uFillTx/>
                <a:latin typeface="Gill Sans MT" panose="020B0502020104020203" pitchFamily="34" charset="0"/>
                <a:ea typeface="+mj-ea"/>
                <a:cs typeface="+mj-cs"/>
              </a:rPr>
              <a:t>Communion</a:t>
            </a:r>
          </a:p>
        </p:txBody>
      </p:sp>
      <p:sp>
        <p:nvSpPr>
          <p:cNvPr id="4" name="Titre 1">
            <a:extLst>
              <a:ext uri="{FF2B5EF4-FFF2-40B4-BE49-F238E27FC236}">
                <a16:creationId xmlns:a16="http://schemas.microsoft.com/office/drawing/2014/main" id="{DDD6635C-A6F6-4B9B-AA7A-972D16E03B26}"/>
              </a:ext>
            </a:extLst>
          </p:cNvPr>
          <p:cNvSpPr txBox="1">
            <a:spLocks/>
          </p:cNvSpPr>
          <p:nvPr/>
        </p:nvSpPr>
        <p:spPr>
          <a:xfrm>
            <a:off x="467544" y="2996952"/>
            <a:ext cx="7924125" cy="1470025"/>
          </a:xfrm>
          <a:prstGeom prst="rect">
            <a:avLst/>
          </a:prstGeom>
        </p:spPr>
        <p:txBody>
          <a:bodyPr vert="horz" lIns="91440" tIns="45720" rIns="91440" bIns="45720" rtlCol="0" anchor="ctr">
            <a:noAutofit/>
          </a:bodyPr>
          <a:lstStyle/>
          <a:p>
            <a:r>
              <a:rPr lang="fr-BE" sz="4400" dirty="0">
                <a:latin typeface="Lucida Bright" panose="02040602050505020304" pitchFamily="18" charset="0"/>
              </a:rPr>
              <a:t>R/ </a:t>
            </a:r>
            <a:r>
              <a:rPr lang="fr-FR" sz="4400" b="0" i="0" dirty="0">
                <a:effectLst/>
                <a:latin typeface="Lucida Bright" panose="02040602050505020304" pitchFamily="18" charset="0"/>
              </a:rPr>
              <a:t>Maintenant Seigneur, souffle sur nos pays</a:t>
            </a:r>
            <a:br>
              <a:rPr lang="fr-FR" sz="4400" dirty="0">
                <a:latin typeface="Lucida Bright" panose="02040602050505020304" pitchFamily="18" charset="0"/>
              </a:rPr>
            </a:br>
            <a:r>
              <a:rPr lang="fr-FR" sz="4400" b="0" i="0" dirty="0">
                <a:effectLst/>
                <a:latin typeface="Lucida Bright" panose="02040602050505020304" pitchFamily="18" charset="0"/>
              </a:rPr>
              <a:t>Envahis nos villages</a:t>
            </a:r>
            <a:br>
              <a:rPr lang="fr-FR" sz="4400" dirty="0">
                <a:latin typeface="Lucida Bright" panose="02040602050505020304" pitchFamily="18" charset="0"/>
              </a:rPr>
            </a:br>
            <a:r>
              <a:rPr lang="fr-FR" sz="4400" b="0" i="0" dirty="0">
                <a:effectLst/>
                <a:latin typeface="Lucida Bright" panose="02040602050505020304" pitchFamily="18" charset="0"/>
              </a:rPr>
              <a:t>Viens toucher nos familles</a:t>
            </a:r>
            <a:br>
              <a:rPr lang="fr-FR" sz="4400" dirty="0">
                <a:latin typeface="Lucida Bright" panose="02040602050505020304" pitchFamily="18" charset="0"/>
              </a:rPr>
            </a:br>
            <a:r>
              <a:rPr lang="fr-FR" sz="4400" b="0" i="0" dirty="0">
                <a:effectLst/>
                <a:latin typeface="Lucida Bright" panose="02040602050505020304" pitchFamily="18" charset="0"/>
              </a:rPr>
              <a:t>Maintenant Seigneur, fais connaître le nom</a:t>
            </a:r>
            <a:br>
              <a:rPr lang="fr-FR" sz="4400" dirty="0">
                <a:latin typeface="Lucida Bright" panose="02040602050505020304" pitchFamily="18" charset="0"/>
              </a:rPr>
            </a:br>
            <a:r>
              <a:rPr lang="fr-FR" sz="4400" b="0" i="0" dirty="0">
                <a:effectLst/>
                <a:latin typeface="Lucida Bright" panose="02040602050505020304" pitchFamily="18" charset="0"/>
              </a:rPr>
              <a:t>Qui peut guérir les nations</a:t>
            </a:r>
            <a:br>
              <a:rPr lang="fr-FR" sz="4400" dirty="0">
                <a:latin typeface="Lucida Bright" panose="02040602050505020304" pitchFamily="18" charset="0"/>
              </a:rPr>
            </a:br>
            <a:r>
              <a:rPr lang="fr-FR" sz="4400" b="0" i="0" dirty="0">
                <a:effectLst/>
                <a:latin typeface="Lucida Bright" panose="02040602050505020304" pitchFamily="18" charset="0"/>
              </a:rPr>
              <a:t>Le nom de Jésus Christ</a:t>
            </a:r>
            <a:br>
              <a:rPr kumimoji="0" lang="fr-BE" sz="4400" b="0" i="0" u="none" strike="noStrike" kern="1200" cap="none" spc="0" normalizeH="0" baseline="0" noProof="0" dirty="0">
                <a:ln>
                  <a:noFill/>
                </a:ln>
                <a:effectLst/>
                <a:uLnTx/>
                <a:uFillTx/>
                <a:latin typeface="Lucida Bright" panose="02040602050505020304" pitchFamily="18" charset="0"/>
                <a:ea typeface="+mj-ea"/>
                <a:cs typeface="+mj-cs"/>
              </a:rPr>
            </a:br>
            <a:r>
              <a:rPr kumimoji="0" lang="fr-BE" sz="4400" b="0" i="0" u="none" strike="noStrike" kern="1200" cap="none" spc="0" normalizeH="0" baseline="0" noProof="0" dirty="0">
                <a:ln>
                  <a:noFill/>
                </a:ln>
                <a:effectLst/>
                <a:uLnTx/>
                <a:uFillTx/>
                <a:latin typeface="Comic Sans MS" pitchFamily="66" charset="0"/>
                <a:ea typeface="+mj-ea"/>
                <a:cs typeface="+mj-cs"/>
              </a:rPr>
              <a:t>    </a:t>
            </a:r>
          </a:p>
        </p:txBody>
      </p:sp>
    </p:spTree>
    <p:extLst>
      <p:ext uri="{BB962C8B-B14F-4D97-AF65-F5344CB8AC3E}">
        <p14:creationId xmlns:p14="http://schemas.microsoft.com/office/powerpoint/2010/main" val="313466660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txBox="1">
            <a:spLocks/>
          </p:cNvSpPr>
          <p:nvPr/>
        </p:nvSpPr>
        <p:spPr>
          <a:xfrm>
            <a:off x="904056" y="-99392"/>
            <a:ext cx="7772400" cy="1584176"/>
          </a:xfrm>
          <a:prstGeom prst="rect">
            <a:avLst/>
          </a:prstGeom>
        </p:spPr>
        <p:txBody>
          <a:bodyPr vert="horz" anchor="t">
            <a:noAutofit/>
          </a:bodyPr>
          <a:lstStyle>
            <a:lvl1pPr algn="ctr">
              <a:spcBef>
                <a:spcPct val="0"/>
              </a:spcBef>
              <a:buNone/>
              <a:defRPr kumimoji="0" sz="4800" b="1" spc="-100" baseline="0">
                <a:solidFill>
                  <a:srgbClr val="FFFF5B"/>
                </a:solidFill>
                <a:latin typeface="+mj-lt"/>
                <a:ea typeface="+mj-ea"/>
                <a:cs typeface="+mj-cs"/>
              </a:defRPr>
            </a:lvl1pPr>
            <a:extLst/>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BE" sz="4800" b="1" i="0" u="none" strike="noStrike" kern="1200" cap="none" spc="-100" normalizeH="0" baseline="0" noProof="0" dirty="0">
                <a:ln>
                  <a:noFill/>
                </a:ln>
                <a:solidFill>
                  <a:srgbClr val="FFFF5B"/>
                </a:solidFill>
                <a:effectLst/>
                <a:uLnTx/>
                <a:uFillTx/>
                <a:latin typeface="Gill Sans MT" panose="020B0502020104020203" pitchFamily="34" charset="0"/>
                <a:ea typeface="+mj-ea"/>
                <a:cs typeface="+mj-cs"/>
              </a:rPr>
              <a:t>Communion</a:t>
            </a:r>
          </a:p>
        </p:txBody>
      </p:sp>
      <p:sp>
        <p:nvSpPr>
          <p:cNvPr id="4" name="Titre 1">
            <a:extLst>
              <a:ext uri="{FF2B5EF4-FFF2-40B4-BE49-F238E27FC236}">
                <a16:creationId xmlns:a16="http://schemas.microsoft.com/office/drawing/2014/main" id="{DDD6635C-A6F6-4B9B-AA7A-972D16E03B26}"/>
              </a:ext>
            </a:extLst>
          </p:cNvPr>
          <p:cNvSpPr txBox="1">
            <a:spLocks/>
          </p:cNvSpPr>
          <p:nvPr/>
        </p:nvSpPr>
        <p:spPr>
          <a:xfrm>
            <a:off x="539552" y="2924944"/>
            <a:ext cx="7924125" cy="1470025"/>
          </a:xfrm>
          <a:prstGeom prst="rect">
            <a:avLst/>
          </a:prstGeom>
        </p:spPr>
        <p:txBody>
          <a:bodyPr vert="horz" lIns="91440" tIns="45720" rIns="91440" bIns="45720" rtlCol="0" anchor="ctr">
            <a:noAutofit/>
          </a:bodyPr>
          <a:lstStyle/>
          <a:p>
            <a:r>
              <a:rPr lang="fr-BE" sz="4400" dirty="0">
                <a:latin typeface="Lucida Bright" panose="02040602050505020304" pitchFamily="18" charset="0"/>
              </a:rPr>
              <a:t>2/ </a:t>
            </a:r>
            <a:r>
              <a:rPr lang="fr-FR" sz="4400" b="0" i="0" dirty="0">
                <a:effectLst/>
                <a:latin typeface="Lucida Bright" panose="02040602050505020304" pitchFamily="18" charset="0"/>
              </a:rPr>
              <a:t>Les défis sont grands, nous en avons conscience</a:t>
            </a:r>
            <a:br>
              <a:rPr lang="fr-FR" sz="4400" dirty="0">
                <a:latin typeface="Lucida Bright" panose="02040602050505020304" pitchFamily="18" charset="0"/>
              </a:rPr>
            </a:br>
            <a:r>
              <a:rPr lang="fr-FR" sz="4400" b="0" i="0" dirty="0">
                <a:effectLst/>
                <a:latin typeface="Lucida Bright" panose="02040602050505020304" pitchFamily="18" charset="0"/>
              </a:rPr>
              <a:t>Tu les connais mieux que nous, Jésus</a:t>
            </a:r>
            <a:br>
              <a:rPr lang="fr-FR" sz="4400" dirty="0">
                <a:latin typeface="Lucida Bright" panose="02040602050505020304" pitchFamily="18" charset="0"/>
              </a:rPr>
            </a:br>
            <a:r>
              <a:rPr lang="fr-FR" sz="4400" b="0" i="0" dirty="0">
                <a:effectLst/>
                <a:latin typeface="Lucida Bright" panose="02040602050505020304" pitchFamily="18" charset="0"/>
              </a:rPr>
              <a:t>Mais nous voulons croire que rien n'est impossible</a:t>
            </a:r>
            <a:br>
              <a:rPr lang="fr-FR" sz="4400" dirty="0">
                <a:latin typeface="Lucida Bright" panose="02040602050505020304" pitchFamily="18" charset="0"/>
              </a:rPr>
            </a:br>
            <a:r>
              <a:rPr lang="fr-FR" sz="4400" b="0" i="0" dirty="0">
                <a:effectLst/>
                <a:latin typeface="Lucida Bright" panose="02040602050505020304" pitchFamily="18" charset="0"/>
              </a:rPr>
              <a:t>Saint Esprit nous demandons que maintenant</a:t>
            </a:r>
            <a:r>
              <a:rPr kumimoji="0" lang="fr-BE" sz="4400" b="0" i="0" u="none" strike="noStrike" kern="1200" cap="none" spc="0" normalizeH="0" baseline="0" noProof="0" dirty="0">
                <a:ln>
                  <a:noFill/>
                </a:ln>
                <a:effectLst/>
                <a:uLnTx/>
                <a:uFillTx/>
                <a:latin typeface="Lucida Bright" panose="02040602050505020304" pitchFamily="18" charset="0"/>
                <a:ea typeface="+mj-ea"/>
                <a:cs typeface="+mj-cs"/>
              </a:rPr>
              <a:t>    </a:t>
            </a:r>
          </a:p>
        </p:txBody>
      </p:sp>
    </p:spTree>
    <p:extLst>
      <p:ext uri="{BB962C8B-B14F-4D97-AF65-F5344CB8AC3E}">
        <p14:creationId xmlns:p14="http://schemas.microsoft.com/office/powerpoint/2010/main" val="193326696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txBox="1">
            <a:spLocks/>
          </p:cNvSpPr>
          <p:nvPr/>
        </p:nvSpPr>
        <p:spPr>
          <a:xfrm>
            <a:off x="904056" y="-99392"/>
            <a:ext cx="7772400" cy="1584176"/>
          </a:xfrm>
          <a:prstGeom prst="rect">
            <a:avLst/>
          </a:prstGeom>
        </p:spPr>
        <p:txBody>
          <a:bodyPr vert="horz" anchor="t">
            <a:noAutofit/>
          </a:bodyPr>
          <a:lstStyle>
            <a:lvl1pPr algn="ctr">
              <a:spcBef>
                <a:spcPct val="0"/>
              </a:spcBef>
              <a:buNone/>
              <a:defRPr kumimoji="0" sz="4800" b="1" spc="-100" baseline="0">
                <a:solidFill>
                  <a:srgbClr val="FFFF5B"/>
                </a:solidFill>
                <a:latin typeface="+mj-lt"/>
                <a:ea typeface="+mj-ea"/>
                <a:cs typeface="+mj-cs"/>
              </a:defRPr>
            </a:lvl1pPr>
            <a:extLst/>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BE" sz="4800" b="1" i="0" u="none" strike="noStrike" kern="1200" cap="none" spc="-100" normalizeH="0" baseline="0" noProof="0" dirty="0">
                <a:ln>
                  <a:noFill/>
                </a:ln>
                <a:solidFill>
                  <a:srgbClr val="FFFF5B"/>
                </a:solidFill>
                <a:effectLst/>
                <a:uLnTx/>
                <a:uFillTx/>
                <a:latin typeface="Gill Sans MT" panose="020B0502020104020203" pitchFamily="34" charset="0"/>
                <a:ea typeface="+mj-ea"/>
                <a:cs typeface="+mj-cs"/>
              </a:rPr>
              <a:t>Communion</a:t>
            </a:r>
          </a:p>
        </p:txBody>
      </p:sp>
      <p:sp>
        <p:nvSpPr>
          <p:cNvPr id="4" name="Titre 1">
            <a:extLst>
              <a:ext uri="{FF2B5EF4-FFF2-40B4-BE49-F238E27FC236}">
                <a16:creationId xmlns:a16="http://schemas.microsoft.com/office/drawing/2014/main" id="{DDD6635C-A6F6-4B9B-AA7A-972D16E03B26}"/>
              </a:ext>
            </a:extLst>
          </p:cNvPr>
          <p:cNvSpPr txBox="1">
            <a:spLocks/>
          </p:cNvSpPr>
          <p:nvPr/>
        </p:nvSpPr>
        <p:spPr>
          <a:xfrm>
            <a:off x="467544" y="2996952"/>
            <a:ext cx="7924125" cy="1470025"/>
          </a:xfrm>
          <a:prstGeom prst="rect">
            <a:avLst/>
          </a:prstGeom>
        </p:spPr>
        <p:txBody>
          <a:bodyPr vert="horz" lIns="91440" tIns="45720" rIns="91440" bIns="45720" rtlCol="0" anchor="ctr">
            <a:noAutofit/>
          </a:bodyPr>
          <a:lstStyle/>
          <a:p>
            <a:r>
              <a:rPr lang="fr-BE" sz="4400" dirty="0">
                <a:latin typeface="Lucida Bright" panose="02040602050505020304" pitchFamily="18" charset="0"/>
              </a:rPr>
              <a:t>R/ </a:t>
            </a:r>
            <a:r>
              <a:rPr lang="fr-FR" sz="4400" b="0" i="0" dirty="0">
                <a:effectLst/>
                <a:latin typeface="Lucida Bright" panose="02040602050505020304" pitchFamily="18" charset="0"/>
              </a:rPr>
              <a:t>Maintenant Seigneur, souffle sur nos pays</a:t>
            </a:r>
            <a:br>
              <a:rPr lang="fr-FR" sz="4400" dirty="0">
                <a:latin typeface="Lucida Bright" panose="02040602050505020304" pitchFamily="18" charset="0"/>
              </a:rPr>
            </a:br>
            <a:r>
              <a:rPr lang="fr-FR" sz="4400" b="0" i="0" dirty="0">
                <a:effectLst/>
                <a:latin typeface="Lucida Bright" panose="02040602050505020304" pitchFamily="18" charset="0"/>
              </a:rPr>
              <a:t>Envahis nos villages</a:t>
            </a:r>
            <a:br>
              <a:rPr lang="fr-FR" sz="4400" dirty="0">
                <a:latin typeface="Lucida Bright" panose="02040602050505020304" pitchFamily="18" charset="0"/>
              </a:rPr>
            </a:br>
            <a:r>
              <a:rPr lang="fr-FR" sz="4400" b="0" i="0" dirty="0">
                <a:effectLst/>
                <a:latin typeface="Lucida Bright" panose="02040602050505020304" pitchFamily="18" charset="0"/>
              </a:rPr>
              <a:t>Viens toucher nos familles</a:t>
            </a:r>
            <a:br>
              <a:rPr lang="fr-FR" sz="4400" dirty="0">
                <a:latin typeface="Lucida Bright" panose="02040602050505020304" pitchFamily="18" charset="0"/>
              </a:rPr>
            </a:br>
            <a:r>
              <a:rPr lang="fr-FR" sz="4400" b="0" i="0" dirty="0">
                <a:effectLst/>
                <a:latin typeface="Lucida Bright" panose="02040602050505020304" pitchFamily="18" charset="0"/>
              </a:rPr>
              <a:t>Maintenant Seigneur, fais connaître le nom</a:t>
            </a:r>
            <a:br>
              <a:rPr lang="fr-FR" sz="4400" dirty="0">
                <a:latin typeface="Lucida Bright" panose="02040602050505020304" pitchFamily="18" charset="0"/>
              </a:rPr>
            </a:br>
            <a:r>
              <a:rPr lang="fr-FR" sz="4400" b="0" i="0" dirty="0">
                <a:effectLst/>
                <a:latin typeface="Lucida Bright" panose="02040602050505020304" pitchFamily="18" charset="0"/>
              </a:rPr>
              <a:t>Qui peut guérir les nations</a:t>
            </a:r>
            <a:br>
              <a:rPr lang="fr-FR" sz="4400" dirty="0">
                <a:latin typeface="Lucida Bright" panose="02040602050505020304" pitchFamily="18" charset="0"/>
              </a:rPr>
            </a:br>
            <a:r>
              <a:rPr lang="fr-FR" sz="4400" b="0" i="0" dirty="0">
                <a:effectLst/>
                <a:latin typeface="Lucida Bright" panose="02040602050505020304" pitchFamily="18" charset="0"/>
              </a:rPr>
              <a:t>Le nom de Jésus Christ</a:t>
            </a:r>
            <a:br>
              <a:rPr kumimoji="0" lang="fr-BE" sz="4400" b="0" i="0" u="none" strike="noStrike" kern="1200" cap="none" spc="0" normalizeH="0" baseline="0" noProof="0" dirty="0">
                <a:ln>
                  <a:noFill/>
                </a:ln>
                <a:effectLst/>
                <a:uLnTx/>
                <a:uFillTx/>
                <a:latin typeface="Lucida Bright" panose="02040602050505020304" pitchFamily="18" charset="0"/>
                <a:ea typeface="+mj-ea"/>
                <a:cs typeface="+mj-cs"/>
              </a:rPr>
            </a:br>
            <a:r>
              <a:rPr kumimoji="0" lang="fr-BE" sz="4400" b="0" i="0" u="none" strike="noStrike" kern="1200" cap="none" spc="0" normalizeH="0" baseline="0" noProof="0" dirty="0">
                <a:ln>
                  <a:noFill/>
                </a:ln>
                <a:effectLst/>
                <a:uLnTx/>
                <a:uFillTx/>
                <a:latin typeface="Comic Sans MS" pitchFamily="66" charset="0"/>
                <a:ea typeface="+mj-ea"/>
                <a:cs typeface="+mj-cs"/>
              </a:rPr>
              <a:t>    </a:t>
            </a:r>
          </a:p>
        </p:txBody>
      </p:sp>
    </p:spTree>
    <p:extLst>
      <p:ext uri="{BB962C8B-B14F-4D97-AF65-F5344CB8AC3E}">
        <p14:creationId xmlns:p14="http://schemas.microsoft.com/office/powerpoint/2010/main" val="50694787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txBox="1">
            <a:spLocks/>
          </p:cNvSpPr>
          <p:nvPr/>
        </p:nvSpPr>
        <p:spPr>
          <a:xfrm>
            <a:off x="904056" y="-99392"/>
            <a:ext cx="7772400" cy="1584176"/>
          </a:xfrm>
          <a:prstGeom prst="rect">
            <a:avLst/>
          </a:prstGeom>
        </p:spPr>
        <p:txBody>
          <a:bodyPr vert="horz" anchor="t">
            <a:noAutofit/>
          </a:bodyPr>
          <a:lstStyle>
            <a:lvl1pPr algn="ctr">
              <a:spcBef>
                <a:spcPct val="0"/>
              </a:spcBef>
              <a:buNone/>
              <a:defRPr kumimoji="0" sz="4800" b="1" spc="-100" baseline="0">
                <a:solidFill>
                  <a:srgbClr val="FFFF5B"/>
                </a:solidFill>
                <a:latin typeface="+mj-lt"/>
                <a:ea typeface="+mj-ea"/>
                <a:cs typeface="+mj-cs"/>
              </a:defRPr>
            </a:lvl1pPr>
            <a:extLst/>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BE" sz="4800" b="1" i="0" u="none" strike="noStrike" kern="1200" cap="none" spc="-100" normalizeH="0" baseline="0" noProof="0" dirty="0">
                <a:ln>
                  <a:noFill/>
                </a:ln>
                <a:solidFill>
                  <a:srgbClr val="FFFF5B"/>
                </a:solidFill>
                <a:effectLst/>
                <a:uLnTx/>
                <a:uFillTx/>
                <a:latin typeface="Gill Sans MT" panose="020B0502020104020203" pitchFamily="34" charset="0"/>
                <a:ea typeface="+mj-ea"/>
                <a:cs typeface="+mj-cs"/>
              </a:rPr>
              <a:t>Communion</a:t>
            </a:r>
          </a:p>
        </p:txBody>
      </p:sp>
      <p:sp>
        <p:nvSpPr>
          <p:cNvPr id="4" name="Titre 1">
            <a:extLst>
              <a:ext uri="{FF2B5EF4-FFF2-40B4-BE49-F238E27FC236}">
                <a16:creationId xmlns:a16="http://schemas.microsoft.com/office/drawing/2014/main" id="{DDD6635C-A6F6-4B9B-AA7A-972D16E03B26}"/>
              </a:ext>
            </a:extLst>
          </p:cNvPr>
          <p:cNvSpPr txBox="1">
            <a:spLocks/>
          </p:cNvSpPr>
          <p:nvPr/>
        </p:nvSpPr>
        <p:spPr>
          <a:xfrm>
            <a:off x="467544" y="2996952"/>
            <a:ext cx="7924125" cy="1470025"/>
          </a:xfrm>
          <a:prstGeom prst="rect">
            <a:avLst/>
          </a:prstGeom>
        </p:spPr>
        <p:txBody>
          <a:bodyPr vert="horz" lIns="91440" tIns="45720" rIns="91440" bIns="45720" rtlCol="0" anchor="ctr">
            <a:noAutofit/>
          </a:bodyPr>
          <a:lstStyle/>
          <a:p>
            <a:r>
              <a:rPr lang="fr-BE" sz="4400" dirty="0">
                <a:latin typeface="Lucida Bright" panose="02040602050505020304" pitchFamily="18" charset="0"/>
              </a:rPr>
              <a:t>R/ </a:t>
            </a:r>
            <a:r>
              <a:rPr lang="fr-FR" sz="4400" b="0" i="0" dirty="0">
                <a:effectLst/>
                <a:latin typeface="Lucida Bright" panose="02040602050505020304" pitchFamily="18" charset="0"/>
              </a:rPr>
              <a:t>Maintenant Seigneur, souffle sur nos pays</a:t>
            </a:r>
            <a:br>
              <a:rPr lang="fr-FR" sz="4400" dirty="0">
                <a:latin typeface="Lucida Bright" panose="02040602050505020304" pitchFamily="18" charset="0"/>
              </a:rPr>
            </a:br>
            <a:r>
              <a:rPr lang="fr-FR" sz="4400" b="0" i="0" dirty="0">
                <a:effectLst/>
                <a:latin typeface="Lucida Bright" panose="02040602050505020304" pitchFamily="18" charset="0"/>
              </a:rPr>
              <a:t>Envahis nos villages</a:t>
            </a:r>
            <a:br>
              <a:rPr lang="fr-FR" sz="4400" dirty="0">
                <a:latin typeface="Lucida Bright" panose="02040602050505020304" pitchFamily="18" charset="0"/>
              </a:rPr>
            </a:br>
            <a:r>
              <a:rPr lang="fr-FR" sz="4400" b="0" i="0" dirty="0">
                <a:effectLst/>
                <a:latin typeface="Lucida Bright" panose="02040602050505020304" pitchFamily="18" charset="0"/>
              </a:rPr>
              <a:t>Viens toucher nos familles</a:t>
            </a:r>
            <a:br>
              <a:rPr lang="fr-FR" sz="4400" dirty="0">
                <a:latin typeface="Lucida Bright" panose="02040602050505020304" pitchFamily="18" charset="0"/>
              </a:rPr>
            </a:br>
            <a:r>
              <a:rPr lang="fr-FR" sz="4400" b="0" i="0" dirty="0">
                <a:effectLst/>
                <a:latin typeface="Lucida Bright" panose="02040602050505020304" pitchFamily="18" charset="0"/>
              </a:rPr>
              <a:t>Maintenant Seigneur, fais connaître le nom</a:t>
            </a:r>
            <a:br>
              <a:rPr lang="fr-FR" sz="4400" dirty="0">
                <a:latin typeface="Lucida Bright" panose="02040602050505020304" pitchFamily="18" charset="0"/>
              </a:rPr>
            </a:br>
            <a:r>
              <a:rPr lang="fr-FR" sz="4400" b="0" i="0" dirty="0">
                <a:effectLst/>
                <a:latin typeface="Lucida Bright" panose="02040602050505020304" pitchFamily="18" charset="0"/>
              </a:rPr>
              <a:t>Qui peut guérir les nations</a:t>
            </a:r>
            <a:br>
              <a:rPr lang="fr-FR" sz="4400" dirty="0">
                <a:latin typeface="Lucida Bright" panose="02040602050505020304" pitchFamily="18" charset="0"/>
              </a:rPr>
            </a:br>
            <a:r>
              <a:rPr lang="fr-FR" sz="4400" b="0" i="0" dirty="0">
                <a:effectLst/>
                <a:latin typeface="Lucida Bright" panose="02040602050505020304" pitchFamily="18" charset="0"/>
              </a:rPr>
              <a:t>Le nom de Jésus Christ</a:t>
            </a:r>
            <a:br>
              <a:rPr kumimoji="0" lang="fr-BE" sz="4400" b="0" i="0" u="none" strike="noStrike" kern="1200" cap="none" spc="0" normalizeH="0" baseline="0" noProof="0" dirty="0">
                <a:ln>
                  <a:noFill/>
                </a:ln>
                <a:effectLst/>
                <a:uLnTx/>
                <a:uFillTx/>
                <a:latin typeface="Lucida Bright" panose="02040602050505020304" pitchFamily="18" charset="0"/>
                <a:ea typeface="+mj-ea"/>
                <a:cs typeface="+mj-cs"/>
              </a:rPr>
            </a:br>
            <a:r>
              <a:rPr kumimoji="0" lang="fr-BE" sz="4400" b="0" i="0" u="none" strike="noStrike" kern="1200" cap="none" spc="0" normalizeH="0" baseline="0" noProof="0" dirty="0">
                <a:ln>
                  <a:noFill/>
                </a:ln>
                <a:effectLst/>
                <a:uLnTx/>
                <a:uFillTx/>
                <a:latin typeface="Comic Sans MS" pitchFamily="66" charset="0"/>
                <a:ea typeface="+mj-ea"/>
                <a:cs typeface="+mj-cs"/>
              </a:rPr>
              <a:t>    </a:t>
            </a:r>
          </a:p>
        </p:txBody>
      </p:sp>
    </p:spTree>
    <p:extLst>
      <p:ext uri="{BB962C8B-B14F-4D97-AF65-F5344CB8AC3E}">
        <p14:creationId xmlns:p14="http://schemas.microsoft.com/office/powerpoint/2010/main" val="35579836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txBox="1">
            <a:spLocks/>
          </p:cNvSpPr>
          <p:nvPr/>
        </p:nvSpPr>
        <p:spPr>
          <a:xfrm>
            <a:off x="904056" y="-99392"/>
            <a:ext cx="7772400" cy="1584176"/>
          </a:xfrm>
          <a:prstGeom prst="rect">
            <a:avLst/>
          </a:prstGeom>
        </p:spPr>
        <p:txBody>
          <a:bodyPr vert="horz" anchor="t">
            <a:noAutofit/>
          </a:bodyPr>
          <a:lstStyle>
            <a:lvl1pPr algn="ctr">
              <a:spcBef>
                <a:spcPct val="0"/>
              </a:spcBef>
              <a:buNone/>
              <a:defRPr kumimoji="0" sz="4800" b="1" spc="-100" baseline="0">
                <a:solidFill>
                  <a:srgbClr val="FFFF5B"/>
                </a:solidFill>
                <a:latin typeface="+mj-lt"/>
                <a:ea typeface="+mj-ea"/>
                <a:cs typeface="+mj-cs"/>
              </a:defRPr>
            </a:lvl1pPr>
            <a:extLst/>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BE" sz="4800" b="1" i="0" u="none" strike="noStrike" kern="1200" cap="none" spc="-100" normalizeH="0" baseline="0" noProof="0" dirty="0">
                <a:ln>
                  <a:noFill/>
                </a:ln>
                <a:solidFill>
                  <a:srgbClr val="FFFF5B"/>
                </a:solidFill>
                <a:effectLst/>
                <a:uLnTx/>
                <a:uFillTx/>
                <a:latin typeface="Gill Sans MT" panose="020B0502020104020203" pitchFamily="34" charset="0"/>
                <a:ea typeface="+mj-ea"/>
                <a:cs typeface="+mj-cs"/>
              </a:rPr>
              <a:t>Communion</a:t>
            </a:r>
          </a:p>
        </p:txBody>
      </p:sp>
      <p:sp>
        <p:nvSpPr>
          <p:cNvPr id="4" name="Titre 1">
            <a:extLst>
              <a:ext uri="{FF2B5EF4-FFF2-40B4-BE49-F238E27FC236}">
                <a16:creationId xmlns:a16="http://schemas.microsoft.com/office/drawing/2014/main" id="{DDD6635C-A6F6-4B9B-AA7A-972D16E03B26}"/>
              </a:ext>
            </a:extLst>
          </p:cNvPr>
          <p:cNvSpPr txBox="1">
            <a:spLocks/>
          </p:cNvSpPr>
          <p:nvPr/>
        </p:nvSpPr>
        <p:spPr>
          <a:xfrm>
            <a:off x="-4665" y="2852936"/>
            <a:ext cx="9289032" cy="1470025"/>
          </a:xfrm>
          <a:prstGeom prst="rect">
            <a:avLst/>
          </a:prstGeom>
        </p:spPr>
        <p:txBody>
          <a:bodyPr vert="horz" lIns="91440" tIns="45720" rIns="91440" bIns="45720" rtlCol="0" anchor="ctr">
            <a:noAutofit/>
          </a:bodyPr>
          <a:lstStyle/>
          <a:p>
            <a:r>
              <a:rPr lang="fr-BE" sz="4400" dirty="0">
                <a:latin typeface="Lucida Bright" panose="02040602050505020304" pitchFamily="18" charset="0"/>
              </a:rPr>
              <a:t>3/ </a:t>
            </a:r>
            <a:r>
              <a:rPr lang="fr-FR" sz="4400" b="0" i="0" dirty="0">
                <a:effectLst/>
                <a:latin typeface="Lucida Bright" panose="02040602050505020304" pitchFamily="18" charset="0"/>
              </a:rPr>
              <a:t>Fais tomber la pluie d'en haut</a:t>
            </a:r>
            <a:br>
              <a:rPr lang="fr-FR" sz="4400" dirty="0">
                <a:latin typeface="Lucida Bright" panose="02040602050505020304" pitchFamily="18" charset="0"/>
              </a:rPr>
            </a:br>
            <a:r>
              <a:rPr lang="fr-FR" sz="4400" b="0" i="0" dirty="0">
                <a:effectLst/>
                <a:latin typeface="Lucida Bright" panose="02040602050505020304" pitchFamily="18" charset="0"/>
              </a:rPr>
              <a:t>Fais tomber la pluie du ciel</a:t>
            </a:r>
            <a:br>
              <a:rPr lang="fr-FR" sz="4400" dirty="0">
                <a:latin typeface="Lucida Bright" panose="02040602050505020304" pitchFamily="18" charset="0"/>
              </a:rPr>
            </a:br>
            <a:r>
              <a:rPr lang="fr-FR" sz="4400" b="0" i="0" dirty="0">
                <a:effectLst/>
                <a:latin typeface="Lucida Bright" panose="02040602050505020304" pitchFamily="18" charset="0"/>
              </a:rPr>
              <a:t>Fais tomber la pluie d'en haut</a:t>
            </a:r>
            <a:br>
              <a:rPr lang="fr-FR" sz="4400" dirty="0">
                <a:latin typeface="Lucida Bright" panose="02040602050505020304" pitchFamily="18" charset="0"/>
              </a:rPr>
            </a:br>
            <a:r>
              <a:rPr lang="fr-FR" sz="4400" b="0" i="0" dirty="0">
                <a:effectLst/>
                <a:latin typeface="Lucida Bright" panose="02040602050505020304" pitchFamily="18" charset="0"/>
              </a:rPr>
              <a:t>Fais tomber la pluie du ciel</a:t>
            </a:r>
            <a:br>
              <a:rPr lang="fr-FR" sz="4400" dirty="0">
                <a:latin typeface="Lucida Bright" panose="02040602050505020304" pitchFamily="18" charset="0"/>
              </a:rPr>
            </a:br>
            <a:r>
              <a:rPr lang="fr-FR" sz="4400" b="0" i="0" dirty="0">
                <a:effectLst/>
                <a:latin typeface="Lucida Bright" panose="02040602050505020304" pitchFamily="18" charset="0"/>
              </a:rPr>
              <a:t>Fais tomber la pluie d'en haut</a:t>
            </a:r>
            <a:br>
              <a:rPr lang="fr-FR" sz="4400" dirty="0">
                <a:latin typeface="Lucida Bright" panose="02040602050505020304" pitchFamily="18" charset="0"/>
              </a:rPr>
            </a:br>
            <a:r>
              <a:rPr lang="fr-FR" sz="4400" b="0" i="0" dirty="0">
                <a:effectLst/>
                <a:latin typeface="Lucida Bright" panose="02040602050505020304" pitchFamily="18" charset="0"/>
              </a:rPr>
              <a:t>Fais tomber la pluie du ciel</a:t>
            </a:r>
            <a:br>
              <a:rPr lang="fr-FR" sz="4400" dirty="0">
                <a:latin typeface="Lucida Bright" panose="02040602050505020304" pitchFamily="18" charset="0"/>
              </a:rPr>
            </a:br>
            <a:r>
              <a:rPr lang="fr-FR" sz="4400" b="0" i="0" dirty="0">
                <a:effectLst/>
                <a:latin typeface="Lucida Bright" panose="02040602050505020304" pitchFamily="18" charset="0"/>
              </a:rPr>
              <a:t>Fais tomber la pluie d'en haut</a:t>
            </a:r>
            <a:br>
              <a:rPr lang="fr-FR" sz="4400" dirty="0">
                <a:latin typeface="Lucida Bright" panose="02040602050505020304" pitchFamily="18" charset="0"/>
              </a:rPr>
            </a:br>
            <a:r>
              <a:rPr lang="fr-FR" sz="4400" b="0" i="0" dirty="0">
                <a:effectLst/>
                <a:latin typeface="Lucida Bright" panose="02040602050505020304" pitchFamily="18" charset="0"/>
              </a:rPr>
              <a:t>Fais tomber la pluie du ciel</a:t>
            </a:r>
            <a:r>
              <a:rPr kumimoji="0" lang="fr-BE" sz="4400" b="0" i="0" u="none" strike="noStrike" kern="1200" cap="none" spc="0" normalizeH="0" baseline="0" noProof="0" dirty="0">
                <a:ln>
                  <a:noFill/>
                </a:ln>
                <a:effectLst/>
                <a:uLnTx/>
                <a:uFillTx/>
                <a:latin typeface="Lucida Bright" panose="02040602050505020304" pitchFamily="18" charset="0"/>
                <a:ea typeface="+mj-ea"/>
                <a:cs typeface="+mj-cs"/>
              </a:rPr>
              <a:t>    </a:t>
            </a:r>
          </a:p>
        </p:txBody>
      </p:sp>
    </p:spTree>
    <p:extLst>
      <p:ext uri="{BB962C8B-B14F-4D97-AF65-F5344CB8AC3E}">
        <p14:creationId xmlns:p14="http://schemas.microsoft.com/office/powerpoint/2010/main" val="13685627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txBox="1">
            <a:spLocks/>
          </p:cNvSpPr>
          <p:nvPr/>
        </p:nvSpPr>
        <p:spPr>
          <a:xfrm>
            <a:off x="904056" y="-99392"/>
            <a:ext cx="7772400" cy="1584176"/>
          </a:xfrm>
          <a:prstGeom prst="rect">
            <a:avLst/>
          </a:prstGeom>
        </p:spPr>
        <p:txBody>
          <a:bodyPr vert="horz" anchor="t">
            <a:noAutofit/>
          </a:bodyPr>
          <a:lstStyle>
            <a:lvl1pPr algn="ctr">
              <a:spcBef>
                <a:spcPct val="0"/>
              </a:spcBef>
              <a:buNone/>
              <a:defRPr kumimoji="0" sz="4800" b="1" spc="-100" baseline="0">
                <a:solidFill>
                  <a:srgbClr val="FFFF5B"/>
                </a:solidFill>
                <a:latin typeface="+mj-lt"/>
                <a:ea typeface="+mj-ea"/>
                <a:cs typeface="+mj-cs"/>
              </a:defRPr>
            </a:lvl1pPr>
            <a:extLst/>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BE" sz="4800" b="1" i="0" u="none" strike="noStrike" kern="1200" cap="none" spc="-100" normalizeH="0" baseline="0" noProof="0" dirty="0">
                <a:ln>
                  <a:noFill/>
                </a:ln>
                <a:solidFill>
                  <a:srgbClr val="FFFF5B"/>
                </a:solidFill>
                <a:effectLst/>
                <a:uLnTx/>
                <a:uFillTx/>
                <a:latin typeface="Gill Sans MT" panose="020B0502020104020203" pitchFamily="34" charset="0"/>
                <a:ea typeface="+mj-ea"/>
                <a:cs typeface="+mj-cs"/>
              </a:rPr>
              <a:t>Communion</a:t>
            </a:r>
          </a:p>
        </p:txBody>
      </p:sp>
      <p:sp>
        <p:nvSpPr>
          <p:cNvPr id="4" name="Titre 1">
            <a:extLst>
              <a:ext uri="{FF2B5EF4-FFF2-40B4-BE49-F238E27FC236}">
                <a16:creationId xmlns:a16="http://schemas.microsoft.com/office/drawing/2014/main" id="{DDD6635C-A6F6-4B9B-AA7A-972D16E03B26}"/>
              </a:ext>
            </a:extLst>
          </p:cNvPr>
          <p:cNvSpPr txBox="1">
            <a:spLocks/>
          </p:cNvSpPr>
          <p:nvPr/>
        </p:nvSpPr>
        <p:spPr>
          <a:xfrm>
            <a:off x="-4665" y="2852936"/>
            <a:ext cx="9289032" cy="1470025"/>
          </a:xfrm>
          <a:prstGeom prst="rect">
            <a:avLst/>
          </a:prstGeom>
        </p:spPr>
        <p:txBody>
          <a:bodyPr vert="horz" lIns="91440" tIns="45720" rIns="91440" bIns="45720" rtlCol="0" anchor="ctr">
            <a:noAutofit/>
          </a:bodyPr>
          <a:lstStyle/>
          <a:p>
            <a:r>
              <a:rPr lang="fr-BE" sz="4400" dirty="0">
                <a:latin typeface="Lucida Bright" panose="02040602050505020304" pitchFamily="18" charset="0"/>
              </a:rPr>
              <a:t>3b/ </a:t>
            </a:r>
            <a:r>
              <a:rPr lang="fr-FR" sz="4400" b="0" i="0" dirty="0">
                <a:effectLst/>
                <a:latin typeface="arial" panose="020B0604020202020204" pitchFamily="34" charset="0"/>
              </a:rPr>
              <a:t>Ouvre les </a:t>
            </a:r>
            <a:r>
              <a:rPr lang="fr-FR" sz="4400" b="0" i="0" dirty="0">
                <a:effectLst/>
                <a:latin typeface="Lucida Bright" panose="02040602050505020304" pitchFamily="18" charset="0"/>
              </a:rPr>
              <a:t>écluses, Seigneur</a:t>
            </a:r>
            <a:br>
              <a:rPr lang="fr-FR" sz="4400" dirty="0">
                <a:latin typeface="Lucida Bright" panose="02040602050505020304" pitchFamily="18" charset="0"/>
              </a:rPr>
            </a:br>
            <a:r>
              <a:rPr lang="fr-FR" sz="4400" b="0" i="0" dirty="0">
                <a:effectLst/>
                <a:latin typeface="Lucida Bright" panose="02040602050505020304" pitchFamily="18" charset="0"/>
              </a:rPr>
              <a:t>Fais tomber la pluie du ciel</a:t>
            </a:r>
            <a:br>
              <a:rPr lang="fr-FR" sz="4400" dirty="0">
                <a:latin typeface="Lucida Bright" panose="02040602050505020304" pitchFamily="18" charset="0"/>
              </a:rPr>
            </a:br>
            <a:r>
              <a:rPr lang="fr-FR" sz="4400" b="0" i="0" dirty="0">
                <a:effectLst/>
                <a:latin typeface="Lucida Bright" panose="02040602050505020304" pitchFamily="18" charset="0"/>
              </a:rPr>
              <a:t>Ouvre les écluses, Seigneur</a:t>
            </a:r>
            <a:br>
              <a:rPr lang="fr-FR" sz="4400" dirty="0">
                <a:latin typeface="Lucida Bright" panose="02040602050505020304" pitchFamily="18" charset="0"/>
              </a:rPr>
            </a:br>
            <a:r>
              <a:rPr lang="fr-FR" sz="4400" b="0" i="0" dirty="0">
                <a:effectLst/>
                <a:latin typeface="Lucida Bright" panose="02040602050505020304" pitchFamily="18" charset="0"/>
              </a:rPr>
              <a:t>Fais tomber la pluie du ciel (du ciel)</a:t>
            </a:r>
            <a:endParaRPr kumimoji="0" lang="fr-BE" sz="4400" b="0" i="0" u="none" strike="noStrike" kern="1200" cap="none" spc="0" normalizeH="0" baseline="0" noProof="0" dirty="0">
              <a:ln>
                <a:noFill/>
              </a:ln>
              <a:effectLst/>
              <a:uLnTx/>
              <a:uFillTx/>
              <a:latin typeface="Lucida Bright" panose="02040602050505020304" pitchFamily="18" charset="0"/>
              <a:ea typeface="+mj-ea"/>
              <a:cs typeface="+mj-cs"/>
            </a:endParaRPr>
          </a:p>
        </p:txBody>
      </p:sp>
    </p:spTree>
    <p:extLst>
      <p:ext uri="{BB962C8B-B14F-4D97-AF65-F5344CB8AC3E}">
        <p14:creationId xmlns:p14="http://schemas.microsoft.com/office/powerpoint/2010/main" val="194687243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txBox="1">
            <a:spLocks/>
          </p:cNvSpPr>
          <p:nvPr/>
        </p:nvSpPr>
        <p:spPr>
          <a:xfrm>
            <a:off x="904056" y="-99392"/>
            <a:ext cx="7772400" cy="1584176"/>
          </a:xfrm>
          <a:prstGeom prst="rect">
            <a:avLst/>
          </a:prstGeom>
        </p:spPr>
        <p:txBody>
          <a:bodyPr vert="horz" anchor="t">
            <a:noAutofit/>
          </a:bodyPr>
          <a:lstStyle>
            <a:lvl1pPr algn="ctr">
              <a:spcBef>
                <a:spcPct val="0"/>
              </a:spcBef>
              <a:buNone/>
              <a:defRPr kumimoji="0" sz="4800" b="1" spc="-100" baseline="0">
                <a:solidFill>
                  <a:srgbClr val="FFFF5B"/>
                </a:solidFill>
                <a:latin typeface="+mj-lt"/>
                <a:ea typeface="+mj-ea"/>
                <a:cs typeface="+mj-cs"/>
              </a:defRPr>
            </a:lvl1pPr>
            <a:extLst/>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BE" sz="4800" b="1" i="0" u="none" strike="noStrike" kern="1200" cap="none" spc="-100" normalizeH="0" baseline="0" noProof="0" dirty="0">
                <a:ln>
                  <a:noFill/>
                </a:ln>
                <a:solidFill>
                  <a:srgbClr val="FFFF5B"/>
                </a:solidFill>
                <a:effectLst/>
                <a:uLnTx/>
                <a:uFillTx/>
                <a:latin typeface="Gill Sans MT" panose="020B0502020104020203" pitchFamily="34" charset="0"/>
                <a:ea typeface="+mj-ea"/>
                <a:cs typeface="+mj-cs"/>
              </a:rPr>
              <a:t>Communion</a:t>
            </a:r>
          </a:p>
        </p:txBody>
      </p:sp>
      <p:sp>
        <p:nvSpPr>
          <p:cNvPr id="4" name="Titre 1">
            <a:extLst>
              <a:ext uri="{FF2B5EF4-FFF2-40B4-BE49-F238E27FC236}">
                <a16:creationId xmlns:a16="http://schemas.microsoft.com/office/drawing/2014/main" id="{DDD6635C-A6F6-4B9B-AA7A-972D16E03B26}"/>
              </a:ext>
            </a:extLst>
          </p:cNvPr>
          <p:cNvSpPr txBox="1">
            <a:spLocks/>
          </p:cNvSpPr>
          <p:nvPr/>
        </p:nvSpPr>
        <p:spPr>
          <a:xfrm>
            <a:off x="-4665" y="2852936"/>
            <a:ext cx="9289032" cy="1470025"/>
          </a:xfrm>
          <a:prstGeom prst="rect">
            <a:avLst/>
          </a:prstGeom>
        </p:spPr>
        <p:txBody>
          <a:bodyPr vert="horz" lIns="91440" tIns="45720" rIns="91440" bIns="45720" rtlCol="0" anchor="ctr">
            <a:noAutofit/>
          </a:bodyPr>
          <a:lstStyle/>
          <a:p>
            <a:r>
              <a:rPr lang="fr-BE" sz="4400" dirty="0">
                <a:latin typeface="Lucida Bright" panose="02040602050505020304" pitchFamily="18" charset="0"/>
              </a:rPr>
              <a:t>3t/ </a:t>
            </a:r>
            <a:r>
              <a:rPr lang="fr-FR" sz="3200" b="0" i="0" dirty="0">
                <a:effectLst/>
                <a:latin typeface="Lucida Bright" panose="02040602050505020304" pitchFamily="18" charset="0"/>
              </a:rPr>
              <a:t>Fais tomber la pluie</a:t>
            </a:r>
            <a:br>
              <a:rPr lang="fr-FR" sz="3200" dirty="0">
                <a:latin typeface="Lucida Bright" panose="02040602050505020304" pitchFamily="18" charset="0"/>
              </a:rPr>
            </a:br>
            <a:r>
              <a:rPr lang="fr-FR" sz="3200" b="0" i="0" dirty="0">
                <a:effectLst/>
                <a:latin typeface="Lucida Bright" panose="02040602050505020304" pitchFamily="18" charset="0"/>
              </a:rPr>
              <a:t>Fais tomber la pluie du ciel (fais tomber la pluie)</a:t>
            </a:r>
            <a:br>
              <a:rPr lang="fr-FR" sz="3200" dirty="0">
                <a:latin typeface="Lucida Bright" panose="02040602050505020304" pitchFamily="18" charset="0"/>
              </a:rPr>
            </a:br>
            <a:r>
              <a:rPr lang="fr-FR" sz="3200" b="0" i="0" dirty="0">
                <a:effectLst/>
                <a:latin typeface="Lucida Bright" panose="02040602050505020304" pitchFamily="18" charset="0"/>
              </a:rPr>
              <a:t>Fais tomber la pluie (fais tomber la pluie)</a:t>
            </a:r>
            <a:br>
              <a:rPr lang="fr-FR" sz="3200" dirty="0">
                <a:latin typeface="Lucida Bright" panose="02040602050505020304" pitchFamily="18" charset="0"/>
              </a:rPr>
            </a:br>
            <a:r>
              <a:rPr lang="fr-FR" sz="3200" b="0" i="0" dirty="0">
                <a:effectLst/>
                <a:latin typeface="Lucida Bright" panose="02040602050505020304" pitchFamily="18" charset="0"/>
              </a:rPr>
              <a:t>Fais tomber la pluie du ciel</a:t>
            </a:r>
            <a:br>
              <a:rPr lang="fr-FR" sz="3200" dirty="0">
                <a:latin typeface="Lucida Bright" panose="02040602050505020304" pitchFamily="18" charset="0"/>
              </a:rPr>
            </a:br>
            <a:r>
              <a:rPr lang="fr-FR" sz="3200" b="0" i="0" dirty="0">
                <a:effectLst/>
                <a:latin typeface="Lucida Bright" panose="02040602050505020304" pitchFamily="18" charset="0"/>
              </a:rPr>
              <a:t>Fais tomber la pluie (fais tomber la pluie)</a:t>
            </a:r>
            <a:br>
              <a:rPr lang="fr-FR" sz="3200" dirty="0">
                <a:latin typeface="Lucida Bright" panose="02040602050505020304" pitchFamily="18" charset="0"/>
              </a:rPr>
            </a:br>
            <a:r>
              <a:rPr lang="fr-FR" sz="3200" b="0" i="0" dirty="0">
                <a:effectLst/>
                <a:latin typeface="Lucida Bright" panose="02040602050505020304" pitchFamily="18" charset="0"/>
              </a:rPr>
              <a:t>Fais tomber la pluie du ciel</a:t>
            </a:r>
            <a:br>
              <a:rPr lang="fr-FR" sz="3200" dirty="0">
                <a:latin typeface="Lucida Bright" panose="02040602050505020304" pitchFamily="18" charset="0"/>
              </a:rPr>
            </a:br>
            <a:r>
              <a:rPr lang="fr-FR" sz="3200" b="0" i="0" dirty="0">
                <a:effectLst/>
                <a:latin typeface="Lucida Bright" panose="02040602050505020304" pitchFamily="18" charset="0"/>
              </a:rPr>
              <a:t>Fais tomber la pluie (fais tomber la pluie)</a:t>
            </a:r>
            <a:br>
              <a:rPr lang="fr-FR" sz="3200" dirty="0">
                <a:latin typeface="Lucida Bright" panose="02040602050505020304" pitchFamily="18" charset="0"/>
              </a:rPr>
            </a:br>
            <a:r>
              <a:rPr lang="fr-FR" sz="3200" b="0" i="0" dirty="0">
                <a:effectLst/>
                <a:latin typeface="Lucida Bright" panose="02040602050505020304" pitchFamily="18" charset="0"/>
              </a:rPr>
              <a:t>Fais tomber la pluie du ciel</a:t>
            </a:r>
            <a:endParaRPr kumimoji="0" lang="fr-BE" sz="3200" b="0" i="0" u="none" strike="noStrike" kern="1200" cap="none" spc="0" normalizeH="0" baseline="0" noProof="0" dirty="0">
              <a:ln>
                <a:noFill/>
              </a:ln>
              <a:effectLst/>
              <a:uLnTx/>
              <a:uFillTx/>
              <a:latin typeface="Lucida Bright" panose="02040602050505020304" pitchFamily="18" charset="0"/>
              <a:ea typeface="+mj-ea"/>
              <a:cs typeface="+mj-cs"/>
            </a:endParaRPr>
          </a:p>
        </p:txBody>
      </p:sp>
    </p:spTree>
    <p:extLst>
      <p:ext uri="{BB962C8B-B14F-4D97-AF65-F5344CB8AC3E}">
        <p14:creationId xmlns:p14="http://schemas.microsoft.com/office/powerpoint/2010/main" val="347147824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txBox="1">
            <a:spLocks/>
          </p:cNvSpPr>
          <p:nvPr/>
        </p:nvSpPr>
        <p:spPr>
          <a:xfrm>
            <a:off x="904056" y="-99392"/>
            <a:ext cx="7772400" cy="1584176"/>
          </a:xfrm>
          <a:prstGeom prst="rect">
            <a:avLst/>
          </a:prstGeom>
        </p:spPr>
        <p:txBody>
          <a:bodyPr vert="horz" anchor="t">
            <a:noAutofit/>
          </a:bodyPr>
          <a:lstStyle>
            <a:lvl1pPr algn="ctr">
              <a:spcBef>
                <a:spcPct val="0"/>
              </a:spcBef>
              <a:buNone/>
              <a:defRPr kumimoji="0" sz="4800" b="1" spc="-100" baseline="0">
                <a:solidFill>
                  <a:srgbClr val="FFFF5B"/>
                </a:solidFill>
                <a:latin typeface="+mj-lt"/>
                <a:ea typeface="+mj-ea"/>
                <a:cs typeface="+mj-cs"/>
              </a:defRPr>
            </a:lvl1pPr>
            <a:extLst/>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BE" sz="4800" b="1" i="0" u="none" strike="noStrike" kern="1200" cap="none" spc="-100" normalizeH="0" baseline="0" noProof="0" dirty="0">
                <a:ln>
                  <a:noFill/>
                </a:ln>
                <a:solidFill>
                  <a:srgbClr val="FFFF5B"/>
                </a:solidFill>
                <a:effectLst/>
                <a:uLnTx/>
                <a:uFillTx/>
                <a:latin typeface="Gill Sans MT" panose="020B0502020104020203" pitchFamily="34" charset="0"/>
                <a:ea typeface="+mj-ea"/>
                <a:cs typeface="+mj-cs"/>
              </a:rPr>
              <a:t>Communion</a:t>
            </a:r>
          </a:p>
        </p:txBody>
      </p:sp>
      <p:sp>
        <p:nvSpPr>
          <p:cNvPr id="4" name="Titre 1">
            <a:extLst>
              <a:ext uri="{FF2B5EF4-FFF2-40B4-BE49-F238E27FC236}">
                <a16:creationId xmlns:a16="http://schemas.microsoft.com/office/drawing/2014/main" id="{DDD6635C-A6F6-4B9B-AA7A-972D16E03B26}"/>
              </a:ext>
            </a:extLst>
          </p:cNvPr>
          <p:cNvSpPr txBox="1">
            <a:spLocks/>
          </p:cNvSpPr>
          <p:nvPr/>
        </p:nvSpPr>
        <p:spPr>
          <a:xfrm>
            <a:off x="467544" y="2996952"/>
            <a:ext cx="7924125" cy="1470025"/>
          </a:xfrm>
          <a:prstGeom prst="rect">
            <a:avLst/>
          </a:prstGeom>
        </p:spPr>
        <p:txBody>
          <a:bodyPr vert="horz" lIns="91440" tIns="45720" rIns="91440" bIns="45720" rtlCol="0" anchor="ctr">
            <a:noAutofit/>
          </a:bodyPr>
          <a:lstStyle/>
          <a:p>
            <a:r>
              <a:rPr lang="fr-BE" sz="4400" dirty="0">
                <a:latin typeface="Lucida Bright" panose="02040602050505020304" pitchFamily="18" charset="0"/>
              </a:rPr>
              <a:t>R/ </a:t>
            </a:r>
            <a:r>
              <a:rPr lang="fr-FR" sz="4400" b="0" i="0" dirty="0">
                <a:effectLst/>
                <a:latin typeface="Lucida Bright" panose="02040602050505020304" pitchFamily="18" charset="0"/>
              </a:rPr>
              <a:t>Maintenant Seigneur, souffle sur nos pays</a:t>
            </a:r>
            <a:br>
              <a:rPr lang="fr-FR" sz="4400" dirty="0">
                <a:latin typeface="Lucida Bright" panose="02040602050505020304" pitchFamily="18" charset="0"/>
              </a:rPr>
            </a:br>
            <a:r>
              <a:rPr lang="fr-FR" sz="4400" b="0" i="0" dirty="0">
                <a:effectLst/>
                <a:latin typeface="Lucida Bright" panose="02040602050505020304" pitchFamily="18" charset="0"/>
              </a:rPr>
              <a:t>Envahis nos villages</a:t>
            </a:r>
            <a:br>
              <a:rPr lang="fr-FR" sz="4400" dirty="0">
                <a:latin typeface="Lucida Bright" panose="02040602050505020304" pitchFamily="18" charset="0"/>
              </a:rPr>
            </a:br>
            <a:r>
              <a:rPr lang="fr-FR" sz="4400" b="0" i="0" dirty="0">
                <a:effectLst/>
                <a:latin typeface="Lucida Bright" panose="02040602050505020304" pitchFamily="18" charset="0"/>
              </a:rPr>
              <a:t>Viens toucher nos familles</a:t>
            </a:r>
            <a:br>
              <a:rPr lang="fr-FR" sz="4400" dirty="0">
                <a:latin typeface="Lucida Bright" panose="02040602050505020304" pitchFamily="18" charset="0"/>
              </a:rPr>
            </a:br>
            <a:r>
              <a:rPr lang="fr-FR" sz="4400" b="0" i="0" dirty="0">
                <a:effectLst/>
                <a:latin typeface="Lucida Bright" panose="02040602050505020304" pitchFamily="18" charset="0"/>
              </a:rPr>
              <a:t>Maintenant Seigneur, fais connaître le nom</a:t>
            </a:r>
            <a:br>
              <a:rPr lang="fr-FR" sz="4400" dirty="0">
                <a:latin typeface="Lucida Bright" panose="02040602050505020304" pitchFamily="18" charset="0"/>
              </a:rPr>
            </a:br>
            <a:r>
              <a:rPr lang="fr-FR" sz="4400" b="0" i="0" dirty="0">
                <a:effectLst/>
                <a:latin typeface="Lucida Bright" panose="02040602050505020304" pitchFamily="18" charset="0"/>
              </a:rPr>
              <a:t>Qui peut guérir les nations</a:t>
            </a:r>
            <a:br>
              <a:rPr lang="fr-FR" sz="4400" dirty="0">
                <a:latin typeface="Lucida Bright" panose="02040602050505020304" pitchFamily="18" charset="0"/>
              </a:rPr>
            </a:br>
            <a:r>
              <a:rPr lang="fr-FR" sz="4400" b="0" i="0" dirty="0">
                <a:effectLst/>
                <a:latin typeface="Lucida Bright" panose="02040602050505020304" pitchFamily="18" charset="0"/>
              </a:rPr>
              <a:t>Le nom de Jésus Christ</a:t>
            </a:r>
            <a:br>
              <a:rPr kumimoji="0" lang="fr-BE" sz="4400" b="0" i="0" u="none" strike="noStrike" kern="1200" cap="none" spc="0" normalizeH="0" baseline="0" noProof="0" dirty="0">
                <a:ln>
                  <a:noFill/>
                </a:ln>
                <a:effectLst/>
                <a:uLnTx/>
                <a:uFillTx/>
                <a:latin typeface="Lucida Bright" panose="02040602050505020304" pitchFamily="18" charset="0"/>
                <a:ea typeface="+mj-ea"/>
                <a:cs typeface="+mj-cs"/>
              </a:rPr>
            </a:br>
            <a:r>
              <a:rPr kumimoji="0" lang="fr-BE" sz="4400" b="0" i="0" u="none" strike="noStrike" kern="1200" cap="none" spc="0" normalizeH="0" baseline="0" noProof="0" dirty="0">
                <a:ln>
                  <a:noFill/>
                </a:ln>
                <a:effectLst/>
                <a:uLnTx/>
                <a:uFillTx/>
                <a:latin typeface="Comic Sans MS" pitchFamily="66" charset="0"/>
                <a:ea typeface="+mj-ea"/>
                <a:cs typeface="+mj-cs"/>
              </a:rPr>
              <a:t>    </a:t>
            </a:r>
          </a:p>
        </p:txBody>
      </p:sp>
    </p:spTree>
    <p:extLst>
      <p:ext uri="{BB962C8B-B14F-4D97-AF65-F5344CB8AC3E}">
        <p14:creationId xmlns:p14="http://schemas.microsoft.com/office/powerpoint/2010/main" val="420918008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Titre 1"/>
          <p:cNvSpPr txBox="1">
            <a:spLocks/>
          </p:cNvSpPr>
          <p:nvPr/>
        </p:nvSpPr>
        <p:spPr>
          <a:xfrm>
            <a:off x="4499992" y="3975199"/>
            <a:ext cx="4508376" cy="1470025"/>
          </a:xfrm>
          <a:prstGeom prst="rect">
            <a:avLst/>
          </a:prstGeom>
        </p:spPr>
        <p:txBody>
          <a:bodyPr vert="horz" lIns="91440" tIns="45720" rIns="91440" bIns="45720" rtlCol="0" anchor="ctr">
            <a:noAutofit/>
          </a:bodyPr>
          <a:lstStyle/>
          <a:p>
            <a:pPr algn="ctr"/>
            <a:br>
              <a:rPr lang="fr-BE" sz="4000" dirty="0">
                <a:solidFill>
                  <a:srgbClr val="738AC8">
                    <a:lumMod val="75000"/>
                  </a:srgbClr>
                </a:solidFill>
                <a:latin typeface="Comic Sans MS" pitchFamily="66" charset="0"/>
              </a:rPr>
            </a:br>
            <a:endParaRPr lang="fr-BE" sz="4000" dirty="0">
              <a:solidFill>
                <a:srgbClr val="738AC8">
                  <a:lumMod val="75000"/>
                </a:srgbClr>
              </a:solidFill>
              <a:latin typeface="Comic Sans MS" pitchFamily="66" charset="0"/>
            </a:endParaRPr>
          </a:p>
        </p:txBody>
      </p:sp>
      <p:sp>
        <p:nvSpPr>
          <p:cNvPr id="7" name="Rectangle 6"/>
          <p:cNvSpPr/>
          <p:nvPr/>
        </p:nvSpPr>
        <p:spPr>
          <a:xfrm>
            <a:off x="318695" y="243487"/>
            <a:ext cx="8267905" cy="769441"/>
          </a:xfrm>
          <a:prstGeom prst="rect">
            <a:avLst/>
          </a:prstGeom>
        </p:spPr>
        <p:txBody>
          <a:bodyPr wrap="none">
            <a:spAutoFit/>
          </a:bodyPr>
          <a:lstStyle/>
          <a:p>
            <a:pPr algn="ctr">
              <a:spcBef>
                <a:spcPct val="0"/>
              </a:spcBef>
              <a:defRPr/>
            </a:pPr>
            <a:r>
              <a:rPr lang="fr-BE" sz="4400" b="1" dirty="0">
                <a:solidFill>
                  <a:srgbClr val="FFFF00"/>
                </a:solidFill>
              </a:rPr>
              <a:t>BENEDICTION FINALE ET ENVOI</a:t>
            </a:r>
          </a:p>
        </p:txBody>
      </p:sp>
      <p:pic>
        <p:nvPicPr>
          <p:cNvPr id="4" name="Imag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9552" y="2234512"/>
            <a:ext cx="3075275" cy="2468313"/>
          </a:xfrm>
          <a:prstGeom prst="rect">
            <a:avLst/>
          </a:prstGeom>
        </p:spPr>
      </p:pic>
      <p:sp>
        <p:nvSpPr>
          <p:cNvPr id="5" name="Rectangle 4"/>
          <p:cNvSpPr/>
          <p:nvPr/>
        </p:nvSpPr>
        <p:spPr>
          <a:xfrm>
            <a:off x="3954236" y="1196752"/>
            <a:ext cx="4721721" cy="5170646"/>
          </a:xfrm>
          <a:prstGeom prst="rect">
            <a:avLst/>
          </a:prstGeom>
        </p:spPr>
        <p:txBody>
          <a:bodyPr wrap="square">
            <a:spAutoFit/>
          </a:bodyPr>
          <a:lstStyle/>
          <a:p>
            <a:r>
              <a:rPr lang="fr-BE" sz="3000" dirty="0">
                <a:solidFill>
                  <a:prstClr val="white"/>
                </a:solidFill>
                <a:latin typeface="Lucida Bright" panose="02040602050505020304" pitchFamily="18" charset="0"/>
              </a:rPr>
              <a:t>Après t’être nourri de cette rencontre avec Dieu et avec les autres, le prêtre termine la Messe en te bénissant au nom de Dieu (Père, Fils et Esprit Saint). </a:t>
            </a:r>
          </a:p>
          <a:p>
            <a:endParaRPr lang="fr-BE" sz="3000" dirty="0">
              <a:solidFill>
                <a:prstClr val="white"/>
              </a:solidFill>
              <a:latin typeface="Lucida Bright" panose="02040602050505020304" pitchFamily="18" charset="0"/>
            </a:endParaRPr>
          </a:p>
          <a:p>
            <a:r>
              <a:rPr lang="fr-BE" sz="3000" dirty="0">
                <a:solidFill>
                  <a:prstClr val="white"/>
                </a:solidFill>
                <a:latin typeface="Lucida Bright" panose="02040602050505020304" pitchFamily="18" charset="0"/>
              </a:rPr>
              <a:t>Ensuite, il t’envoie vivre ta vie dans la Paix que Dieu t’a donnée. </a:t>
            </a:r>
            <a:endParaRPr lang="en-US" sz="3000" dirty="0">
              <a:solidFill>
                <a:prstClr val="white"/>
              </a:solidFill>
              <a:latin typeface="Lucida Bright" panose="02040602050505020304" pitchFamily="18" charset="0"/>
            </a:endParaRPr>
          </a:p>
        </p:txBody>
      </p:sp>
    </p:spTree>
    <p:extLst>
      <p:ext uri="{BB962C8B-B14F-4D97-AF65-F5344CB8AC3E}">
        <p14:creationId xmlns:p14="http://schemas.microsoft.com/office/powerpoint/2010/main" val="71995022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a:xfrm>
            <a:off x="899592" y="54171"/>
            <a:ext cx="7772400" cy="914400"/>
          </a:xfrm>
        </p:spPr>
        <p:txBody>
          <a:bodyPr>
            <a:noAutofit/>
          </a:bodyPr>
          <a:lstStyle/>
          <a:p>
            <a:pPr algn="ctr"/>
            <a:r>
              <a:rPr lang="fr-BE" sz="4800" b="1" dirty="0">
                <a:solidFill>
                  <a:srgbClr val="FFFF5B"/>
                </a:solidFill>
              </a:rPr>
              <a:t>CHANT DE SORTIE</a:t>
            </a:r>
          </a:p>
        </p:txBody>
      </p:sp>
      <p:sp>
        <p:nvSpPr>
          <p:cNvPr id="3" name="Espace réservé du contenu 2"/>
          <p:cNvSpPr>
            <a:spLocks noGrp="1"/>
          </p:cNvSpPr>
          <p:nvPr>
            <p:ph idx="1"/>
          </p:nvPr>
        </p:nvSpPr>
        <p:spPr>
          <a:xfrm>
            <a:off x="395536" y="1628800"/>
            <a:ext cx="8640960" cy="4572000"/>
          </a:xfrm>
        </p:spPr>
        <p:txBody>
          <a:bodyPr>
            <a:noAutofit/>
          </a:bodyPr>
          <a:lstStyle/>
          <a:p>
            <a:pPr marL="68580" indent="0">
              <a:buNone/>
            </a:pPr>
            <a:r>
              <a:rPr lang="fr-FR" sz="3600" dirty="0">
                <a:latin typeface="Lucida Bright" panose="02040602050505020304" pitchFamily="18" charset="0"/>
              </a:rPr>
              <a:t>R/Jamais rien n’arrêtera notre louange nos cris de joie</a:t>
            </a:r>
          </a:p>
          <a:p>
            <a:pPr marL="68580" indent="0">
              <a:buNone/>
            </a:pPr>
            <a:r>
              <a:rPr lang="fr-FR" sz="3600" dirty="0">
                <a:latin typeface="Lucida Bright" panose="02040602050505020304" pitchFamily="18" charset="0"/>
              </a:rPr>
              <a:t>Notre Dieu se lèvera et Sa lumière resplendira X2</a:t>
            </a:r>
          </a:p>
        </p:txBody>
      </p:sp>
      <p:sp>
        <p:nvSpPr>
          <p:cNvPr id="4" name="TextBox 3"/>
          <p:cNvSpPr txBox="1"/>
          <p:nvPr/>
        </p:nvSpPr>
        <p:spPr>
          <a:xfrm rot="16200000">
            <a:off x="-344248" y="3386901"/>
            <a:ext cx="112883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orbel"/>
                <a:ea typeface="+mn-ea"/>
                <a:cs typeface="+mn-cs"/>
              </a:rPr>
              <a:t>@Impact </a:t>
            </a:r>
            <a:endParaRPr kumimoji="0" lang="fr-BE" sz="1800" b="0" i="0" u="none" strike="noStrike" kern="1200" cap="none" spc="0" normalizeH="0" baseline="0" noProof="0" dirty="0">
              <a:ln>
                <a:noFill/>
              </a:ln>
              <a:solidFill>
                <a:prstClr val="white"/>
              </a:solidFill>
              <a:effectLst/>
              <a:uLnTx/>
              <a:uFillTx/>
              <a:latin typeface="Corbel"/>
              <a:ea typeface="+mn-ea"/>
              <a:cs typeface="+mn-cs"/>
            </a:endParaRPr>
          </a:p>
        </p:txBody>
      </p:sp>
    </p:spTree>
    <p:extLst>
      <p:ext uri="{BB962C8B-B14F-4D97-AF65-F5344CB8AC3E}">
        <p14:creationId xmlns:p14="http://schemas.microsoft.com/office/powerpoint/2010/main" val="347345467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a:xfrm>
            <a:off x="899592" y="54171"/>
            <a:ext cx="7772400" cy="914400"/>
          </a:xfrm>
        </p:spPr>
        <p:txBody>
          <a:bodyPr>
            <a:noAutofit/>
          </a:bodyPr>
          <a:lstStyle/>
          <a:p>
            <a:pPr algn="ctr"/>
            <a:r>
              <a:rPr lang="fr-BE" sz="4800" b="1" dirty="0">
                <a:solidFill>
                  <a:srgbClr val="FFFF5B"/>
                </a:solidFill>
              </a:rPr>
              <a:t>CHANT DE SORTIE</a:t>
            </a:r>
          </a:p>
        </p:txBody>
      </p:sp>
      <p:sp>
        <p:nvSpPr>
          <p:cNvPr id="3" name="Espace réservé du contenu 2"/>
          <p:cNvSpPr>
            <a:spLocks noGrp="1"/>
          </p:cNvSpPr>
          <p:nvPr>
            <p:ph idx="1"/>
          </p:nvPr>
        </p:nvSpPr>
        <p:spPr>
          <a:xfrm>
            <a:off x="395536" y="1628800"/>
            <a:ext cx="8640960" cy="4572000"/>
          </a:xfrm>
        </p:spPr>
        <p:txBody>
          <a:bodyPr>
            <a:noAutofit/>
          </a:bodyPr>
          <a:lstStyle/>
          <a:p>
            <a:pPr marL="68580" indent="0">
              <a:buNone/>
            </a:pPr>
            <a:r>
              <a:rPr lang="fr-FR" sz="3600" dirty="0">
                <a:latin typeface="Lucida Bright" panose="02040602050505020304" pitchFamily="18" charset="0"/>
              </a:rPr>
              <a:t>1/Même si les montagnes s'écroulaient</a:t>
            </a:r>
          </a:p>
          <a:p>
            <a:pPr marL="68580" indent="0">
              <a:buNone/>
            </a:pPr>
            <a:r>
              <a:rPr lang="fr-FR" sz="3600" dirty="0">
                <a:latin typeface="Lucida Bright" panose="02040602050505020304" pitchFamily="18" charset="0"/>
              </a:rPr>
              <a:t>Et que la peur nous terrassait</a:t>
            </a:r>
          </a:p>
          <a:p>
            <a:pPr marL="68580" indent="0">
              <a:buNone/>
            </a:pPr>
            <a:r>
              <a:rPr lang="fr-FR" sz="3600" dirty="0">
                <a:latin typeface="Lucida Bright" panose="02040602050505020304" pitchFamily="18" charset="0"/>
              </a:rPr>
              <a:t>Nous tiendrons ferme dans notre foi</a:t>
            </a:r>
          </a:p>
          <a:p>
            <a:pPr marL="68580" indent="0">
              <a:buNone/>
            </a:pPr>
            <a:r>
              <a:rPr lang="fr-FR" sz="3600" dirty="0">
                <a:latin typeface="Lucida Bright" panose="02040602050505020304" pitchFamily="18" charset="0"/>
              </a:rPr>
              <a:t>Son Saint-Esprit nous guidera</a:t>
            </a:r>
            <a:endParaRPr lang="en-US" sz="3600" dirty="0">
              <a:latin typeface="Lucida Bright" panose="02040602050505020304" pitchFamily="18" charset="0"/>
            </a:endParaRPr>
          </a:p>
        </p:txBody>
      </p:sp>
      <p:sp>
        <p:nvSpPr>
          <p:cNvPr id="4" name="TextBox 3"/>
          <p:cNvSpPr txBox="1"/>
          <p:nvPr/>
        </p:nvSpPr>
        <p:spPr>
          <a:xfrm rot="16200000">
            <a:off x="-344248" y="3386901"/>
            <a:ext cx="112883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orbel"/>
                <a:ea typeface="+mn-ea"/>
                <a:cs typeface="+mn-cs"/>
              </a:rPr>
              <a:t>@Impact </a:t>
            </a:r>
            <a:endParaRPr kumimoji="0" lang="fr-BE" sz="1800" b="0" i="0" u="none" strike="noStrike" kern="1200" cap="none" spc="0" normalizeH="0" baseline="0" noProof="0" dirty="0">
              <a:ln>
                <a:noFill/>
              </a:ln>
              <a:solidFill>
                <a:prstClr val="white"/>
              </a:solidFill>
              <a:effectLst/>
              <a:uLnTx/>
              <a:uFillTx/>
              <a:latin typeface="Corbel"/>
              <a:ea typeface="+mn-ea"/>
              <a:cs typeface="+mn-cs"/>
            </a:endParaRPr>
          </a:p>
        </p:txBody>
      </p:sp>
    </p:spTree>
    <p:extLst>
      <p:ext uri="{BB962C8B-B14F-4D97-AF65-F5344CB8AC3E}">
        <p14:creationId xmlns:p14="http://schemas.microsoft.com/office/powerpoint/2010/main" val="69408417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a:xfrm>
            <a:off x="899592" y="54171"/>
            <a:ext cx="7772400" cy="914400"/>
          </a:xfrm>
        </p:spPr>
        <p:txBody>
          <a:bodyPr>
            <a:noAutofit/>
          </a:bodyPr>
          <a:lstStyle/>
          <a:p>
            <a:pPr algn="ctr"/>
            <a:r>
              <a:rPr lang="fr-BE" sz="4800" b="1" dirty="0">
                <a:solidFill>
                  <a:srgbClr val="FFFF5B"/>
                </a:solidFill>
              </a:rPr>
              <a:t>CHANT DE SORTIE</a:t>
            </a:r>
          </a:p>
        </p:txBody>
      </p:sp>
      <p:sp>
        <p:nvSpPr>
          <p:cNvPr id="3" name="Espace réservé du contenu 2"/>
          <p:cNvSpPr>
            <a:spLocks noGrp="1"/>
          </p:cNvSpPr>
          <p:nvPr>
            <p:ph idx="1"/>
          </p:nvPr>
        </p:nvSpPr>
        <p:spPr>
          <a:xfrm>
            <a:off x="395536" y="1628800"/>
            <a:ext cx="8640960" cy="4572000"/>
          </a:xfrm>
        </p:spPr>
        <p:txBody>
          <a:bodyPr>
            <a:noAutofit/>
          </a:bodyPr>
          <a:lstStyle/>
          <a:p>
            <a:pPr marL="68580" indent="0">
              <a:buNone/>
            </a:pPr>
            <a:r>
              <a:rPr lang="fr-FR" sz="3600" dirty="0">
                <a:latin typeface="Lucida Bright" panose="02040602050505020304" pitchFamily="18" charset="0"/>
              </a:rPr>
              <a:t>R/Jamais rien n’arrêtera notre louange nos cris de joie</a:t>
            </a:r>
          </a:p>
          <a:p>
            <a:pPr marL="68580" indent="0">
              <a:buNone/>
            </a:pPr>
            <a:r>
              <a:rPr lang="fr-FR" sz="3600" dirty="0">
                <a:latin typeface="Lucida Bright" panose="02040602050505020304" pitchFamily="18" charset="0"/>
              </a:rPr>
              <a:t>Notre Dieu se lèvera et Sa lumière resplendira x2</a:t>
            </a:r>
          </a:p>
          <a:p>
            <a:pPr marL="68580" indent="0">
              <a:buNone/>
            </a:pPr>
            <a:endParaRPr lang="fr-BE" sz="3600" dirty="0">
              <a:latin typeface="Lucida Bright" panose="02040602050505020304" pitchFamily="18" charset="0"/>
            </a:endParaRPr>
          </a:p>
        </p:txBody>
      </p:sp>
      <p:sp>
        <p:nvSpPr>
          <p:cNvPr id="4" name="TextBox 3"/>
          <p:cNvSpPr txBox="1"/>
          <p:nvPr/>
        </p:nvSpPr>
        <p:spPr>
          <a:xfrm rot="16200000">
            <a:off x="-344248" y="3386901"/>
            <a:ext cx="112883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orbel"/>
                <a:ea typeface="+mn-ea"/>
                <a:cs typeface="+mn-cs"/>
              </a:rPr>
              <a:t>@Impact </a:t>
            </a:r>
            <a:endParaRPr kumimoji="0" lang="fr-BE" sz="1800" b="0" i="0" u="none" strike="noStrike" kern="1200" cap="none" spc="0" normalizeH="0" baseline="0" noProof="0" dirty="0">
              <a:ln>
                <a:noFill/>
              </a:ln>
              <a:solidFill>
                <a:prstClr val="white"/>
              </a:solidFill>
              <a:effectLst/>
              <a:uLnTx/>
              <a:uFillTx/>
              <a:latin typeface="Corbel"/>
              <a:ea typeface="+mn-ea"/>
              <a:cs typeface="+mn-cs"/>
            </a:endParaRPr>
          </a:p>
        </p:txBody>
      </p:sp>
    </p:spTree>
    <p:extLst>
      <p:ext uri="{BB962C8B-B14F-4D97-AF65-F5344CB8AC3E}">
        <p14:creationId xmlns:p14="http://schemas.microsoft.com/office/powerpoint/2010/main" val="392388330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a:xfrm>
            <a:off x="899592" y="54171"/>
            <a:ext cx="7772400" cy="914400"/>
          </a:xfrm>
        </p:spPr>
        <p:txBody>
          <a:bodyPr>
            <a:noAutofit/>
          </a:bodyPr>
          <a:lstStyle/>
          <a:p>
            <a:pPr algn="ctr"/>
            <a:r>
              <a:rPr lang="fr-BE" sz="4800" b="1" dirty="0">
                <a:solidFill>
                  <a:srgbClr val="FFFF5B"/>
                </a:solidFill>
              </a:rPr>
              <a:t>CHANT DE SORTIE</a:t>
            </a:r>
          </a:p>
        </p:txBody>
      </p:sp>
      <p:sp>
        <p:nvSpPr>
          <p:cNvPr id="3" name="Espace réservé du contenu 2"/>
          <p:cNvSpPr>
            <a:spLocks noGrp="1"/>
          </p:cNvSpPr>
          <p:nvPr>
            <p:ph idx="1"/>
          </p:nvPr>
        </p:nvSpPr>
        <p:spPr>
          <a:xfrm>
            <a:off x="395536" y="1628800"/>
            <a:ext cx="8640960" cy="4572000"/>
          </a:xfrm>
        </p:spPr>
        <p:txBody>
          <a:bodyPr>
            <a:noAutofit/>
          </a:bodyPr>
          <a:lstStyle/>
          <a:p>
            <a:pPr marL="68580" indent="0">
              <a:buNone/>
            </a:pPr>
            <a:r>
              <a:rPr lang="fr-FR" sz="3600" dirty="0">
                <a:latin typeface="Lucida Bright" panose="02040602050505020304" pitchFamily="18" charset="0"/>
              </a:rPr>
              <a:t>3/Et dans le désert de nos pensées</a:t>
            </a:r>
          </a:p>
          <a:p>
            <a:pPr marL="68580" indent="0">
              <a:buNone/>
            </a:pPr>
            <a:r>
              <a:rPr lang="fr-FR" sz="3600" dirty="0">
                <a:latin typeface="Lucida Bright" panose="02040602050505020304" pitchFamily="18" charset="0"/>
              </a:rPr>
              <a:t>Lorsque tout semble s'effondrer</a:t>
            </a:r>
          </a:p>
          <a:p>
            <a:pPr marL="68580" indent="0">
              <a:buNone/>
            </a:pPr>
            <a:r>
              <a:rPr lang="fr-FR" sz="3600" dirty="0">
                <a:latin typeface="Lucida Bright" panose="02040602050505020304" pitchFamily="18" charset="0"/>
              </a:rPr>
              <a:t>Une parole s'élèvera</a:t>
            </a:r>
          </a:p>
          <a:p>
            <a:pPr marL="68580" indent="0">
              <a:buNone/>
            </a:pPr>
            <a:r>
              <a:rPr lang="fr-FR" sz="3600" dirty="0">
                <a:latin typeface="Lucida Bright" panose="02040602050505020304" pitchFamily="18" charset="0"/>
              </a:rPr>
              <a:t>Et Jésus-Christ triomphera</a:t>
            </a:r>
            <a:endParaRPr lang="en-US" sz="3600" dirty="0">
              <a:latin typeface="Lucida Bright" panose="02040602050505020304" pitchFamily="18" charset="0"/>
            </a:endParaRPr>
          </a:p>
        </p:txBody>
      </p:sp>
      <p:sp>
        <p:nvSpPr>
          <p:cNvPr id="4" name="TextBox 3"/>
          <p:cNvSpPr txBox="1"/>
          <p:nvPr/>
        </p:nvSpPr>
        <p:spPr>
          <a:xfrm rot="16200000">
            <a:off x="-344248" y="3386901"/>
            <a:ext cx="112883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orbel"/>
                <a:ea typeface="+mn-ea"/>
                <a:cs typeface="+mn-cs"/>
              </a:rPr>
              <a:t>@Impact </a:t>
            </a:r>
            <a:endParaRPr kumimoji="0" lang="fr-BE" sz="1800" b="0" i="0" u="none" strike="noStrike" kern="1200" cap="none" spc="0" normalizeH="0" baseline="0" noProof="0" dirty="0">
              <a:ln>
                <a:noFill/>
              </a:ln>
              <a:solidFill>
                <a:prstClr val="white"/>
              </a:solidFill>
              <a:effectLst/>
              <a:uLnTx/>
              <a:uFillTx/>
              <a:latin typeface="Corbel"/>
              <a:ea typeface="+mn-ea"/>
              <a:cs typeface="+mn-cs"/>
            </a:endParaRPr>
          </a:p>
        </p:txBody>
      </p:sp>
    </p:spTree>
    <p:extLst>
      <p:ext uri="{BB962C8B-B14F-4D97-AF65-F5344CB8AC3E}">
        <p14:creationId xmlns:p14="http://schemas.microsoft.com/office/powerpoint/2010/main" val="271194785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a:xfrm>
            <a:off x="899592" y="54171"/>
            <a:ext cx="7772400" cy="914400"/>
          </a:xfrm>
        </p:spPr>
        <p:txBody>
          <a:bodyPr>
            <a:noAutofit/>
          </a:bodyPr>
          <a:lstStyle/>
          <a:p>
            <a:pPr algn="ctr"/>
            <a:r>
              <a:rPr lang="fr-BE" sz="4800" b="1" dirty="0">
                <a:solidFill>
                  <a:srgbClr val="FFFF5B"/>
                </a:solidFill>
              </a:rPr>
              <a:t>CHANT DE SORTIE</a:t>
            </a:r>
          </a:p>
        </p:txBody>
      </p:sp>
      <p:sp>
        <p:nvSpPr>
          <p:cNvPr id="3" name="Espace réservé du contenu 2"/>
          <p:cNvSpPr>
            <a:spLocks noGrp="1"/>
          </p:cNvSpPr>
          <p:nvPr>
            <p:ph idx="1"/>
          </p:nvPr>
        </p:nvSpPr>
        <p:spPr>
          <a:xfrm>
            <a:off x="251520" y="721149"/>
            <a:ext cx="8640960" cy="4572000"/>
          </a:xfrm>
        </p:spPr>
        <p:txBody>
          <a:bodyPr>
            <a:noAutofit/>
          </a:bodyPr>
          <a:lstStyle/>
          <a:p>
            <a:pPr marL="68580" indent="0">
              <a:buNone/>
            </a:pPr>
            <a:r>
              <a:rPr lang="fr-FR" sz="3600" dirty="0">
                <a:latin typeface="Lucida Bright" panose="02040602050505020304" pitchFamily="18" charset="0"/>
              </a:rPr>
              <a:t>4/ Si notre cœur est dans la tristesse</a:t>
            </a:r>
          </a:p>
          <a:p>
            <a:pPr marL="68580" indent="0">
              <a:buNone/>
            </a:pPr>
            <a:r>
              <a:rPr lang="fr-FR" sz="3600" dirty="0">
                <a:latin typeface="Lucida Bright" panose="02040602050505020304" pitchFamily="18" charset="0"/>
              </a:rPr>
              <a:t>Répondant à ses propres lois</a:t>
            </a:r>
          </a:p>
          <a:p>
            <a:pPr marL="68580" indent="0">
              <a:buNone/>
            </a:pPr>
            <a:r>
              <a:rPr lang="fr-FR" sz="3600" dirty="0">
                <a:latin typeface="Lucida Bright" panose="02040602050505020304" pitchFamily="18" charset="0"/>
              </a:rPr>
              <a:t>Entendons résonner sa promesse</a:t>
            </a:r>
          </a:p>
          <a:p>
            <a:pPr marL="68580" indent="0">
              <a:buNone/>
            </a:pPr>
            <a:r>
              <a:rPr lang="fr-FR" sz="3600" dirty="0">
                <a:latin typeface="Lucida Bright" panose="02040602050505020304" pitchFamily="18" charset="0"/>
              </a:rPr>
              <a:t>Nos larmes deviendront sa joie</a:t>
            </a:r>
            <a:endParaRPr lang="fr-BE" sz="3600" dirty="0">
              <a:latin typeface="Lucida Bright" panose="02040602050505020304" pitchFamily="18" charset="0"/>
            </a:endParaRPr>
          </a:p>
        </p:txBody>
      </p:sp>
      <p:sp>
        <p:nvSpPr>
          <p:cNvPr id="4" name="TextBox 3"/>
          <p:cNvSpPr txBox="1"/>
          <p:nvPr/>
        </p:nvSpPr>
        <p:spPr>
          <a:xfrm rot="16200000">
            <a:off x="-344248" y="3386901"/>
            <a:ext cx="112883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orbel"/>
                <a:ea typeface="+mn-ea"/>
                <a:cs typeface="+mn-cs"/>
              </a:rPr>
              <a:t>@Impact </a:t>
            </a:r>
            <a:endParaRPr kumimoji="0" lang="fr-BE" sz="1800" b="0" i="0" u="none" strike="noStrike" kern="1200" cap="none" spc="0" normalizeH="0" baseline="0" noProof="0" dirty="0">
              <a:ln>
                <a:noFill/>
              </a:ln>
              <a:solidFill>
                <a:prstClr val="white"/>
              </a:solidFill>
              <a:effectLst/>
              <a:uLnTx/>
              <a:uFillTx/>
              <a:latin typeface="Corbel"/>
              <a:ea typeface="+mn-ea"/>
              <a:cs typeface="+mn-cs"/>
            </a:endParaRPr>
          </a:p>
        </p:txBody>
      </p:sp>
    </p:spTree>
    <p:extLst>
      <p:ext uri="{BB962C8B-B14F-4D97-AF65-F5344CB8AC3E}">
        <p14:creationId xmlns:p14="http://schemas.microsoft.com/office/powerpoint/2010/main" val="12189157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a:xfrm>
            <a:off x="899592" y="54171"/>
            <a:ext cx="7772400" cy="914400"/>
          </a:xfrm>
        </p:spPr>
        <p:txBody>
          <a:bodyPr>
            <a:noAutofit/>
          </a:bodyPr>
          <a:lstStyle/>
          <a:p>
            <a:pPr algn="ctr"/>
            <a:r>
              <a:rPr lang="fr-BE" sz="4800" b="1" dirty="0">
                <a:solidFill>
                  <a:srgbClr val="FFFF5B"/>
                </a:solidFill>
              </a:rPr>
              <a:t>CHANT DE SORTIE</a:t>
            </a:r>
          </a:p>
        </p:txBody>
      </p:sp>
      <p:sp>
        <p:nvSpPr>
          <p:cNvPr id="3" name="Espace réservé du contenu 2"/>
          <p:cNvSpPr>
            <a:spLocks noGrp="1"/>
          </p:cNvSpPr>
          <p:nvPr>
            <p:ph idx="1"/>
          </p:nvPr>
        </p:nvSpPr>
        <p:spPr>
          <a:xfrm>
            <a:off x="395536" y="1628800"/>
            <a:ext cx="8640960" cy="4572000"/>
          </a:xfrm>
        </p:spPr>
        <p:txBody>
          <a:bodyPr>
            <a:noAutofit/>
          </a:bodyPr>
          <a:lstStyle/>
          <a:p>
            <a:pPr marL="68580" indent="0">
              <a:buNone/>
            </a:pPr>
            <a:r>
              <a:rPr lang="fr-FR" sz="3600" dirty="0">
                <a:latin typeface="Lucida Bright" panose="02040602050505020304" pitchFamily="18" charset="0"/>
              </a:rPr>
              <a:t>R/Jamais rien n’arrêtera notre louange nos cris de joie</a:t>
            </a:r>
          </a:p>
          <a:p>
            <a:pPr marL="68580" indent="0">
              <a:buNone/>
            </a:pPr>
            <a:r>
              <a:rPr lang="fr-FR" sz="3600" dirty="0">
                <a:latin typeface="Lucida Bright" panose="02040602050505020304" pitchFamily="18" charset="0"/>
              </a:rPr>
              <a:t>Notre Dieu se lèvera et sa lumière resplendira x2</a:t>
            </a:r>
          </a:p>
          <a:p>
            <a:pPr marL="68580" indent="0">
              <a:buNone/>
            </a:pPr>
            <a:endParaRPr lang="fr-BE" sz="3600" dirty="0">
              <a:latin typeface="Lucida Bright" panose="02040602050505020304" pitchFamily="18" charset="0"/>
            </a:endParaRPr>
          </a:p>
        </p:txBody>
      </p:sp>
      <p:sp>
        <p:nvSpPr>
          <p:cNvPr id="4" name="TextBox 3"/>
          <p:cNvSpPr txBox="1"/>
          <p:nvPr/>
        </p:nvSpPr>
        <p:spPr>
          <a:xfrm rot="16200000">
            <a:off x="-344248" y="3386901"/>
            <a:ext cx="112883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orbel"/>
                <a:ea typeface="+mn-ea"/>
                <a:cs typeface="+mn-cs"/>
              </a:rPr>
              <a:t>@Impact </a:t>
            </a:r>
            <a:endParaRPr kumimoji="0" lang="fr-BE" sz="1800" b="0" i="0" u="none" strike="noStrike" kern="1200" cap="none" spc="0" normalizeH="0" baseline="0" noProof="0" dirty="0">
              <a:ln>
                <a:noFill/>
              </a:ln>
              <a:solidFill>
                <a:prstClr val="white"/>
              </a:solidFill>
              <a:effectLst/>
              <a:uLnTx/>
              <a:uFillTx/>
              <a:latin typeface="Corbel"/>
              <a:ea typeface="+mn-ea"/>
              <a:cs typeface="+mn-cs"/>
            </a:endParaRPr>
          </a:p>
        </p:txBody>
      </p:sp>
    </p:spTree>
    <p:extLst>
      <p:ext uri="{BB962C8B-B14F-4D97-AF65-F5344CB8AC3E}">
        <p14:creationId xmlns:p14="http://schemas.microsoft.com/office/powerpoint/2010/main" val="47082140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a:xfrm>
            <a:off x="395536" y="2780928"/>
            <a:ext cx="7772400" cy="914400"/>
          </a:xfrm>
        </p:spPr>
        <p:txBody>
          <a:bodyPr>
            <a:noAutofit/>
          </a:bodyPr>
          <a:lstStyle/>
          <a:p>
            <a:pPr algn="ctr"/>
            <a:r>
              <a:rPr lang="fr-BE" sz="4800" b="1" dirty="0">
                <a:solidFill>
                  <a:srgbClr val="FFFF5B"/>
                </a:solidFill>
              </a:rPr>
              <a:t>BON DIMANCHE</a:t>
            </a:r>
          </a:p>
        </p:txBody>
      </p:sp>
    </p:spTree>
    <p:extLst>
      <p:ext uri="{BB962C8B-B14F-4D97-AF65-F5344CB8AC3E}">
        <p14:creationId xmlns:p14="http://schemas.microsoft.com/office/powerpoint/2010/main" val="113807874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a:xfrm>
            <a:off x="395536" y="2780928"/>
            <a:ext cx="7772400" cy="914400"/>
          </a:xfrm>
        </p:spPr>
        <p:txBody>
          <a:bodyPr>
            <a:noAutofit/>
          </a:bodyPr>
          <a:lstStyle/>
          <a:p>
            <a:pPr algn="ctr"/>
            <a:r>
              <a:rPr lang="fr-BE" sz="4800" b="1" dirty="0">
                <a:solidFill>
                  <a:srgbClr val="FFFF5B"/>
                </a:solidFill>
              </a:rPr>
              <a:t>BACK UP AU CAS OU…</a:t>
            </a:r>
          </a:p>
        </p:txBody>
      </p:sp>
    </p:spTree>
    <p:extLst>
      <p:ext uri="{BB962C8B-B14F-4D97-AF65-F5344CB8AC3E}">
        <p14:creationId xmlns:p14="http://schemas.microsoft.com/office/powerpoint/2010/main" val="174283057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Titre 1"/>
          <p:cNvSpPr txBox="1">
            <a:spLocks/>
          </p:cNvSpPr>
          <p:nvPr/>
        </p:nvSpPr>
        <p:spPr>
          <a:xfrm>
            <a:off x="4572000" y="3479527"/>
            <a:ext cx="4508376" cy="1470025"/>
          </a:xfrm>
          <a:prstGeom prst="rect">
            <a:avLst/>
          </a:prstGeom>
        </p:spPr>
        <p:txBody>
          <a:bodyPr vert="horz" lIns="91440" tIns="45720" rIns="91440" bIns="45720" rtlCol="0" anchor="ctr">
            <a:noAutofit/>
          </a:bodyPr>
          <a:lstStyle/>
          <a:p>
            <a:endParaRPr lang="fr-BE" sz="2400" dirty="0">
              <a:solidFill>
                <a:srgbClr val="738AC8">
                  <a:lumMod val="75000"/>
                </a:srgbClr>
              </a:solidFill>
              <a:latin typeface="Comic Sans MS" pitchFamily="66" charset="0"/>
            </a:endParaRPr>
          </a:p>
          <a:p>
            <a:pPr>
              <a:spcBef>
                <a:spcPct val="0"/>
              </a:spcBef>
            </a:pPr>
            <a:br>
              <a:rPr lang="fr-BE" sz="2400" dirty="0">
                <a:solidFill>
                  <a:srgbClr val="738AC8">
                    <a:lumMod val="75000"/>
                  </a:srgbClr>
                </a:solidFill>
                <a:latin typeface="Comic Sans MS" pitchFamily="66" charset="0"/>
              </a:rPr>
            </a:br>
            <a:br>
              <a:rPr lang="fr-BE" sz="2400" dirty="0">
                <a:solidFill>
                  <a:srgbClr val="738AC8">
                    <a:lumMod val="75000"/>
                  </a:srgbClr>
                </a:solidFill>
                <a:latin typeface="Comic Sans MS" pitchFamily="66" charset="0"/>
              </a:rPr>
            </a:br>
            <a:endParaRPr lang="fr-BE" sz="2400" dirty="0">
              <a:solidFill>
                <a:srgbClr val="738AC8">
                  <a:lumMod val="75000"/>
                </a:srgbClr>
              </a:solidFill>
              <a:latin typeface="Comic Sans MS" pitchFamily="66" charset="0"/>
            </a:endParaRPr>
          </a:p>
        </p:txBody>
      </p:sp>
      <p:sp>
        <p:nvSpPr>
          <p:cNvPr id="70658" name="AutoShape 2" descr="data:image/jpeg;base64,/9j/4AAQSkZJRgABAQAAAQABAAD/2wCEAAkGBhQSEBQUExQVFBQWFBUVFRUUGBcUFxQXFRUVFRUUFBUXHCYeFxkkGhQUHy8gIycpLCwsFR4xNTAqNSYrLSkBCQoKDgwOGg8PGikcHxwqKSwsKSksKSksKSwpLCkpLCksLCwsKSkpLCkpKSksKSwsKSksKSksLCwsLCksLCwpKf/AABEIANUA7QMBIgACEQEDEQH/xAAcAAABBQEBAQAAAAAAAAAAAAAEAAEDBQYCBwj/xABFEAABAwEEBwUFBgMGBgMAAAABAAIRAwQSITEFBkFRYXGREyIygaEHQlKxwRQjYnLR8BWS4SQzgqKy8RYXQ1PC0kRjs//EABoBAAIDAQEAAAAAAAAAAAAAAAIDAAEEBQb/xAApEQACAgEDBAICAQUAAAAAAAAAAQIRAxIhMQQTQVEyYSJxQhQjkaHw/9oADAMBAAIRAxEAPwDMynJShIhcs9MMk52Hknhc1vCeRVFS4K0VowXdPFCCpiiKb1qo8+FCku20gNkrinURAghCQEiMuir9K0sWvG6D9FbPowgbXTwg+E+hUQLQFTqSjRkquk43o8laOKkkCQ1TgeSEsx73miXHA+aEpHEeatFGqsB7iF0kcYU2jX9xDW93eKT/ACKXIIM1ZUfD5quAyR7D3QjlwQFtJ7yhK6rZlcOUQZw4qutTbxA3n9+iMtL4HPBCuBJAGJKZEoszVpBsFx8v1TWdjD4QB80JT0S45uaPVWNm0VdHi45KOkWkEUaQRNGtGYkKJkDCZSlByFQeyrGLeakt1YPZhmCMN04KrpWmDGz5IoeA8XAdBKVKNB4U+5GvZDKZOkFR3TqUgkU4CgYlHaPA7kVJCaFRTVqjONcp6VVDubBI4rprlrPPvZljTqoqkVV0qiOo1eKFooMzwQFroRO5GMdxRT7E5zrlx98Cbtx94A7bsTHFBwSrMk5n3x5z1x+qPqHBNbLCW1Z2ZciNh3KO2OhqJu6AZw04Hkhxn5KahiDyUBzVlGi0U7uqK3YkptE1ME1sdif3sSvJXkGpo9h7oQFEo0ZIpFg1YYqCq+BKmDsI6ICtLnQP3xKtFgz3l7t+4D6K1sejDEkxv38lb6G1LtTmX2UKrgfeawwfyl0SOS5NItcWOBa5via4FrgeLSJCJy9BJAjbJdOAHniUYwYYpZKNzpQEHIChe5PUcoKjlZBTJHRHThHEn99FWKyhDM19LG536EnBTFKEs6pInASCSoMZKE6ShDP2xsPdzKhRekm/eny+QQpWqL2OFlVTa+x2uRNEEkAYkkAAbScgEGtR7O7MH21pdiKbXVAPxCGt6F0+QVvgUlbo9G1J1C+zxVrXXVs2tzFLlsL+OzYt/S5qhslrJwS0rrVRsbL9YnEwxjRefUO5rfmchKz2PcfCCdO6oWa1g9rTF4iO0b3Xjd3hn5yvEvaBqLWsHeP3lEmG1WiIJybUb7rvQ+i9Qsuvlor40rI1rdhq1TMcQxv1VhVtjq9J1K00aL2PaWva1zsWnZDm+siIlTuQT5J/T5K3R866PPdKiO1bDTfs8r2eq7sGvr0Ti1wEvaPhqNGN4bxgc8MhQ1tA2hjSX0KzRO2m8fRMU4t2mIljkvB1omop7VmUDo58GFZWkT5hC+QKAaKPBwCr6fiVxZtB2muAKNJ7pwvxdYOJecIUky1FvgrrPZn1KjadNpfUc66xozJ+g2ycAF7FqR7NKVkaKlWK1fMuIllM7qYO74jjuhUug9TK1kp/cVWMqkQ+saYfUO9rC/u02cAJ3kqV2ntJ2XxVG12DZUYJj8zII54oO7G6s2R6WdWqPTgFWawasULYyKre8PDUbhUZ+V27gZHBVuq+v9G1kU3Dsa//AG3GQ+M+zf73LA8Fo6tRHaoQ4yTpnheuOrNSwVAHEVGPm48CJuxIcPdcJBiYxw4Z9tYOXqXtZqtNkYDE9u27v8FS9HkvHzgVcdwZKmGPKiJXLSnciKR3ZWy4cEeULYGYnl80UlT5Ol0cdmxSlKSRQG4rv4xwS/jHBViS0aEZu5Iszpngl/GeCq4TKaEV3JBletfM8I6KEp6Rw8/n/smciSo5+b5MZab2fWkMtcH36bmjnLXfJpWZVzqe2bbR5u9GOKkuBcNpI9eo1zIWHsdtdbbXVrVMWtqOp0x8LGOIAHPM7yStsxi821Jc5pqscML19vGTB+h8ysr+LN+OlJHo1CpcwGSsKda8qqyVw7gdkoh0txjLosptassQ47VPTqbNv7hBWStOBiNi5bWio5u6I5ET856KC3G9ior6VoVcatKk85EvY1zhGBxInNVWlNG2Go0ANNF3xUzIHNpJB9FY6xWFjDfNJrmPJvZgtec8WkGDn1WTtdjcT9zmcAwycSYF0zPVSLa8mhYMc420WerWqVBtYPdUFaMWtLLone4FxveeG3HBb4v6BU+gNANo08cXkAvcTPMCcmo+jLmzOZJ8pw9IROTb3EdvHF1DYMDlDaaIeIITsrbM4TucFQKW55/rVoE0vvGYEEGRhBGIcNxBjovR9F6SNaz0Kh8T6THO5lon1lU2nWs7Cr2nhbTe4ngGk/RWWhaVyyWdpzFCkDzuNn1JTYN0Jzu69mI9rwB+zGcR2wjgey73PYvOhith7VrVNqpt+CkOr3En0AWOoFaocHPycnTAuyuYXTkQKHfablORmXAehP0Qn8Xcu9KiGMG8lx9B9VWqKKZswtqOwcdLuTHSz0EkVNKHa5ey2/ho3lN/DBvKtISupetmrtxKv+FjeUhoocVa3UoVa2V2kVTrGGiRP7lDFWttb92VUlNg7Rzuqioy2GhXWpzot1D8zh1Y5UqloWl1NzXsMOYQ5p3EYhGzKnue313QxxGxrj0BK8v0Naeze1x8MQ7kYk+Rhblulu2sFSq3A9hUJG4im7LhK81sle8wEZQsyXKNl0z1TR4a9sSAYwOJ5HAoqjXLH3HgEwJ2hwOR4jA9FgtWdPltRtNxwyYf/E8IyXoFpAqU2vb42A45ktOY44gGOCzTjpZvhNTVnXZ9m8Fpmm7L8J+E/T9yRabNeN8eNrcvjbM3eecczvUGj3ipTLXGZGeUHMHrim0XXIcWumWkgjcRh++EJdkd/wCCYUhXpuYZuvbjsLZ2jcQcfILEam0apttVtQ3uxvNOAAvXroOG2A6Oa3Bf2dRwnA99vI5gec9ULZNGhlor1WiTWc1x4XabQY85PmrT2aYLTbTTpB9bAXMi7PlhK7D4YYAnID0HkoqEPe4nIQ0T+EST1JHknGLyBk3DP3nDLyH+pUT6Og8MYTsGJO87fM/VRhsYnxbeHAJVnCbucQ47sPCOc4+XJUmuGm+xo9zB7wWt/CNruY2cSiW7L4VsodcdNGu9tkpGQ97WVCNpc4AMncMz02Fem1BHLZyGS8a1Gs3aaSoDY0uqH/Axzh63V7HaHrQ1pVGGUtTPE9frX2lvqn4brP5QP1KoqDkZrNUm2V4y7V46GPoq+kcVoj8TLP5MMIXDlJOC5pDvDn8lATu12YG7OxseqH+wN3BWldmI/KPXH6qItS9R1cMFoQCLENwS+xDcEbcxSuKah2hBSUJwmhCNFCYJ0gqIC6TMM8x+/RVJVlpV2DeZVcn4+Dk9Y/7hynhOUgmGQ9H1OoXrFdPhe1w8nS1w9VgDRNCo+m73XFp4EGJHBelalR9joxvqNdzvOPyA6rG66WW7base9dd5lon5JC5aNX8UwayWIkgg8QQt3ofTBY3vC8cuHNeeWV5acDCvbHbyl5I2Pw5NBprPpZrK0ZXybrZ3QXAdVb284CsCJi68bwDA5kT0PBeWayW4iu0AkGm0ZbHu756S0eSCtmuVocbstEFpJAMughwBknCQMBCBdO5JUNj1cU3q8HsNttZZQ7VwH3YL8DMNHik8sfJYyv7Q31bZTbZ4AdFMuMhsuce9BGIAOcDhCzulvaFUq0XUmtLA8XXG9IAPiDQAM8pM4LMU6pBBBggggjMEYgpmPp/MgM3VpNLH/wB9H0R2hawEG/OUZk+XFK+KNMuqYQC4unzcTuXilLXi0ABstABBdAIvRvxw8gMhyUmndeK1oo9li1khx7xcXXcQ2T7sgGOCD+mle4cuqxVaf+j1azaYY0OlrxUJJJMQSREDHKIHksXrHaXVHlzuQG4bgr7tbzQd4B6ifqqXS1CQUuO0iTm5oL9lNmv2utU2U6V0c6jh9GFek2l0Cdg/crI+y2x3LPXdtfWDQeDGD6uKN17rOFjqwYEQY3FNm9zKuTxy1VLz3O+Jxd1JP1UbAu5TBaTI92FMPdT2QYkrmjlHBSWBnqR80LKDKuePAei4XVQy48z81ylHcxqoJfQimXRKZQMmSXUJKBHJCSeEoVEK7SjsWjgfX/ZAIvSTu/yAQkrRD4nF6l3kYk6aU0ohBv8A2a1ZZVbPhqNdd3AtLS4dFV67Mm2v/Kz/AEhc+zq1XbU5ux1M9WkH5XkTrXT/ALXU5M/0BJlszTj3iUdGmrTRdmF687wNBc48GiT6BCUqElF6ctHZWIgYOqEUx+XN/oAP8aBu9hnCv0ZO0Wk1Hvec3Oc4/wCIzCr7V4hy+SJBQ9qGXRa0qML3ICV1KjJTyjKHBT3lGCnlQh65oerestFx20qfUNAPyQ2kbSo9AVv7FS4Nc3o9wQdteTK5rX5s6cX+KPSdSKN2w0j8V9/8zzHoAgvaDWDbDVnN11o5lw+krQaDs92y0W7qVMf5Qsf7Va4bZWtwl9UQNpDQ4n1jqiq2hLdWeWSnBUZKTStRkDKDsVY2Bnek+7J6ZBVNJ2Kt7J4HHhHVLlwWlbo5XJKdMUs7yFKYpwU8KECQlKcMJyB8k5ou3HoqCs4JTELvszuK5IUKtFHpJ/3h8vkEH2i70q49q7A54YFV5qHcVritjiZd5v8AYd2icvQLKhJAAMkwABiTshbjVvQXZua50GpG0SKZnJs+9+LZsjMhkkoLcGGNzewLqlZ6jLSyrcIY2bxOGBaRIBxOat9N1g6tUqCcYMERENA+iu7XoSpQILxF8XwTiXA5yd/68UJaNHNNBrwMJfTdBnvYPYSDkC0uH+FYZ5pNm3HjjFbGfstp74Fzjn/RH6T0AbYGXanZlrYDXNlu0k3gZk4bDki6OhwGg7TlwGwY7dpVmLN2YBiHR6ECBH7zQPM+YhyxriR5tbtXa1K9LQ9rTBdTN4DbiPEOip65lp6r1GvZyAHHAOJAO8tgnjtCxmseihd7Rgg5vAyMmL0b8lsx5naUzJPEquJl00ro0zuPRMWncei2GajkFSUswuQw7j0XTGkHEEdVCUz0PVipespb8DjPJ4BHreUlWmCszq9pwUqhD8GPADj8JHhdyxIPNbWxWTtKjAMQ5zcRiCCRiDuhYckWpG7DK416PT32hlKhfe4NZTp3nOOTQ1uJPReC6z6zuttodVMhmVJh9ynOE/iPiPE8Arf2o6//AGl32azu/szXfeOH/Wc0/wD5gjDeRO5YL7Sn48dK2Zpy3pBxena9V/2ldC1JmkUWtN6s7JW7pG+PQys4y3BWGjreC4DeUEouhuN1JP7LhJOQkCs52xkydIlQh69S1Xa6e8YjcFG/Uduxx84/RaajShoC7KWsMUjnPLKzF1NTgCRJ/wAqFq6nD8XotpaRioHt4qdtE7jMFX1AD/iHT6lVtq9mcZPM7u7816RCY0pRpV5I3fJ5zq/qOWWulekEXnMmIvtaSwyModB8lf6d0H2VTtGg9mfvmxGAkGo0A7WHZulXTrDetDHtMGkycRPec7/1YeqC1y024tezsjcN17HtJIFXwuZgJaHT5444wlTV7lK01RY6Q1rsteytDie2zYxoLnBw24e6efyWPsda/TrNghsF8CJvMa8sOPui8Z89yp32Z1FxD2ua8HbIIO3BaKzads9IUSKbu1gis1xhrmlvdewg4HEdErJJzd/Q6GNQW29mebXqyO8YmBiD0VvYbc51SK8uDQcQWsPdGElwgqHRjxfkMDw0PMcmnGRjhn5Kt0paaRYxlK+5xF6q52AvbmAYxHVLinL6HSpP2aLSWn6Fpp06TKfZ9mHOcDEzGERiWlzg6fw8ZVdpLV8hjGGWudec7aGNLRcB/EG4kf8A2NCD0VoN/wDfQ1nZlroqmA7EG7GZkThulbvRujndm59fv1Kji8g5NvGYA2bD6bFqU9Tt+jLKGjaPB5jX1QcThUBH5SPqmGpTvj/yn9V6sNE0/hjlgmOhRsJ88UVsrY8wo6huJH3gz+H+qsn6hH/uD+T+q3DtDkZDp+iIbYiYwM8lTtkTSPNafsyvvEVYG0BnqDewV9ZvZo1rHMbaK4BBBDSAMcHAs3EcVt6GjwwcTn+ils7e95K7fsG1yjzGv7JfhqtI/GHNPpKH/wCVL/jp9X/+q9arUNyENNFb9lWjzNnspO19P/Ofop6fsoE4vZ5Mc75kL0unYSc8EfRswAU3fkjkjz+w+yazx3nun8LWN+cqf/gEUn/dwWwCC6L2WIMCM5W6dSUdZuH7/e1LnG0FGdMx7NUnbm9f6Lv/AIUd8LeoWqC6CRoQzusyo1Wd8I6hSt1Y3tHULTAJKu2vZO7IKC5cE6ULomUhrMwQasrqDr04KFotMFexK6uyuLVVDGOcfdBd0E/vmoED0h/eH4jhyaA0eocfNQXCjQyAAdgE89vqum0ZQ0FZSWnQjaj+0IvukEzjeA+Nu38w9FT2jV69Wv0qhpuktAa0PaMPAGuwiMLuO5b6jSa1UeuwdTsrq9ABtRhBLwATdxBw24kZyl9pNhLKzMaL1R711td4LhBhgaYGeLpu8Th80UNB0rNWayk177RmCSHFo2PuiA0fiIVHrTbbTQFKSGh85Gb7GhjsTmJvt3HNbfUq1CpYmVC0MLs4967LJxxI7uE5ZK+y61MJ5d6QtHaDh3aVjffMgZhpPvH4n8VbVVy6q2cx1Sc/kiUUuBTk2MFIChbRbWsaXOwA8+QA2k7ktU9OB9Uh7QC49z8Me5O0nOf6RPxtJvkqTaVj1rfdw7N07Q7uxv3zCnq1D2JcwwYaRgHZyDIyzCsNP2dpAcRw/flPQKipU3lr2wYLHwYOYF5vq31WbK5xyaL/AESLUo2VJ03Xk9/0Zh/lQ7dYq1N7ZIeC4XhdbMEgGMsYlSWPQtapJDYBBguN2Z2wcfRDVdFvp1Xh4xp0nPBEwSRdbB5vn/CVljknq3ZremqRbM1uc1wbVo54ywzA4g4ZZ47FobBaadUXmEkwD3hBE5YHkei84dXLnZEkA5bssT5R5rT6nayUuyrNe0tFNt9229iBnGBktAH6lbMM5SdMRlioq0a0NTwsxq9rmK1U0aoDHOJNIgzInBjj8W47ea1YYtSaYh7ckZXFWngp7qe4ratFWV4XQanjFIFZaGjQkWp4SCohMUgucUry1gHZfAQNR8lE1MQeSEhSyDgIHSTb7qdEf9R4vflZ33fIDzVlSu7Sh2tabXe2Mpx5uxPpCqXAUQpti+I9FMyzgZBStEru6ioXqIuyG5O6zMc0tLQ4EEEETIOYPks/rRrrRsjCGua+tMCmMY/E4jILEf8AGdOs0utdWs+f/j0B2bBGUvvC9vwI81RaVljrBqx2zAHVCRQY8T7zwA1uAEAH7oYknMmFstGU6TaFNlO5DabBAum73RgdsqkbXaaWGF+ng05w5uEccY8ljqmsVna4sfRcHDA1GXQXHefCfXYkqUroc4qj06tRHLkq21Vbgl2Xz5LH2b2hsojB7qzcG3KjS17McXNeBDtuDp5jJXJ01TtYDqZkRkcCMdo2HDJH+ylzRXaSr1HEvhzmtglrcbocYDg3N2OZG/pJYrVDgBIdIiM+Ecclz9qNKpO2C0jeD+/VT2fSnb2+i24WDv3jiSSym+6HHZj8vIYM8mp7I0QjqW/Bc6yWu02mkymxzKbSAaxJ70xOQHhywGJnGApKWnnMuMrNAkwKgyfDZksGLMcNoQ9KgXveWYh0TOAF0XTMbD9FbUbFdMlxOERs8pxWaWWU3bGaIQjpHsmk21ASwgwYO8Ebwu67r0Eki7OWE8zwUFTR7Q41G91+ZOd4DNpAzzXTbU0xDs9m3zGaF77MClzEFtWg6dS8Wyxzs3NyOzEZdIXnlqDqBNOT3iS5w8L7riMBuHHaeS9LpBo8InEzvBnLeI3Kj05oIVHPIgXu+GkeF8d4g7AYkjfiix5XjYWhS2ZiK2kLjc4ecZGYIyA5fNev6saVNpslGsfE9gvfmaS13q09V4fbLDDyHA3tt4nD+i9m1GsfZWCg0iJaXxuD3F49CF08bT3Xky5k1yXwaumpoSlaEZgSqzvHmuIU9oGM7wPkoYWaSpscuB4SKRShUWSgJJq1rpmCHs/mbj6qPt2fG3+YfqtWwtbkqgq0ZxGakbXYcnNPJwP1XbXN3jqoWA1WkAkjAAkngMSqvRTHvp9pHicThs3K40vUAouAzPd65+krvRVANosHCepS2rlQadRsBbVcEFrHrA+mxjGf3lUuDT8IaMXneAS3mJyWkNNZnWmyONezkeE9pSxyD6jQGE7pILZ/EFbTQKaZiKmr4qOLnue4uJJeSCXE7SIhQVNUzSr0nOINF7xDwMIBEgj3XDd81s26NFN8PbMZ7HYjO9s2ZYKw0zox5pi8S6mGi6CBhMQO6MTJAnbghjKSTvwHJRtFGbUGBgLoN6B2jTfaGnEC74s5EcTgqLT2jGX7rQYDhdkQ597HHHf+92nZbJDQ8l10ggvnvDACG5TkPPigLNSBrF9USSSWlvh73vDbI5bErV5QxR8MxOltWXtp3w03b10vAN29E3ZyB+aG0DbXUapjIETyJxXo2sWjnNa2Gl9Mic+6HHA4DCVkxoEmuKbKeJqX3HMhl0FrSZylrtk4lOU/xpitG9ov7Y3tRkMtoMqPR+sDrILppucIN7EAugkgh2+JGPBWzaMYLivYg8YiVnlj7i3NCnp28B1m0rSrBtWi57C4G6SyWOwxa8iQOIkERwR9DSrXPFJ/cq3b1x20bXMdk9vEeiwZ0fUsr3OoHuky6n7pI2xsO5wg8VZjXWi5gbXpuDhlIHdORLHbOX+yyTwyi9lYdxZrrXQvAAzEyeMDDPiUC7RtOmC51SpdGJmo+N+U4+Sq7BrJTLbrrRTiTdi8HXTli9xM8lNZ7XY6TIZUDok4EuJJxJl2Zx3pWh+UF8drCdBW5lWnep5XnSJxBvEifKFNpN8UzGZIA25kXoH5byorZpOrWa9tnaygTgK5Mu2YhjQZPiGJwwPBWWgNCOpia9WpaKjszViANzW7BthGsEpK+COaTsAsWqf2mq1z57BpBu/FBJLGna0nA7gIC37eH6LhvDDkuwF0MOPtxpGPLkeR2yW9guUgF0GrTyIIq7cB0Q8I2sO6evRBFJyKmHB7CTFIpJYZHWoNibo6BDOot3DoEe9uCFc1U0EmD9g34W9AkaDfhb/KFImKoIHq0wAYaAThgAM1etbAA3ADpgqiky9UYON4+WKt0/CuWLyeEPKgt1hbWpljhIKnSlOFGapsdZ3RXaa1PCKoHfbj7zR488xO+Au9I6bp1bwa4Fga4NbIm9dusBadziDjuO5aEicx1Qdo0LRqCHU2+WB8jmNmSBxfgK15KCwMa3Y2QAJMZAQMTswUNtt1Jr8S3FpDQ0gkPBkQBicowV+zVKgBEOIgiCZiTOG0I2loqm0yGy4CLziXGN0nYkxwNMa8y8Gbsxr1gGXLjdrnCCCPhaYPWBzVnYtXmUgS2S93ic7EnzzV4xia5+5TVj9i3lsorRYQcHDHegjo0g4YhaWrZgUO6xEf0VOLTLUzO1NGuOxVls1Uv+7Hktl9njf0TihxPoqcbD1nnf8Ay6k5f+KsrBqIGEEgf6itn2HE9AnFA7/QK9LK1lPZdChmWJ3n6K1stggyT5IqnZuPopOw4lRYwHMYMCkDVyKXFdCnxRpC2xBdSuLiV1GijtAORoQtXM80rLwFDk4CctSa1dJI06Q1VuKSSjIiArlySSBho70Y371x3Ngef+ys0klpxfEVk5EmSSTQB13TanSUKfBIuYTpIgEOBguE6SoiEkkkoWJOGBJJSgbHuBRvTpKmRMdgwCchJJWWNCdJJQgoTFJJQiEEPXb3vIfv0SSQZPiFHk5hckJJLOxp/9k="/>
          <p:cNvSpPr>
            <a:spLocks noChangeAspect="1" noChangeArrowheads="1"/>
          </p:cNvSpPr>
          <p:nvPr/>
        </p:nvSpPr>
        <p:spPr bwMode="auto">
          <a:xfrm>
            <a:off x="63500" y="-153988"/>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BE" dirty="0">
              <a:solidFill>
                <a:prstClr val="white"/>
              </a:solidFill>
            </a:endParaRPr>
          </a:p>
        </p:txBody>
      </p:sp>
      <p:sp>
        <p:nvSpPr>
          <p:cNvPr id="70660" name="AutoShape 4" descr="data:image/jpeg;base64,/9j/4AAQSkZJRgABAQAAAQABAAD/2wCEAAkGBhQSEBQUExQVFBQWFBUVFRUUGBcUFxQXFRUVFRUUFBUXHCYeFxkkGhQUHy8gIycpLCwsFR4xNTAqNSYrLSkBCQoKDgwOGg8PGikcHxwqKSwsKSksKSksKSwpLCkpLCksLCwsKSkpLCkpKSksKSwsKSksKSksLCwsLCksLCwpKf/AABEIANUA7QMBIgACEQEDEQH/xAAcAAABBQEBAQAAAAAAAAAAAAAEAAEDBQYCBwj/xABFEAABAwEEBwUFBgMGBgMAAAABAAIRAwQSITEFBkFRYXGREyIygaEHQlKxwRQjYnLR8BWS4SQzgqKy8RYXQ1PC0kRjs//EABoBAAIDAQEAAAAAAAAAAAAAAAIDAAEEBQb/xAApEQACAgEDBAICAQUAAAAAAAAAAQIRAxIhMQQTQVEyYSJxQhQjkaHw/9oADAMBAAIRAxEAPwDMynJShIhcs9MMk52Hknhc1vCeRVFS4K0VowXdPFCCpiiKb1qo8+FCku20gNkrinURAghCQEiMuir9K0sWvG6D9FbPowgbXTwg+E+hUQLQFTqSjRkquk43o8laOKkkCQ1TgeSEsx73miXHA+aEpHEeatFGqsB7iF0kcYU2jX9xDW93eKT/ACKXIIM1ZUfD5quAyR7D3QjlwQFtJ7yhK6rZlcOUQZw4qutTbxA3n9+iMtL4HPBCuBJAGJKZEoszVpBsFx8v1TWdjD4QB80JT0S45uaPVWNm0VdHi45KOkWkEUaQRNGtGYkKJkDCZSlByFQeyrGLeakt1YPZhmCMN04KrpWmDGz5IoeA8XAdBKVKNB4U+5GvZDKZOkFR3TqUgkU4CgYlHaPA7kVJCaFRTVqjONcp6VVDubBI4rprlrPPvZljTqoqkVV0qiOo1eKFooMzwQFroRO5GMdxRT7E5zrlx98Cbtx94A7bsTHFBwSrMk5n3x5z1x+qPqHBNbLCW1Z2ZciNh3KO2OhqJu6AZw04Hkhxn5KahiDyUBzVlGi0U7uqK3YkptE1ME1sdif3sSvJXkGpo9h7oQFEo0ZIpFg1YYqCq+BKmDsI6ICtLnQP3xKtFgz3l7t+4D6K1sejDEkxv38lb6G1LtTmX2UKrgfeawwfyl0SOS5NItcWOBa5via4FrgeLSJCJy9BJAjbJdOAHniUYwYYpZKNzpQEHIChe5PUcoKjlZBTJHRHThHEn99FWKyhDM19LG536EnBTFKEs6pInASCSoMZKE6ShDP2xsPdzKhRekm/eny+QQpWqL2OFlVTa+x2uRNEEkAYkkAAbScgEGtR7O7MH21pdiKbXVAPxCGt6F0+QVvgUlbo9G1J1C+zxVrXXVs2tzFLlsL+OzYt/S5qhslrJwS0rrVRsbL9YnEwxjRefUO5rfmchKz2PcfCCdO6oWa1g9rTF4iO0b3Xjd3hn5yvEvaBqLWsHeP3lEmG1WiIJybUb7rvQ+i9Qsuvlor40rI1rdhq1TMcQxv1VhVtjq9J1K00aL2PaWva1zsWnZDm+siIlTuQT5J/T5K3R866PPdKiO1bDTfs8r2eq7sGvr0Ti1wEvaPhqNGN4bxgc8MhQ1tA2hjSX0KzRO2m8fRMU4t2mIljkvB1omop7VmUDo58GFZWkT5hC+QKAaKPBwCr6fiVxZtB2muAKNJ7pwvxdYOJecIUky1FvgrrPZn1KjadNpfUc66xozJ+g2ycAF7FqR7NKVkaKlWK1fMuIllM7qYO74jjuhUug9TK1kp/cVWMqkQ+saYfUO9rC/u02cAJ3kqV2ntJ2XxVG12DZUYJj8zII54oO7G6s2R6WdWqPTgFWawasULYyKre8PDUbhUZ+V27gZHBVuq+v9G1kU3Dsa//AG3GQ+M+zf73LA8Fo6tRHaoQ4yTpnheuOrNSwVAHEVGPm48CJuxIcPdcJBiYxw4Z9tYOXqXtZqtNkYDE9u27v8FS9HkvHzgVcdwZKmGPKiJXLSnciKR3ZWy4cEeULYGYnl80UlT5Ol0cdmxSlKSRQG4rv4xwS/jHBViS0aEZu5Iszpngl/GeCq4TKaEV3JBletfM8I6KEp6Rw8/n/smciSo5+b5MZab2fWkMtcH36bmjnLXfJpWZVzqe2bbR5u9GOKkuBcNpI9eo1zIWHsdtdbbXVrVMWtqOp0x8LGOIAHPM7yStsxi821Jc5pqscML19vGTB+h8ysr+LN+OlJHo1CpcwGSsKda8qqyVw7gdkoh0txjLosptassQ47VPTqbNv7hBWStOBiNi5bWio5u6I5ET856KC3G9ior6VoVcatKk85EvY1zhGBxInNVWlNG2Go0ANNF3xUzIHNpJB9FY6xWFjDfNJrmPJvZgtec8WkGDn1WTtdjcT9zmcAwycSYF0zPVSLa8mhYMc420WerWqVBtYPdUFaMWtLLone4FxveeG3HBb4v6BU+gNANo08cXkAvcTPMCcmo+jLmzOZJ8pw9IROTb3EdvHF1DYMDlDaaIeIITsrbM4TucFQKW55/rVoE0vvGYEEGRhBGIcNxBjovR9F6SNaz0Kh8T6THO5lon1lU2nWs7Cr2nhbTe4ngGk/RWWhaVyyWdpzFCkDzuNn1JTYN0Jzu69mI9rwB+zGcR2wjgey73PYvOhith7VrVNqpt+CkOr3En0AWOoFaocHPycnTAuyuYXTkQKHfablORmXAehP0Qn8Xcu9KiGMG8lx9B9VWqKKZswtqOwcdLuTHSz0EkVNKHa5ey2/ho3lN/DBvKtISupetmrtxKv+FjeUhoocVa3UoVa2V2kVTrGGiRP7lDFWttb92VUlNg7Rzuqioy2GhXWpzot1D8zh1Y5UqloWl1NzXsMOYQ5p3EYhGzKnue313QxxGxrj0BK8v0Naeze1x8MQ7kYk+Rhblulu2sFSq3A9hUJG4im7LhK81sle8wEZQsyXKNl0z1TR4a9sSAYwOJ5HAoqjXLH3HgEwJ2hwOR4jA9FgtWdPltRtNxwyYf/E8IyXoFpAqU2vb42A45ktOY44gGOCzTjpZvhNTVnXZ9m8Fpmm7L8J+E/T9yRabNeN8eNrcvjbM3eecczvUGj3ipTLXGZGeUHMHrim0XXIcWumWkgjcRh++EJdkd/wCCYUhXpuYZuvbjsLZ2jcQcfILEam0apttVtQ3uxvNOAAvXroOG2A6Oa3Bf2dRwnA99vI5gec9ULZNGhlor1WiTWc1x4XabQY85PmrT2aYLTbTTpB9bAXMi7PlhK7D4YYAnID0HkoqEPe4nIQ0T+EST1JHknGLyBk3DP3nDLyH+pUT6Og8MYTsGJO87fM/VRhsYnxbeHAJVnCbucQ47sPCOc4+XJUmuGm+xo9zB7wWt/CNruY2cSiW7L4VsodcdNGu9tkpGQ97WVCNpc4AMncMz02Fem1BHLZyGS8a1Gs3aaSoDY0uqH/Axzh63V7HaHrQ1pVGGUtTPE9frX2lvqn4brP5QP1KoqDkZrNUm2V4y7V46GPoq+kcVoj8TLP5MMIXDlJOC5pDvDn8lATu12YG7OxseqH+wN3BWldmI/KPXH6qItS9R1cMFoQCLENwS+xDcEbcxSuKah2hBSUJwmhCNFCYJ0gqIC6TMM8x+/RVJVlpV2DeZVcn4+Dk9Y/7hynhOUgmGQ9H1OoXrFdPhe1w8nS1w9VgDRNCo+m73XFp4EGJHBelalR9joxvqNdzvOPyA6rG66WW7base9dd5lon5JC5aNX8UwayWIkgg8QQt3ofTBY3vC8cuHNeeWV5acDCvbHbyl5I2Pw5NBprPpZrK0ZXybrZ3QXAdVb284CsCJi68bwDA5kT0PBeWayW4iu0AkGm0ZbHu756S0eSCtmuVocbstEFpJAMughwBknCQMBCBdO5JUNj1cU3q8HsNttZZQ7VwH3YL8DMNHik8sfJYyv7Q31bZTbZ4AdFMuMhsuce9BGIAOcDhCzulvaFUq0XUmtLA8XXG9IAPiDQAM8pM4LMU6pBBBggggjMEYgpmPp/MgM3VpNLH/wB9H0R2hawEG/OUZk+XFK+KNMuqYQC4unzcTuXilLXi0ABstABBdAIvRvxw8gMhyUmndeK1oo9li1khx7xcXXcQ2T7sgGOCD+mle4cuqxVaf+j1azaYY0OlrxUJJJMQSREDHKIHksXrHaXVHlzuQG4bgr7tbzQd4B6ifqqXS1CQUuO0iTm5oL9lNmv2utU2U6V0c6jh9GFek2l0Cdg/crI+y2x3LPXdtfWDQeDGD6uKN17rOFjqwYEQY3FNm9zKuTxy1VLz3O+Jxd1JP1UbAu5TBaTI92FMPdT2QYkrmjlHBSWBnqR80LKDKuePAei4XVQy48z81ylHcxqoJfQimXRKZQMmSXUJKBHJCSeEoVEK7SjsWjgfX/ZAIvSTu/yAQkrRD4nF6l3kYk6aU0ohBv8A2a1ZZVbPhqNdd3AtLS4dFV67Mm2v/Kz/AEhc+zq1XbU5ux1M9WkH5XkTrXT/ALXU5M/0BJlszTj3iUdGmrTRdmF687wNBc48GiT6BCUqElF6ctHZWIgYOqEUx+XN/oAP8aBu9hnCv0ZO0Wk1Hvec3Oc4/wCIzCr7V4hy+SJBQ9qGXRa0qML3ICV1KjJTyjKHBT3lGCnlQh65oerestFx20qfUNAPyQ2kbSo9AVv7FS4Nc3o9wQdteTK5rX5s6cX+KPSdSKN2w0j8V9/8zzHoAgvaDWDbDVnN11o5lw+krQaDs92y0W7qVMf5Qsf7Va4bZWtwl9UQNpDQ4n1jqiq2hLdWeWSnBUZKTStRkDKDsVY2Bnek+7J6ZBVNJ2Kt7J4HHhHVLlwWlbo5XJKdMUs7yFKYpwU8KECQlKcMJyB8k5ou3HoqCs4JTELvszuK5IUKtFHpJ/3h8vkEH2i70q49q7A54YFV5qHcVritjiZd5v8AYd2icvQLKhJAAMkwABiTshbjVvQXZua50GpG0SKZnJs+9+LZsjMhkkoLcGGNzewLqlZ6jLSyrcIY2bxOGBaRIBxOat9N1g6tUqCcYMERENA+iu7XoSpQILxF8XwTiXA5yd/68UJaNHNNBrwMJfTdBnvYPYSDkC0uH+FYZ5pNm3HjjFbGfstp74Fzjn/RH6T0AbYGXanZlrYDXNlu0k3gZk4bDki6OhwGg7TlwGwY7dpVmLN2YBiHR6ECBH7zQPM+YhyxriR5tbtXa1K9LQ9rTBdTN4DbiPEOip65lp6r1GvZyAHHAOJAO8tgnjtCxmseihd7Rgg5vAyMmL0b8lsx5naUzJPEquJl00ro0zuPRMWncei2GajkFSUswuQw7j0XTGkHEEdVCUz0PVipespb8DjPJ4BHreUlWmCszq9pwUqhD8GPADj8JHhdyxIPNbWxWTtKjAMQ5zcRiCCRiDuhYckWpG7DK416PT32hlKhfe4NZTp3nOOTQ1uJPReC6z6zuttodVMhmVJh9ynOE/iPiPE8Arf2o6//AGl32azu/szXfeOH/Wc0/wD5gjDeRO5YL7Sn48dK2Zpy3pBxena9V/2ldC1JmkUWtN6s7JW7pG+PQys4y3BWGjreC4DeUEouhuN1JP7LhJOQkCs52xkydIlQh69S1Xa6e8YjcFG/Uduxx84/RaajShoC7KWsMUjnPLKzF1NTgCRJ/wAqFq6nD8XotpaRioHt4qdtE7jMFX1AD/iHT6lVtq9mcZPM7u7816RCY0pRpV5I3fJ5zq/qOWWulekEXnMmIvtaSwyModB8lf6d0H2VTtGg9mfvmxGAkGo0A7WHZulXTrDetDHtMGkycRPec7/1YeqC1y024tezsjcN17HtJIFXwuZgJaHT5444wlTV7lK01RY6Q1rsteytDie2zYxoLnBw24e6efyWPsda/TrNghsF8CJvMa8sOPui8Z89yp32Z1FxD2ua8HbIIO3BaKzads9IUSKbu1gis1xhrmlvdewg4HEdErJJzd/Q6GNQW29mebXqyO8YmBiD0VvYbc51SK8uDQcQWsPdGElwgqHRjxfkMDw0PMcmnGRjhn5Kt0paaRYxlK+5xF6q52AvbmAYxHVLinL6HSpP2aLSWn6Fpp06TKfZ9mHOcDEzGERiWlzg6fw8ZVdpLV8hjGGWudec7aGNLRcB/EG4kf8A2NCD0VoN/wDfQ1nZlroqmA7EG7GZkThulbvRujndm59fv1Kji8g5NvGYA2bD6bFqU9Tt+jLKGjaPB5jX1QcThUBH5SPqmGpTvj/yn9V6sNE0/hjlgmOhRsJ88UVsrY8wo6huJH3gz+H+qsn6hH/uD+T+q3DtDkZDp+iIbYiYwM8lTtkTSPNafsyvvEVYG0BnqDewV9ZvZo1rHMbaK4BBBDSAMcHAs3EcVt6GjwwcTn+ils7e95K7fsG1yjzGv7JfhqtI/GHNPpKH/wCVL/jp9X/+q9arUNyENNFb9lWjzNnspO19P/Ofop6fsoE4vZ5Mc75kL0unYSc8EfRswAU3fkjkjz+w+yazx3nun8LWN+cqf/gEUn/dwWwCC6L2WIMCM5W6dSUdZuH7/e1LnG0FGdMx7NUnbm9f6Lv/AIUd8LeoWqC6CRoQzusyo1Wd8I6hSt1Y3tHULTAJKu2vZO7IKC5cE6ULomUhrMwQasrqDr04KFotMFexK6uyuLVVDGOcfdBd0E/vmoED0h/eH4jhyaA0eocfNQXCjQyAAdgE89vqum0ZQ0FZSWnQjaj+0IvukEzjeA+Nu38w9FT2jV69Wv0qhpuktAa0PaMPAGuwiMLuO5b6jSa1UeuwdTsrq9ABtRhBLwATdxBw24kZyl9pNhLKzMaL1R711td4LhBhgaYGeLpu8Th80UNB0rNWayk177RmCSHFo2PuiA0fiIVHrTbbTQFKSGh85Gb7GhjsTmJvt3HNbfUq1CpYmVC0MLs4967LJxxI7uE5ZK+y61MJ5d6QtHaDh3aVjffMgZhpPvH4n8VbVVy6q2cx1Sc/kiUUuBTk2MFIChbRbWsaXOwA8+QA2k7ktU9OB9Uh7QC49z8Me5O0nOf6RPxtJvkqTaVj1rfdw7N07Q7uxv3zCnq1D2JcwwYaRgHZyDIyzCsNP2dpAcRw/flPQKipU3lr2wYLHwYOYF5vq31WbK5xyaL/AESLUo2VJ03Xk9/0Zh/lQ7dYq1N7ZIeC4XhdbMEgGMsYlSWPQtapJDYBBguN2Z2wcfRDVdFvp1Xh4xp0nPBEwSRdbB5vn/CVljknq3ZremqRbM1uc1wbVo54ywzA4g4ZZ47FobBaadUXmEkwD3hBE5YHkei84dXLnZEkA5bssT5R5rT6nayUuyrNe0tFNt9229iBnGBktAH6lbMM5SdMRlioq0a0NTwsxq9rmK1U0aoDHOJNIgzInBjj8W47ea1YYtSaYh7ckZXFWngp7qe4ratFWV4XQanjFIFZaGjQkWp4SCohMUgucUry1gHZfAQNR8lE1MQeSEhSyDgIHSTb7qdEf9R4vflZ33fIDzVlSu7Sh2tabXe2Mpx5uxPpCqXAUQpti+I9FMyzgZBStEru6ioXqIuyG5O6zMc0tLQ4EEEETIOYPks/rRrrRsjCGua+tMCmMY/E4jILEf8AGdOs0utdWs+f/j0B2bBGUvvC9vwI81RaVljrBqx2zAHVCRQY8T7zwA1uAEAH7oYknMmFstGU6TaFNlO5DabBAum73RgdsqkbXaaWGF+ng05w5uEccY8ljqmsVna4sfRcHDA1GXQXHefCfXYkqUroc4qj06tRHLkq21Vbgl2Xz5LH2b2hsojB7qzcG3KjS17McXNeBDtuDp5jJXJ01TtYDqZkRkcCMdo2HDJH+ylzRXaSr1HEvhzmtglrcbocYDg3N2OZG/pJYrVDgBIdIiM+Ecclz9qNKpO2C0jeD+/VT2fSnb2+i24WDv3jiSSym+6HHZj8vIYM8mp7I0QjqW/Bc6yWu02mkymxzKbSAaxJ70xOQHhywGJnGApKWnnMuMrNAkwKgyfDZksGLMcNoQ9KgXveWYh0TOAF0XTMbD9FbUbFdMlxOERs8pxWaWWU3bGaIQjpHsmk21ASwgwYO8Ebwu67r0Eki7OWE8zwUFTR7Q41G91+ZOd4DNpAzzXTbU0xDs9m3zGaF77MClzEFtWg6dS8Wyxzs3NyOzEZdIXnlqDqBNOT3iS5w8L7riMBuHHaeS9LpBo8InEzvBnLeI3Kj05oIVHPIgXu+GkeF8d4g7AYkjfiix5XjYWhS2ZiK2kLjc4ecZGYIyA5fNev6saVNpslGsfE9gvfmaS13q09V4fbLDDyHA3tt4nD+i9m1GsfZWCg0iJaXxuD3F49CF08bT3Xky5k1yXwaumpoSlaEZgSqzvHmuIU9oGM7wPkoYWaSpscuB4SKRShUWSgJJq1rpmCHs/mbj6qPt2fG3+YfqtWwtbkqgq0ZxGakbXYcnNPJwP1XbXN3jqoWA1WkAkjAAkngMSqvRTHvp9pHicThs3K40vUAouAzPd65+krvRVANosHCepS2rlQadRsBbVcEFrHrA+mxjGf3lUuDT8IaMXneAS3mJyWkNNZnWmyONezkeE9pSxyD6jQGE7pILZ/EFbTQKaZiKmr4qOLnue4uJJeSCXE7SIhQVNUzSr0nOINF7xDwMIBEgj3XDd81s26NFN8PbMZ7HYjO9s2ZYKw0zox5pi8S6mGi6CBhMQO6MTJAnbghjKSTvwHJRtFGbUGBgLoN6B2jTfaGnEC74s5EcTgqLT2jGX7rQYDhdkQ597HHHf+92nZbJDQ8l10ggvnvDACG5TkPPigLNSBrF9USSSWlvh73vDbI5bErV5QxR8MxOltWXtp3w03b10vAN29E3ZyB+aG0DbXUapjIETyJxXo2sWjnNa2Gl9Mic+6HHA4DCVkxoEmuKbKeJqX3HMhl0FrSZylrtk4lOU/xpitG9ov7Y3tRkMtoMqPR+sDrILppucIN7EAugkgh2+JGPBWzaMYLivYg8YiVnlj7i3NCnp28B1m0rSrBtWi57C4G6SyWOwxa8iQOIkERwR9DSrXPFJ/cq3b1x20bXMdk9vEeiwZ0fUsr3OoHuky6n7pI2xsO5wg8VZjXWi5gbXpuDhlIHdORLHbOX+yyTwyi9lYdxZrrXQvAAzEyeMDDPiUC7RtOmC51SpdGJmo+N+U4+Sq7BrJTLbrrRTiTdi8HXTli9xM8lNZ7XY6TIZUDok4EuJJxJl2Zx3pWh+UF8drCdBW5lWnep5XnSJxBvEifKFNpN8UzGZIA25kXoH5byorZpOrWa9tnaygTgK5Mu2YhjQZPiGJwwPBWWgNCOpia9WpaKjszViANzW7BthGsEpK+COaTsAsWqf2mq1z57BpBu/FBJLGna0nA7gIC37eH6LhvDDkuwF0MOPtxpGPLkeR2yW9guUgF0GrTyIIq7cB0Q8I2sO6evRBFJyKmHB7CTFIpJYZHWoNibo6BDOot3DoEe9uCFc1U0EmD9g34W9AkaDfhb/KFImKoIHq0wAYaAThgAM1etbAA3ADpgqiky9UYON4+WKt0/CuWLyeEPKgt1hbWpljhIKnSlOFGapsdZ3RXaa1PCKoHfbj7zR488xO+Au9I6bp1bwa4Fga4NbIm9dusBadziDjuO5aEicx1Qdo0LRqCHU2+WB8jmNmSBxfgK15KCwMa3Y2QAJMZAQMTswUNtt1Jr8S3FpDQ0gkPBkQBicowV+zVKgBEOIgiCZiTOG0I2loqm0yGy4CLziXGN0nYkxwNMa8y8Gbsxr1gGXLjdrnCCCPhaYPWBzVnYtXmUgS2S93ic7EnzzV4xia5+5TVj9i3lsorRYQcHDHegjo0g4YhaWrZgUO6xEf0VOLTLUzO1NGuOxVls1Uv+7Hktl9njf0TihxPoqcbD1nnf8Ay6k5f+KsrBqIGEEgf6itn2HE9AnFA7/QK9LK1lPZdChmWJ3n6K1stggyT5IqnZuPopOw4lRYwHMYMCkDVyKXFdCnxRpC2xBdSuLiV1GijtAORoQtXM80rLwFDk4CctSa1dJI06Q1VuKSSjIiArlySSBho70Y371x3Ngef+ys0klpxfEVk5EmSSTQB13TanSUKfBIuYTpIgEOBguE6SoiEkkkoWJOGBJJSgbHuBRvTpKmRMdgwCchJJWWNCdJJQgoTFJJQiEEPXb3vIfv0SSQZPiFHk5hckJJLOxp/9k="/>
          <p:cNvSpPr>
            <a:spLocks noChangeAspect="1" noChangeArrowheads="1"/>
          </p:cNvSpPr>
          <p:nvPr/>
        </p:nvSpPr>
        <p:spPr bwMode="auto">
          <a:xfrm>
            <a:off x="63500" y="-153988"/>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BE" dirty="0">
              <a:solidFill>
                <a:prstClr val="white"/>
              </a:solidFill>
            </a:endParaRPr>
          </a:p>
        </p:txBody>
      </p:sp>
      <p:sp>
        <p:nvSpPr>
          <p:cNvPr id="70662" name="AutoShape 6" descr="data:image/jpeg;base64,/9j/4AAQSkZJRgABAQAAAQABAAD/2wCEAAkGBhQSEBQUExQVFBQWFBUVFRUUGBcUFxQXFRUVFRUUFBUXHCYeFxkkGhQUHy8gIycpLCwsFR4xNTAqNSYrLSkBCQoKDgwOGg8PGikcHxwqKSwsKSksKSksKSwpLCkpLCksLCwsKSkpLCkpKSksKSwsKSksKSksLCwsLCksLCwpKf/AABEIANUA7QMBIgACEQEDEQH/xAAcAAABBQEBAQAAAAAAAAAAAAAEAAEDBQYCBwj/xABFEAABAwEEBwUFBgMGBgMAAAABAAIRAwQSITEFBkFRYXGREyIygaEHQlKxwRQjYnLR8BWS4SQzgqKy8RYXQ1PC0kRjs//EABoBAAIDAQEAAAAAAAAAAAAAAAIDAAEEBQb/xAApEQACAgEDBAICAQUAAAAAAAAAAQIRAxIhMQQTQVEyYSJxQhQjkaHw/9oADAMBAAIRAxEAPwDMynJShIhcs9MMk52Hknhc1vCeRVFS4K0VowXdPFCCpiiKb1qo8+FCku20gNkrinURAghCQEiMuir9K0sWvG6D9FbPowgbXTwg+E+hUQLQFTqSjRkquk43o8laOKkkCQ1TgeSEsx73miXHA+aEpHEeatFGqsB7iF0kcYU2jX9xDW93eKT/ACKXIIM1ZUfD5quAyR7D3QjlwQFtJ7yhK6rZlcOUQZw4qutTbxA3n9+iMtL4HPBCuBJAGJKZEoszVpBsFx8v1TWdjD4QB80JT0S45uaPVWNm0VdHi45KOkWkEUaQRNGtGYkKJkDCZSlByFQeyrGLeakt1YPZhmCMN04KrpWmDGz5IoeA8XAdBKVKNB4U+5GvZDKZOkFR3TqUgkU4CgYlHaPA7kVJCaFRTVqjONcp6VVDubBI4rprlrPPvZljTqoqkVV0qiOo1eKFooMzwQFroRO5GMdxRT7E5zrlx98Cbtx94A7bsTHFBwSrMk5n3x5z1x+qPqHBNbLCW1Z2ZciNh3KO2OhqJu6AZw04Hkhxn5KahiDyUBzVlGi0U7uqK3YkptE1ME1sdif3sSvJXkGpo9h7oQFEo0ZIpFg1YYqCq+BKmDsI6ICtLnQP3xKtFgz3l7t+4D6K1sejDEkxv38lb6G1LtTmX2UKrgfeawwfyl0SOS5NItcWOBa5via4FrgeLSJCJy9BJAjbJdOAHniUYwYYpZKNzpQEHIChe5PUcoKjlZBTJHRHThHEn99FWKyhDM19LG536EnBTFKEs6pInASCSoMZKE6ShDP2xsPdzKhRekm/eny+QQpWqL2OFlVTa+x2uRNEEkAYkkAAbScgEGtR7O7MH21pdiKbXVAPxCGt6F0+QVvgUlbo9G1J1C+zxVrXXVs2tzFLlsL+OzYt/S5qhslrJwS0rrVRsbL9YnEwxjRefUO5rfmchKz2PcfCCdO6oWa1g9rTF4iO0b3Xjd3hn5yvEvaBqLWsHeP3lEmG1WiIJybUb7rvQ+i9Qsuvlor40rI1rdhq1TMcQxv1VhVtjq9J1K00aL2PaWva1zsWnZDm+siIlTuQT5J/T5K3R866PPdKiO1bDTfs8r2eq7sGvr0Ti1wEvaPhqNGN4bxgc8MhQ1tA2hjSX0KzRO2m8fRMU4t2mIljkvB1omop7VmUDo58GFZWkT5hC+QKAaKPBwCr6fiVxZtB2muAKNJ7pwvxdYOJecIUky1FvgrrPZn1KjadNpfUc66xozJ+g2ycAF7FqR7NKVkaKlWK1fMuIllM7qYO74jjuhUug9TK1kp/cVWMqkQ+saYfUO9rC/u02cAJ3kqV2ntJ2XxVG12DZUYJj8zII54oO7G6s2R6WdWqPTgFWawasULYyKre8PDUbhUZ+V27gZHBVuq+v9G1kU3Dsa//AG3GQ+M+zf73LA8Fo6tRHaoQ4yTpnheuOrNSwVAHEVGPm48CJuxIcPdcJBiYxw4Z9tYOXqXtZqtNkYDE9u27v8FS9HkvHzgVcdwZKmGPKiJXLSnciKR3ZWy4cEeULYGYnl80UlT5Ol0cdmxSlKSRQG4rv4xwS/jHBViS0aEZu5Iszpngl/GeCq4TKaEV3JBletfM8I6KEp6Rw8/n/smciSo5+b5MZab2fWkMtcH36bmjnLXfJpWZVzqe2bbR5u9GOKkuBcNpI9eo1zIWHsdtdbbXVrVMWtqOp0x8LGOIAHPM7yStsxi821Jc5pqscML19vGTB+h8ysr+LN+OlJHo1CpcwGSsKda8qqyVw7gdkoh0txjLosptassQ47VPTqbNv7hBWStOBiNi5bWio5u6I5ET856KC3G9ior6VoVcatKk85EvY1zhGBxInNVWlNG2Go0ANNF3xUzIHNpJB9FY6xWFjDfNJrmPJvZgtec8WkGDn1WTtdjcT9zmcAwycSYF0zPVSLa8mhYMc420WerWqVBtYPdUFaMWtLLone4FxveeG3HBb4v6BU+gNANo08cXkAvcTPMCcmo+jLmzOZJ8pw9IROTb3EdvHF1DYMDlDaaIeIITsrbM4TucFQKW55/rVoE0vvGYEEGRhBGIcNxBjovR9F6SNaz0Kh8T6THO5lon1lU2nWs7Cr2nhbTe4ngGk/RWWhaVyyWdpzFCkDzuNn1JTYN0Jzu69mI9rwB+zGcR2wjgey73PYvOhith7VrVNqpt+CkOr3En0AWOoFaocHPycnTAuyuYXTkQKHfablORmXAehP0Qn8Xcu9KiGMG8lx9B9VWqKKZswtqOwcdLuTHSz0EkVNKHa5ey2/ho3lN/DBvKtISupetmrtxKv+FjeUhoocVa3UoVa2V2kVTrGGiRP7lDFWttb92VUlNg7Rzuqioy2GhXWpzot1D8zh1Y5UqloWl1NzXsMOYQ5p3EYhGzKnue313QxxGxrj0BK8v0Naeze1x8MQ7kYk+Rhblulu2sFSq3A9hUJG4im7LhK81sle8wEZQsyXKNl0z1TR4a9sSAYwOJ5HAoqjXLH3HgEwJ2hwOR4jA9FgtWdPltRtNxwyYf/E8IyXoFpAqU2vb42A45ktOY44gGOCzTjpZvhNTVnXZ9m8Fpmm7L8J+E/T9yRabNeN8eNrcvjbM3eecczvUGj3ipTLXGZGeUHMHrim0XXIcWumWkgjcRh++EJdkd/wCCYUhXpuYZuvbjsLZ2jcQcfILEam0apttVtQ3uxvNOAAvXroOG2A6Oa3Bf2dRwnA99vI5gec9ULZNGhlor1WiTWc1x4XabQY85PmrT2aYLTbTTpB9bAXMi7PlhK7D4YYAnID0HkoqEPe4nIQ0T+EST1JHknGLyBk3DP3nDLyH+pUT6Og8MYTsGJO87fM/VRhsYnxbeHAJVnCbucQ47sPCOc4+XJUmuGm+xo9zB7wWt/CNruY2cSiW7L4VsodcdNGu9tkpGQ97WVCNpc4AMncMz02Fem1BHLZyGS8a1Gs3aaSoDY0uqH/Axzh63V7HaHrQ1pVGGUtTPE9frX2lvqn4brP5QP1KoqDkZrNUm2V4y7V46GPoq+kcVoj8TLP5MMIXDlJOC5pDvDn8lATu12YG7OxseqH+wN3BWldmI/KPXH6qItS9R1cMFoQCLENwS+xDcEbcxSuKah2hBSUJwmhCNFCYJ0gqIC6TMM8x+/RVJVlpV2DeZVcn4+Dk9Y/7hynhOUgmGQ9H1OoXrFdPhe1w8nS1w9VgDRNCo+m73XFp4EGJHBelalR9joxvqNdzvOPyA6rG66WW7base9dd5lon5JC5aNX8UwayWIkgg8QQt3ofTBY3vC8cuHNeeWV5acDCvbHbyl5I2Pw5NBprPpZrK0ZXybrZ3QXAdVb284CsCJi68bwDA5kT0PBeWayW4iu0AkGm0ZbHu756S0eSCtmuVocbstEFpJAMughwBknCQMBCBdO5JUNj1cU3q8HsNttZZQ7VwH3YL8DMNHik8sfJYyv7Q31bZTbZ4AdFMuMhsuce9BGIAOcDhCzulvaFUq0XUmtLA8XXG9IAPiDQAM8pM4LMU6pBBBggggjMEYgpmPp/MgM3VpNLH/wB9H0R2hawEG/OUZk+XFK+KNMuqYQC4unzcTuXilLXi0ABstABBdAIvRvxw8gMhyUmndeK1oo9li1khx7xcXXcQ2T7sgGOCD+mle4cuqxVaf+j1azaYY0OlrxUJJJMQSREDHKIHksXrHaXVHlzuQG4bgr7tbzQd4B6ifqqXS1CQUuO0iTm5oL9lNmv2utU2U6V0c6jh9GFek2l0Cdg/crI+y2x3LPXdtfWDQeDGD6uKN17rOFjqwYEQY3FNm9zKuTxy1VLz3O+Jxd1JP1UbAu5TBaTI92FMPdT2QYkrmjlHBSWBnqR80LKDKuePAei4XVQy48z81ylHcxqoJfQimXRKZQMmSXUJKBHJCSeEoVEK7SjsWjgfX/ZAIvSTu/yAQkrRD4nF6l3kYk6aU0ohBv8A2a1ZZVbPhqNdd3AtLS4dFV67Mm2v/Kz/AEhc+zq1XbU5ux1M9WkH5XkTrXT/ALXU5M/0BJlszTj3iUdGmrTRdmF687wNBc48GiT6BCUqElF6ctHZWIgYOqEUx+XN/oAP8aBu9hnCv0ZO0Wk1Hvec3Oc4/wCIzCr7V4hy+SJBQ9qGXRa0qML3ICV1KjJTyjKHBT3lGCnlQh65oerestFx20qfUNAPyQ2kbSo9AVv7FS4Nc3o9wQdteTK5rX5s6cX+KPSdSKN2w0j8V9/8zzHoAgvaDWDbDVnN11o5lw+krQaDs92y0W7qVMf5Qsf7Va4bZWtwl9UQNpDQ4n1jqiq2hLdWeWSnBUZKTStRkDKDsVY2Bnek+7J6ZBVNJ2Kt7J4HHhHVLlwWlbo5XJKdMUs7yFKYpwU8KECQlKcMJyB8k5ou3HoqCs4JTELvszuK5IUKtFHpJ/3h8vkEH2i70q49q7A54YFV5qHcVritjiZd5v8AYd2icvQLKhJAAMkwABiTshbjVvQXZua50GpG0SKZnJs+9+LZsjMhkkoLcGGNzewLqlZ6jLSyrcIY2bxOGBaRIBxOat9N1g6tUqCcYMERENA+iu7XoSpQILxF8XwTiXA5yd/68UJaNHNNBrwMJfTdBnvYPYSDkC0uH+FYZ5pNm3HjjFbGfstp74Fzjn/RH6T0AbYGXanZlrYDXNlu0k3gZk4bDki6OhwGg7TlwGwY7dpVmLN2YBiHR6ECBH7zQPM+YhyxriR5tbtXa1K9LQ9rTBdTN4DbiPEOip65lp6r1GvZyAHHAOJAO8tgnjtCxmseihd7Rgg5vAyMmL0b8lsx5naUzJPEquJl00ro0zuPRMWncei2GajkFSUswuQw7j0XTGkHEEdVCUz0PVipespb8DjPJ4BHreUlWmCszq9pwUqhD8GPADj8JHhdyxIPNbWxWTtKjAMQ5zcRiCCRiDuhYckWpG7DK416PT32hlKhfe4NZTp3nOOTQ1uJPReC6z6zuttodVMhmVJh9ynOE/iPiPE8Arf2o6//AGl32azu/szXfeOH/Wc0/wD5gjDeRO5YL7Sn48dK2Zpy3pBxena9V/2ldC1JmkUWtN6s7JW7pG+PQys4y3BWGjreC4DeUEouhuN1JP7LhJOQkCs52xkydIlQh69S1Xa6e8YjcFG/Uduxx84/RaajShoC7KWsMUjnPLKzF1NTgCRJ/wAqFq6nD8XotpaRioHt4qdtE7jMFX1AD/iHT6lVtq9mcZPM7u7816RCY0pRpV5I3fJ5zq/qOWWulekEXnMmIvtaSwyModB8lf6d0H2VTtGg9mfvmxGAkGo0A7WHZulXTrDetDHtMGkycRPec7/1YeqC1y024tezsjcN17HtJIFXwuZgJaHT5444wlTV7lK01RY6Q1rsteytDie2zYxoLnBw24e6efyWPsda/TrNghsF8CJvMa8sOPui8Z89yp32Z1FxD2ua8HbIIO3BaKzads9IUSKbu1gis1xhrmlvdewg4HEdErJJzd/Q6GNQW29mebXqyO8YmBiD0VvYbc51SK8uDQcQWsPdGElwgqHRjxfkMDw0PMcmnGRjhn5Kt0paaRYxlK+5xF6q52AvbmAYxHVLinL6HSpP2aLSWn6Fpp06TKfZ9mHOcDEzGERiWlzg6fw8ZVdpLV8hjGGWudec7aGNLRcB/EG4kf8A2NCD0VoN/wDfQ1nZlroqmA7EG7GZkThulbvRujndm59fv1Kji8g5NvGYA2bD6bFqU9Tt+jLKGjaPB5jX1QcThUBH5SPqmGpTvj/yn9V6sNE0/hjlgmOhRsJ88UVsrY8wo6huJH3gz+H+qsn6hH/uD+T+q3DtDkZDp+iIbYiYwM8lTtkTSPNafsyvvEVYG0BnqDewV9ZvZo1rHMbaK4BBBDSAMcHAs3EcVt6GjwwcTn+ils7e95K7fsG1yjzGv7JfhqtI/GHNPpKH/wCVL/jp9X/+q9arUNyENNFb9lWjzNnspO19P/Ofop6fsoE4vZ5Mc75kL0unYSc8EfRswAU3fkjkjz+w+yazx3nun8LWN+cqf/gEUn/dwWwCC6L2WIMCM5W6dSUdZuH7/e1LnG0FGdMx7NUnbm9f6Lv/AIUd8LeoWqC6CRoQzusyo1Wd8I6hSt1Y3tHULTAJKu2vZO7IKC5cE6ULomUhrMwQasrqDr04KFotMFexK6uyuLVVDGOcfdBd0E/vmoED0h/eH4jhyaA0eocfNQXCjQyAAdgE89vqum0ZQ0FZSWnQjaj+0IvukEzjeA+Nu38w9FT2jV69Wv0qhpuktAa0PaMPAGuwiMLuO5b6jSa1UeuwdTsrq9ABtRhBLwATdxBw24kZyl9pNhLKzMaL1R711td4LhBhgaYGeLpu8Th80UNB0rNWayk177RmCSHFo2PuiA0fiIVHrTbbTQFKSGh85Gb7GhjsTmJvt3HNbfUq1CpYmVC0MLs4967LJxxI7uE5ZK+y61MJ5d6QtHaDh3aVjffMgZhpPvH4n8VbVVy6q2cx1Sc/kiUUuBTk2MFIChbRbWsaXOwA8+QA2k7ktU9OB9Uh7QC49z8Me5O0nOf6RPxtJvkqTaVj1rfdw7N07Q7uxv3zCnq1D2JcwwYaRgHZyDIyzCsNP2dpAcRw/flPQKipU3lr2wYLHwYOYF5vq31WbK5xyaL/AESLUo2VJ03Xk9/0Zh/lQ7dYq1N7ZIeC4XhdbMEgGMsYlSWPQtapJDYBBguN2Z2wcfRDVdFvp1Xh4xp0nPBEwSRdbB5vn/CVljknq3ZremqRbM1uc1wbVo54ywzA4g4ZZ47FobBaadUXmEkwD3hBE5YHkei84dXLnZEkA5bssT5R5rT6nayUuyrNe0tFNt9229iBnGBktAH6lbMM5SdMRlioq0a0NTwsxq9rmK1U0aoDHOJNIgzInBjj8W47ea1YYtSaYh7ckZXFWngp7qe4ratFWV4XQanjFIFZaGjQkWp4SCohMUgucUry1gHZfAQNR8lE1MQeSEhSyDgIHSTb7qdEf9R4vflZ33fIDzVlSu7Sh2tabXe2Mpx5uxPpCqXAUQpti+I9FMyzgZBStEru6ioXqIuyG5O6zMc0tLQ4EEEETIOYPks/rRrrRsjCGua+tMCmMY/E4jILEf8AGdOs0utdWs+f/j0B2bBGUvvC9vwI81RaVljrBqx2zAHVCRQY8T7zwA1uAEAH7oYknMmFstGU6TaFNlO5DabBAum73RgdsqkbXaaWGF+ng05w5uEccY8ljqmsVna4sfRcHDA1GXQXHefCfXYkqUroc4qj06tRHLkq21Vbgl2Xz5LH2b2hsojB7qzcG3KjS17McXNeBDtuDp5jJXJ01TtYDqZkRkcCMdo2HDJH+ylzRXaSr1HEvhzmtglrcbocYDg3N2OZG/pJYrVDgBIdIiM+Ecclz9qNKpO2C0jeD+/VT2fSnb2+i24WDv3jiSSym+6HHZj8vIYM8mp7I0QjqW/Bc6yWu02mkymxzKbSAaxJ70xOQHhywGJnGApKWnnMuMrNAkwKgyfDZksGLMcNoQ9KgXveWYh0TOAF0XTMbD9FbUbFdMlxOERs8pxWaWWU3bGaIQjpHsmk21ASwgwYO8Ebwu67r0Eki7OWE8zwUFTR7Q41G91+ZOd4DNpAzzXTbU0xDs9m3zGaF77MClzEFtWg6dS8Wyxzs3NyOzEZdIXnlqDqBNOT3iS5w8L7riMBuHHaeS9LpBo8InEzvBnLeI3Kj05oIVHPIgXu+GkeF8d4g7AYkjfiix5XjYWhS2ZiK2kLjc4ecZGYIyA5fNev6saVNpslGsfE9gvfmaS13q09V4fbLDDyHA3tt4nD+i9m1GsfZWCg0iJaXxuD3F49CF08bT3Xky5k1yXwaumpoSlaEZgSqzvHmuIU9oGM7wPkoYWaSpscuB4SKRShUWSgJJq1rpmCHs/mbj6qPt2fG3+YfqtWwtbkqgq0ZxGakbXYcnNPJwP1XbXN3jqoWA1WkAkjAAkngMSqvRTHvp9pHicThs3K40vUAouAzPd65+krvRVANosHCepS2rlQadRsBbVcEFrHrA+mxjGf3lUuDT8IaMXneAS3mJyWkNNZnWmyONezkeE9pSxyD6jQGE7pILZ/EFbTQKaZiKmr4qOLnue4uJJeSCXE7SIhQVNUzSr0nOINF7xDwMIBEgj3XDd81s26NFN8PbMZ7HYjO9s2ZYKw0zox5pi8S6mGi6CBhMQO6MTJAnbghjKSTvwHJRtFGbUGBgLoN6B2jTfaGnEC74s5EcTgqLT2jGX7rQYDhdkQ597HHHf+92nZbJDQ8l10ggvnvDACG5TkPPigLNSBrF9USSSWlvh73vDbI5bErV5QxR8MxOltWXtp3w03b10vAN29E3ZyB+aG0DbXUapjIETyJxXo2sWjnNa2Gl9Mic+6HHA4DCVkxoEmuKbKeJqX3HMhl0FrSZylrtk4lOU/xpitG9ov7Y3tRkMtoMqPR+sDrILppucIN7EAugkgh2+JGPBWzaMYLivYg8YiVnlj7i3NCnp28B1m0rSrBtWi57C4G6SyWOwxa8iQOIkERwR9DSrXPFJ/cq3b1x20bXMdk9vEeiwZ0fUsr3OoHuky6n7pI2xsO5wg8VZjXWi5gbXpuDhlIHdORLHbOX+yyTwyi9lYdxZrrXQvAAzEyeMDDPiUC7RtOmC51SpdGJmo+N+U4+Sq7BrJTLbrrRTiTdi8HXTli9xM8lNZ7XY6TIZUDok4EuJJxJl2Zx3pWh+UF8drCdBW5lWnep5XnSJxBvEifKFNpN8UzGZIA25kXoH5byorZpOrWa9tnaygTgK5Mu2YhjQZPiGJwwPBWWgNCOpia9WpaKjszViANzW7BthGsEpK+COaTsAsWqf2mq1z57BpBu/FBJLGna0nA7gIC37eH6LhvDDkuwF0MOPtxpGPLkeR2yW9guUgF0GrTyIIq7cB0Q8I2sO6evRBFJyKmHB7CTFIpJYZHWoNibo6BDOot3DoEe9uCFc1U0EmD9g34W9AkaDfhb/KFImKoIHq0wAYaAThgAM1etbAA3ADpgqiky9UYON4+WKt0/CuWLyeEPKgt1hbWpljhIKnSlOFGapsdZ3RXaa1PCKoHfbj7zR488xO+Au9I6bp1bwa4Fga4NbIm9dusBadziDjuO5aEicx1Qdo0LRqCHU2+WB8jmNmSBxfgK15KCwMa3Y2QAJMZAQMTswUNtt1Jr8S3FpDQ0gkPBkQBicowV+zVKgBEOIgiCZiTOG0I2loqm0yGy4CLziXGN0nYkxwNMa8y8Gbsxr1gGXLjdrnCCCPhaYPWBzVnYtXmUgS2S93ic7EnzzV4xia5+5TVj9i3lsorRYQcHDHegjo0g4YhaWrZgUO6xEf0VOLTLUzO1NGuOxVls1Uv+7Hktl9njf0TihxPoqcbD1nnf8Ay6k5f+KsrBqIGEEgf6itn2HE9AnFA7/QK9LK1lPZdChmWJ3n6K1stggyT5IqnZuPopOw4lRYwHMYMCkDVyKXFdCnxRpC2xBdSuLiV1GijtAORoQtXM80rLwFDk4CctSa1dJI06Q1VuKSSjIiArlySSBho70Y371x3Ngef+ys0klpxfEVk5EmSSTQB13TanSUKfBIuYTpIgEOBguE6SoiEkkkoWJOGBJJSgbHuBRvTpKmRMdgwCchJJWWNCdJJQgoTFJJQiEEPXb3vIfv0SSQZPiFHk5hckJJLOxp/9k="/>
          <p:cNvSpPr>
            <a:spLocks noChangeAspect="1" noChangeArrowheads="1"/>
          </p:cNvSpPr>
          <p:nvPr/>
        </p:nvSpPr>
        <p:spPr bwMode="auto">
          <a:xfrm>
            <a:off x="63500" y="-153988"/>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BE" dirty="0">
              <a:solidFill>
                <a:prstClr val="white"/>
              </a:solidFill>
            </a:endParaRPr>
          </a:p>
        </p:txBody>
      </p:sp>
      <p:sp>
        <p:nvSpPr>
          <p:cNvPr id="70664" name="AutoShape 8" descr="data:image/jpeg;base64,/9j/4AAQSkZJRgABAQAAAQABAAD/2wCEAAkGBhQSEBQUExQVFBQWFBUVFRUUGBcUFxQXFRUVFRUUFBUXHCYeFxkkGhQUHy8gIycpLCwsFR4xNTAqNSYrLSkBCQoKDgwOGg8PGikcHxwqKSwsKSksKSksKSwpLCkpLCksLCwsKSkpLCkpKSksKSwsKSksKSksLCwsLCksLCwpKf/AABEIANUA7QMBIgACEQEDEQH/xAAcAAABBQEBAQAAAAAAAAAAAAAEAAEDBQYCBwj/xABFEAABAwEEBwUFBgMGBgMAAAABAAIRAwQSITEFBkFRYXGREyIygaEHQlKxwRQjYnLR8BWS4SQzgqKy8RYXQ1PC0kRjs//EABoBAAIDAQEAAAAAAAAAAAAAAAIDAAEEBQb/xAApEQACAgEDBAICAQUAAAAAAAAAAQIRAxIhMQQTQVEyYSJxQhQjkaHw/9oADAMBAAIRAxEAPwDMynJShIhcs9MMk52Hknhc1vCeRVFS4K0VowXdPFCCpiiKb1qo8+FCku20gNkrinURAghCQEiMuir9K0sWvG6D9FbPowgbXTwg+E+hUQLQFTqSjRkquk43o8laOKkkCQ1TgeSEsx73miXHA+aEpHEeatFGqsB7iF0kcYU2jX9xDW93eKT/ACKXIIM1ZUfD5quAyR7D3QjlwQFtJ7yhK6rZlcOUQZw4qutTbxA3n9+iMtL4HPBCuBJAGJKZEoszVpBsFx8v1TWdjD4QB80JT0S45uaPVWNm0VdHi45KOkWkEUaQRNGtGYkKJkDCZSlByFQeyrGLeakt1YPZhmCMN04KrpWmDGz5IoeA8XAdBKVKNB4U+5GvZDKZOkFR3TqUgkU4CgYlHaPA7kVJCaFRTVqjONcp6VVDubBI4rprlrPPvZljTqoqkVV0qiOo1eKFooMzwQFroRO5GMdxRT7E5zrlx98Cbtx94A7bsTHFBwSrMk5n3x5z1x+qPqHBNbLCW1Z2ZciNh3KO2OhqJu6AZw04Hkhxn5KahiDyUBzVlGi0U7uqK3YkptE1ME1sdif3sSvJXkGpo9h7oQFEo0ZIpFg1YYqCq+BKmDsI6ICtLnQP3xKtFgz3l7t+4D6K1sejDEkxv38lb6G1LtTmX2UKrgfeawwfyl0SOS5NItcWOBa5via4FrgeLSJCJy9BJAjbJdOAHniUYwYYpZKNzpQEHIChe5PUcoKjlZBTJHRHThHEn99FWKyhDM19LG536EnBTFKEs6pInASCSoMZKE6ShDP2xsPdzKhRekm/eny+QQpWqL2OFlVTa+x2uRNEEkAYkkAAbScgEGtR7O7MH21pdiKbXVAPxCGt6F0+QVvgUlbo9G1J1C+zxVrXXVs2tzFLlsL+OzYt/S5qhslrJwS0rrVRsbL9YnEwxjRefUO5rfmchKz2PcfCCdO6oWa1g9rTF4iO0b3Xjd3hn5yvEvaBqLWsHeP3lEmG1WiIJybUb7rvQ+i9Qsuvlor40rI1rdhq1TMcQxv1VhVtjq9J1K00aL2PaWva1zsWnZDm+siIlTuQT5J/T5K3R866PPdKiO1bDTfs8r2eq7sGvr0Ti1wEvaPhqNGN4bxgc8MhQ1tA2hjSX0KzRO2m8fRMU4t2mIljkvB1omop7VmUDo58GFZWkT5hC+QKAaKPBwCr6fiVxZtB2muAKNJ7pwvxdYOJecIUky1FvgrrPZn1KjadNpfUc66xozJ+g2ycAF7FqR7NKVkaKlWK1fMuIllM7qYO74jjuhUug9TK1kp/cVWMqkQ+saYfUO9rC/u02cAJ3kqV2ntJ2XxVG12DZUYJj8zII54oO7G6s2R6WdWqPTgFWawasULYyKre8PDUbhUZ+V27gZHBVuq+v9G1kU3Dsa//AG3GQ+M+zf73LA8Fo6tRHaoQ4yTpnheuOrNSwVAHEVGPm48CJuxIcPdcJBiYxw4Z9tYOXqXtZqtNkYDE9u27v8FS9HkvHzgVcdwZKmGPKiJXLSnciKR3ZWy4cEeULYGYnl80UlT5Ol0cdmxSlKSRQG4rv4xwS/jHBViS0aEZu5Iszpngl/GeCq4TKaEV3JBletfM8I6KEp6Rw8/n/smciSo5+b5MZab2fWkMtcH36bmjnLXfJpWZVzqe2bbR5u9GOKkuBcNpI9eo1zIWHsdtdbbXVrVMWtqOp0x8LGOIAHPM7yStsxi821Jc5pqscML19vGTB+h8ysr+LN+OlJHo1CpcwGSsKda8qqyVw7gdkoh0txjLosptassQ47VPTqbNv7hBWStOBiNi5bWio5u6I5ET856KC3G9ior6VoVcatKk85EvY1zhGBxInNVWlNG2Go0ANNF3xUzIHNpJB9FY6xWFjDfNJrmPJvZgtec8WkGDn1WTtdjcT9zmcAwycSYF0zPVSLa8mhYMc420WerWqVBtYPdUFaMWtLLone4FxveeG3HBb4v6BU+gNANo08cXkAvcTPMCcmo+jLmzOZJ8pw9IROTb3EdvHF1DYMDlDaaIeIITsrbM4TucFQKW55/rVoE0vvGYEEGRhBGIcNxBjovR9F6SNaz0Kh8T6THO5lon1lU2nWs7Cr2nhbTe4ngGk/RWWhaVyyWdpzFCkDzuNn1JTYN0Jzu69mI9rwB+zGcR2wjgey73PYvOhith7VrVNqpt+CkOr3En0AWOoFaocHPycnTAuyuYXTkQKHfablORmXAehP0Qn8Xcu9KiGMG8lx9B9VWqKKZswtqOwcdLuTHSz0EkVNKHa5ey2/ho3lN/DBvKtISupetmrtxKv+FjeUhoocVa3UoVa2V2kVTrGGiRP7lDFWttb92VUlNg7Rzuqioy2GhXWpzot1D8zh1Y5UqloWl1NzXsMOYQ5p3EYhGzKnue313QxxGxrj0BK8v0Naeze1x8MQ7kYk+Rhblulu2sFSq3A9hUJG4im7LhK81sle8wEZQsyXKNl0z1TR4a9sSAYwOJ5HAoqjXLH3HgEwJ2hwOR4jA9FgtWdPltRtNxwyYf/E8IyXoFpAqU2vb42A45ktOY44gGOCzTjpZvhNTVnXZ9m8Fpmm7L8J+E/T9yRabNeN8eNrcvjbM3eecczvUGj3ipTLXGZGeUHMHrim0XXIcWumWkgjcRh++EJdkd/wCCYUhXpuYZuvbjsLZ2jcQcfILEam0apttVtQ3uxvNOAAvXroOG2A6Oa3Bf2dRwnA99vI5gec9ULZNGhlor1WiTWc1x4XabQY85PmrT2aYLTbTTpB9bAXMi7PlhK7D4YYAnID0HkoqEPe4nIQ0T+EST1JHknGLyBk3DP3nDLyH+pUT6Og8MYTsGJO87fM/VRhsYnxbeHAJVnCbucQ47sPCOc4+XJUmuGm+xo9zB7wWt/CNruY2cSiW7L4VsodcdNGu9tkpGQ97WVCNpc4AMncMz02Fem1BHLZyGS8a1Gs3aaSoDY0uqH/Axzh63V7HaHrQ1pVGGUtTPE9frX2lvqn4brP5QP1KoqDkZrNUm2V4y7V46GPoq+kcVoj8TLP5MMIXDlJOC5pDvDn8lATu12YG7OxseqH+wN3BWldmI/KPXH6qItS9R1cMFoQCLENwS+xDcEbcxSuKah2hBSUJwmhCNFCYJ0gqIC6TMM8x+/RVJVlpV2DeZVcn4+Dk9Y/7hynhOUgmGQ9H1OoXrFdPhe1w8nS1w9VgDRNCo+m73XFp4EGJHBelalR9joxvqNdzvOPyA6rG66WW7base9dd5lon5JC5aNX8UwayWIkgg8QQt3ofTBY3vC8cuHNeeWV5acDCvbHbyl5I2Pw5NBprPpZrK0ZXybrZ3QXAdVb284CsCJi68bwDA5kT0PBeWayW4iu0AkGm0ZbHu756S0eSCtmuVocbstEFpJAMughwBknCQMBCBdO5JUNj1cU3q8HsNttZZQ7VwH3YL8DMNHik8sfJYyv7Q31bZTbZ4AdFMuMhsuce9BGIAOcDhCzulvaFUq0XUmtLA8XXG9IAPiDQAM8pM4LMU6pBBBggggjMEYgpmPp/MgM3VpNLH/wB9H0R2hawEG/OUZk+XFK+KNMuqYQC4unzcTuXilLXi0ABstABBdAIvRvxw8gMhyUmndeK1oo9li1khx7xcXXcQ2T7sgGOCD+mle4cuqxVaf+j1azaYY0OlrxUJJJMQSREDHKIHksXrHaXVHlzuQG4bgr7tbzQd4B6ifqqXS1CQUuO0iTm5oL9lNmv2utU2U6V0c6jh9GFek2l0Cdg/crI+y2x3LPXdtfWDQeDGD6uKN17rOFjqwYEQY3FNm9zKuTxy1VLz3O+Jxd1JP1UbAu5TBaTI92FMPdT2QYkrmjlHBSWBnqR80LKDKuePAei4XVQy48z81ylHcxqoJfQimXRKZQMmSXUJKBHJCSeEoVEK7SjsWjgfX/ZAIvSTu/yAQkrRD4nF6l3kYk6aU0ohBv8A2a1ZZVbPhqNdd3AtLS4dFV67Mm2v/Kz/AEhc+zq1XbU5ux1M9WkH5XkTrXT/ALXU5M/0BJlszTj3iUdGmrTRdmF687wNBc48GiT6BCUqElF6ctHZWIgYOqEUx+XN/oAP8aBu9hnCv0ZO0Wk1Hvec3Oc4/wCIzCr7V4hy+SJBQ9qGXRa0qML3ICV1KjJTyjKHBT3lGCnlQh65oerestFx20qfUNAPyQ2kbSo9AVv7FS4Nc3o9wQdteTK5rX5s6cX+KPSdSKN2w0j8V9/8zzHoAgvaDWDbDVnN11o5lw+krQaDs92y0W7qVMf5Qsf7Va4bZWtwl9UQNpDQ4n1jqiq2hLdWeWSnBUZKTStRkDKDsVY2Bnek+7J6ZBVNJ2Kt7J4HHhHVLlwWlbo5XJKdMUs7yFKYpwU8KECQlKcMJyB8k5ou3HoqCs4JTELvszuK5IUKtFHpJ/3h8vkEH2i70q49q7A54YFV5qHcVritjiZd5v8AYd2icvQLKhJAAMkwABiTshbjVvQXZua50GpG0SKZnJs+9+LZsjMhkkoLcGGNzewLqlZ6jLSyrcIY2bxOGBaRIBxOat9N1g6tUqCcYMERENA+iu7XoSpQILxF8XwTiXA5yd/68UJaNHNNBrwMJfTdBnvYPYSDkC0uH+FYZ5pNm3HjjFbGfstp74Fzjn/RH6T0AbYGXanZlrYDXNlu0k3gZk4bDki6OhwGg7TlwGwY7dpVmLN2YBiHR6ECBH7zQPM+YhyxriR5tbtXa1K9LQ9rTBdTN4DbiPEOip65lp6r1GvZyAHHAOJAO8tgnjtCxmseihd7Rgg5vAyMmL0b8lsx5naUzJPEquJl00ro0zuPRMWncei2GajkFSUswuQw7j0XTGkHEEdVCUz0PVipespb8DjPJ4BHreUlWmCszq9pwUqhD8GPADj8JHhdyxIPNbWxWTtKjAMQ5zcRiCCRiDuhYckWpG7DK416PT32hlKhfe4NZTp3nOOTQ1uJPReC6z6zuttodVMhmVJh9ynOE/iPiPE8Arf2o6//AGl32azu/szXfeOH/Wc0/wD5gjDeRO5YL7Sn48dK2Zpy3pBxena9V/2ldC1JmkUWtN6s7JW7pG+PQys4y3BWGjreC4DeUEouhuN1JP7LhJOQkCs52xkydIlQh69S1Xa6e8YjcFG/Uduxx84/RaajShoC7KWsMUjnPLKzF1NTgCRJ/wAqFq6nD8XotpaRioHt4qdtE7jMFX1AD/iHT6lVtq9mcZPM7u7816RCY0pRpV5I3fJ5zq/qOWWulekEXnMmIvtaSwyModB8lf6d0H2VTtGg9mfvmxGAkGo0A7WHZulXTrDetDHtMGkycRPec7/1YeqC1y024tezsjcN17HtJIFXwuZgJaHT5444wlTV7lK01RY6Q1rsteytDie2zYxoLnBw24e6efyWPsda/TrNghsF8CJvMa8sOPui8Z89yp32Z1FxD2ua8HbIIO3BaKzads9IUSKbu1gis1xhrmlvdewg4HEdErJJzd/Q6GNQW29mebXqyO8YmBiD0VvYbc51SK8uDQcQWsPdGElwgqHRjxfkMDw0PMcmnGRjhn5Kt0paaRYxlK+5xF6q52AvbmAYxHVLinL6HSpP2aLSWn6Fpp06TKfZ9mHOcDEzGERiWlzg6fw8ZVdpLV8hjGGWudec7aGNLRcB/EG4kf8A2NCD0VoN/wDfQ1nZlroqmA7EG7GZkThulbvRujndm59fv1Kji8g5NvGYA2bD6bFqU9Tt+jLKGjaPB5jX1QcThUBH5SPqmGpTvj/yn9V6sNE0/hjlgmOhRsJ88UVsrY8wo6huJH3gz+H+qsn6hH/uD+T+q3DtDkZDp+iIbYiYwM8lTtkTSPNafsyvvEVYG0BnqDewV9ZvZo1rHMbaK4BBBDSAMcHAs3EcVt6GjwwcTn+ils7e95K7fsG1yjzGv7JfhqtI/GHNPpKH/wCVL/jp9X/+q9arUNyENNFb9lWjzNnspO19P/Ofop6fsoE4vZ5Mc75kL0unYSc8EfRswAU3fkjkjz+w+yazx3nun8LWN+cqf/gEUn/dwWwCC6L2WIMCM5W6dSUdZuH7/e1LnG0FGdMx7NUnbm9f6Lv/AIUd8LeoWqC6CRoQzusyo1Wd8I6hSt1Y3tHULTAJKu2vZO7IKC5cE6ULomUhrMwQasrqDr04KFotMFexK6uyuLVVDGOcfdBd0E/vmoED0h/eH4jhyaA0eocfNQXCjQyAAdgE89vqum0ZQ0FZSWnQjaj+0IvukEzjeA+Nu38w9FT2jV69Wv0qhpuktAa0PaMPAGuwiMLuO5b6jSa1UeuwdTsrq9ABtRhBLwATdxBw24kZyl9pNhLKzMaL1R711td4LhBhgaYGeLpu8Th80UNB0rNWayk177RmCSHFo2PuiA0fiIVHrTbbTQFKSGh85Gb7GhjsTmJvt3HNbfUq1CpYmVC0MLs4967LJxxI7uE5ZK+y61MJ5d6QtHaDh3aVjffMgZhpPvH4n8VbVVy6q2cx1Sc/kiUUuBTk2MFIChbRbWsaXOwA8+QA2k7ktU9OB9Uh7QC49z8Me5O0nOf6RPxtJvkqTaVj1rfdw7N07Q7uxv3zCnq1D2JcwwYaRgHZyDIyzCsNP2dpAcRw/flPQKipU3lr2wYLHwYOYF5vq31WbK5xyaL/AESLUo2VJ03Xk9/0Zh/lQ7dYq1N7ZIeC4XhdbMEgGMsYlSWPQtapJDYBBguN2Z2wcfRDVdFvp1Xh4xp0nPBEwSRdbB5vn/CVljknq3ZremqRbM1uc1wbVo54ywzA4g4ZZ47FobBaadUXmEkwD3hBE5YHkei84dXLnZEkA5bssT5R5rT6nayUuyrNe0tFNt9229iBnGBktAH6lbMM5SdMRlioq0a0NTwsxq9rmK1U0aoDHOJNIgzInBjj8W47ea1YYtSaYh7ckZXFWngp7qe4ratFWV4XQanjFIFZaGjQkWp4SCohMUgucUry1gHZfAQNR8lE1MQeSEhSyDgIHSTb7qdEf9R4vflZ33fIDzVlSu7Sh2tabXe2Mpx5uxPpCqXAUQpti+I9FMyzgZBStEru6ioXqIuyG5O6zMc0tLQ4EEEETIOYPks/rRrrRsjCGua+tMCmMY/E4jILEf8AGdOs0utdWs+f/j0B2bBGUvvC9vwI81RaVljrBqx2zAHVCRQY8T7zwA1uAEAH7oYknMmFstGU6TaFNlO5DabBAum73RgdsqkbXaaWGF+ng05w5uEccY8ljqmsVna4sfRcHDA1GXQXHefCfXYkqUroc4qj06tRHLkq21Vbgl2Xz5LH2b2hsojB7qzcG3KjS17McXNeBDtuDp5jJXJ01TtYDqZkRkcCMdo2HDJH+ylzRXaSr1HEvhzmtglrcbocYDg3N2OZG/pJYrVDgBIdIiM+Ecclz9qNKpO2C0jeD+/VT2fSnb2+i24WDv3jiSSym+6HHZj8vIYM8mp7I0QjqW/Bc6yWu02mkymxzKbSAaxJ70xOQHhywGJnGApKWnnMuMrNAkwKgyfDZksGLMcNoQ9KgXveWYh0TOAF0XTMbD9FbUbFdMlxOERs8pxWaWWU3bGaIQjpHsmk21ASwgwYO8Ebwu67r0Eki7OWE8zwUFTR7Q41G91+ZOd4DNpAzzXTbU0xDs9m3zGaF77MClzEFtWg6dS8Wyxzs3NyOzEZdIXnlqDqBNOT3iS5w8L7riMBuHHaeS9LpBo8InEzvBnLeI3Kj05oIVHPIgXu+GkeF8d4g7AYkjfiix5XjYWhS2ZiK2kLjc4ecZGYIyA5fNev6saVNpslGsfE9gvfmaS13q09V4fbLDDyHA3tt4nD+i9m1GsfZWCg0iJaXxuD3F49CF08bT3Xky5k1yXwaumpoSlaEZgSqzvHmuIU9oGM7wPkoYWaSpscuB4SKRShUWSgJJq1rpmCHs/mbj6qPt2fG3+YfqtWwtbkqgq0ZxGakbXYcnNPJwP1XbXN3jqoWA1WkAkjAAkngMSqvRTHvp9pHicThs3K40vUAouAzPd65+krvRVANosHCepS2rlQadRsBbVcEFrHrA+mxjGf3lUuDT8IaMXneAS3mJyWkNNZnWmyONezkeE9pSxyD6jQGE7pILZ/EFbTQKaZiKmr4qOLnue4uJJeSCXE7SIhQVNUzSr0nOINF7xDwMIBEgj3XDd81s26NFN8PbMZ7HYjO9s2ZYKw0zox5pi8S6mGi6CBhMQO6MTJAnbghjKSTvwHJRtFGbUGBgLoN6B2jTfaGnEC74s5EcTgqLT2jGX7rQYDhdkQ597HHHf+92nZbJDQ8l10ggvnvDACG5TkPPigLNSBrF9USSSWlvh73vDbI5bErV5QxR8MxOltWXtp3w03b10vAN29E3ZyB+aG0DbXUapjIETyJxXo2sWjnNa2Gl9Mic+6HHA4DCVkxoEmuKbKeJqX3HMhl0FrSZylrtk4lOU/xpitG9ov7Y3tRkMtoMqPR+sDrILppucIN7EAugkgh2+JGPBWzaMYLivYg8YiVnlj7i3NCnp28B1m0rSrBtWi57C4G6SyWOwxa8iQOIkERwR9DSrXPFJ/cq3b1x20bXMdk9vEeiwZ0fUsr3OoHuky6n7pI2xsO5wg8VZjXWi5gbXpuDhlIHdORLHbOX+yyTwyi9lYdxZrrXQvAAzEyeMDDPiUC7RtOmC51SpdGJmo+N+U4+Sq7BrJTLbrrRTiTdi8HXTli9xM8lNZ7XY6TIZUDok4EuJJxJl2Zx3pWh+UF8drCdBW5lWnep5XnSJxBvEifKFNpN8UzGZIA25kXoH5byorZpOrWa9tnaygTgK5Mu2YhjQZPiGJwwPBWWgNCOpia9WpaKjszViANzW7BthGsEpK+COaTsAsWqf2mq1z57BpBu/FBJLGna0nA7gIC37eH6LhvDDkuwF0MOPtxpGPLkeR2yW9guUgF0GrTyIIq7cB0Q8I2sO6evRBFJyKmHB7CTFIpJYZHWoNibo6BDOot3DoEe9uCFc1U0EmD9g34W9AkaDfhb/KFImKoIHq0wAYaAThgAM1etbAA3ADpgqiky9UYON4+WKt0/CuWLyeEPKgt1hbWpljhIKnSlOFGapsdZ3RXaa1PCKoHfbj7zR488xO+Au9I6bp1bwa4Fga4NbIm9dusBadziDjuO5aEicx1Qdo0LRqCHU2+WB8jmNmSBxfgK15KCwMa3Y2QAJMZAQMTswUNtt1Jr8S3FpDQ0gkPBkQBicowV+zVKgBEOIgiCZiTOG0I2loqm0yGy4CLziXGN0nYkxwNMa8y8Gbsxr1gGXLjdrnCCCPhaYPWBzVnYtXmUgS2S93ic7EnzzV4xia5+5TVj9i3lsorRYQcHDHegjo0g4YhaWrZgUO6xEf0VOLTLUzO1NGuOxVls1Uv+7Hktl9njf0TihxPoqcbD1nnf8Ay6k5f+KsrBqIGEEgf6itn2HE9AnFA7/QK9LK1lPZdChmWJ3n6K1stggyT5IqnZuPopOw4lRYwHMYMCkDVyKXFdCnxRpC2xBdSuLiV1GijtAORoQtXM80rLwFDk4CctSa1dJI06Q1VuKSSjIiArlySSBho70Y371x3Ngef+ys0klpxfEVk5EmSSTQB13TanSUKfBIuYTpIgEOBguE6SoiEkkkoWJOGBJJSgbHuBRvTpKmRMdgwCchJJWWNCdJJQgoTFJJQiEEPXb3vIfv0SSQZPiFHk5hckJJLOxp/9k="/>
          <p:cNvSpPr>
            <a:spLocks noChangeAspect="1" noChangeArrowheads="1"/>
          </p:cNvSpPr>
          <p:nvPr/>
        </p:nvSpPr>
        <p:spPr bwMode="auto">
          <a:xfrm>
            <a:off x="63500" y="-153988"/>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BE" dirty="0">
              <a:solidFill>
                <a:prstClr val="white"/>
              </a:solidFill>
            </a:endParaRPr>
          </a:p>
        </p:txBody>
      </p:sp>
      <p:sp>
        <p:nvSpPr>
          <p:cNvPr id="11" name="Rectangle 10"/>
          <p:cNvSpPr/>
          <p:nvPr/>
        </p:nvSpPr>
        <p:spPr>
          <a:xfrm>
            <a:off x="2323293" y="243487"/>
            <a:ext cx="4258730" cy="769441"/>
          </a:xfrm>
          <a:prstGeom prst="rect">
            <a:avLst/>
          </a:prstGeom>
        </p:spPr>
        <p:txBody>
          <a:bodyPr wrap="none">
            <a:spAutoFit/>
          </a:bodyPr>
          <a:lstStyle/>
          <a:p>
            <a:pPr algn="ctr">
              <a:spcBef>
                <a:spcPct val="0"/>
              </a:spcBef>
              <a:defRPr/>
            </a:pPr>
            <a:r>
              <a:rPr lang="fr-BE" sz="4400" b="1" dirty="0">
                <a:solidFill>
                  <a:srgbClr val="FFFF00"/>
                </a:solidFill>
              </a:rPr>
              <a:t>CHANT À MARIE</a:t>
            </a:r>
          </a:p>
        </p:txBody>
      </p:sp>
      <p:pic>
        <p:nvPicPr>
          <p:cNvPr id="10" name="Picture 4" descr="Résultat de recherche d'images pour &quot;Icone Marie&quo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71800" y="1196752"/>
            <a:ext cx="3456384" cy="48389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9865234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Titre 1"/>
          <p:cNvSpPr txBox="1">
            <a:spLocks/>
          </p:cNvSpPr>
          <p:nvPr/>
        </p:nvSpPr>
        <p:spPr>
          <a:xfrm>
            <a:off x="4572000" y="3479527"/>
            <a:ext cx="4508376" cy="1470025"/>
          </a:xfrm>
          <a:prstGeom prst="rect">
            <a:avLst/>
          </a:prstGeom>
        </p:spPr>
        <p:txBody>
          <a:bodyPr vert="horz" lIns="91440" tIns="45720" rIns="91440" bIns="45720" rtlCol="0" anchor="ctr">
            <a:noAutofit/>
          </a:bodyPr>
          <a:lstStyle/>
          <a:p>
            <a:endParaRPr lang="fr-BE" sz="2400" dirty="0">
              <a:solidFill>
                <a:srgbClr val="738AC8">
                  <a:lumMod val="75000"/>
                </a:srgbClr>
              </a:solidFill>
              <a:latin typeface="Comic Sans MS" pitchFamily="66" charset="0"/>
            </a:endParaRPr>
          </a:p>
          <a:p>
            <a:pPr>
              <a:spcBef>
                <a:spcPct val="0"/>
              </a:spcBef>
            </a:pPr>
            <a:br>
              <a:rPr lang="fr-BE" sz="2400" dirty="0">
                <a:solidFill>
                  <a:srgbClr val="738AC8">
                    <a:lumMod val="75000"/>
                  </a:srgbClr>
                </a:solidFill>
                <a:latin typeface="Comic Sans MS" pitchFamily="66" charset="0"/>
              </a:rPr>
            </a:br>
            <a:br>
              <a:rPr lang="fr-BE" sz="2400" dirty="0">
                <a:solidFill>
                  <a:srgbClr val="738AC8">
                    <a:lumMod val="75000"/>
                  </a:srgbClr>
                </a:solidFill>
                <a:latin typeface="Comic Sans MS" pitchFamily="66" charset="0"/>
              </a:rPr>
            </a:br>
            <a:endParaRPr lang="fr-BE" sz="2400" dirty="0">
              <a:solidFill>
                <a:srgbClr val="738AC8">
                  <a:lumMod val="75000"/>
                </a:srgbClr>
              </a:solidFill>
              <a:latin typeface="Comic Sans MS" pitchFamily="66" charset="0"/>
            </a:endParaRPr>
          </a:p>
        </p:txBody>
      </p:sp>
      <p:sp>
        <p:nvSpPr>
          <p:cNvPr id="70658" name="AutoShape 2" descr="data:image/jpeg;base64,/9j/4AAQSkZJRgABAQAAAQABAAD/2wCEAAkGBhQSEBQUExQVFBQWFBUVFRUUGBcUFxQXFRUVFRUUFBUXHCYeFxkkGhQUHy8gIycpLCwsFR4xNTAqNSYrLSkBCQoKDgwOGg8PGikcHxwqKSwsKSksKSksKSwpLCkpLCksLCwsKSkpLCkpKSksKSwsKSksKSksLCwsLCksLCwpKf/AABEIANUA7QMBIgACEQEDEQH/xAAcAAABBQEBAQAAAAAAAAAAAAAEAAEDBQYCBwj/xABFEAABAwEEBwUFBgMGBgMAAAABAAIRAwQSITEFBkFRYXGREyIygaEHQlKxwRQjYnLR8BWS4SQzgqKy8RYXQ1PC0kRjs//EABoBAAIDAQEAAAAAAAAAAAAAAAIDAAEEBQb/xAApEQACAgEDBAICAQUAAAAAAAAAAQIRAxIhMQQTQVEyYSJxQhQjkaHw/9oADAMBAAIRAxEAPwDMynJShIhcs9MMk52Hknhc1vCeRVFS4K0VowXdPFCCpiiKb1qo8+FCku20gNkrinURAghCQEiMuir9K0sWvG6D9FbPowgbXTwg+E+hUQLQFTqSjRkquk43o8laOKkkCQ1TgeSEsx73miXHA+aEpHEeatFGqsB7iF0kcYU2jX9xDW93eKT/ACKXIIM1ZUfD5quAyR7D3QjlwQFtJ7yhK6rZlcOUQZw4qutTbxA3n9+iMtL4HPBCuBJAGJKZEoszVpBsFx8v1TWdjD4QB80JT0S45uaPVWNm0VdHi45KOkWkEUaQRNGtGYkKJkDCZSlByFQeyrGLeakt1YPZhmCMN04KrpWmDGz5IoeA8XAdBKVKNB4U+5GvZDKZOkFR3TqUgkU4CgYlHaPA7kVJCaFRTVqjONcp6VVDubBI4rprlrPPvZljTqoqkVV0qiOo1eKFooMzwQFroRO5GMdxRT7E5zrlx98Cbtx94A7bsTHFBwSrMk5n3x5z1x+qPqHBNbLCW1Z2ZciNh3KO2OhqJu6AZw04Hkhxn5KahiDyUBzVlGi0U7uqK3YkptE1ME1sdif3sSvJXkGpo9h7oQFEo0ZIpFg1YYqCq+BKmDsI6ICtLnQP3xKtFgz3l7t+4D6K1sejDEkxv38lb6G1LtTmX2UKrgfeawwfyl0SOS5NItcWOBa5via4FrgeLSJCJy9BJAjbJdOAHniUYwYYpZKNzpQEHIChe5PUcoKjlZBTJHRHThHEn99FWKyhDM19LG536EnBTFKEs6pInASCSoMZKE6ShDP2xsPdzKhRekm/eny+QQpWqL2OFlVTa+x2uRNEEkAYkkAAbScgEGtR7O7MH21pdiKbXVAPxCGt6F0+QVvgUlbo9G1J1C+zxVrXXVs2tzFLlsL+OzYt/S5qhslrJwS0rrVRsbL9YnEwxjRefUO5rfmchKz2PcfCCdO6oWa1g9rTF4iO0b3Xjd3hn5yvEvaBqLWsHeP3lEmG1WiIJybUb7rvQ+i9Qsuvlor40rI1rdhq1TMcQxv1VhVtjq9J1K00aL2PaWva1zsWnZDm+siIlTuQT5J/T5K3R866PPdKiO1bDTfs8r2eq7sGvr0Ti1wEvaPhqNGN4bxgc8MhQ1tA2hjSX0KzRO2m8fRMU4t2mIljkvB1omop7VmUDo58GFZWkT5hC+QKAaKPBwCr6fiVxZtB2muAKNJ7pwvxdYOJecIUky1FvgrrPZn1KjadNpfUc66xozJ+g2ycAF7FqR7NKVkaKlWK1fMuIllM7qYO74jjuhUug9TK1kp/cVWMqkQ+saYfUO9rC/u02cAJ3kqV2ntJ2XxVG12DZUYJj8zII54oO7G6s2R6WdWqPTgFWawasULYyKre8PDUbhUZ+V27gZHBVuq+v9G1kU3Dsa//AG3GQ+M+zf73LA8Fo6tRHaoQ4yTpnheuOrNSwVAHEVGPm48CJuxIcPdcJBiYxw4Z9tYOXqXtZqtNkYDE9u27v8FS9HkvHzgVcdwZKmGPKiJXLSnciKR3ZWy4cEeULYGYnl80UlT5Ol0cdmxSlKSRQG4rv4xwS/jHBViS0aEZu5Iszpngl/GeCq4TKaEV3JBletfM8I6KEp6Rw8/n/smciSo5+b5MZab2fWkMtcH36bmjnLXfJpWZVzqe2bbR5u9GOKkuBcNpI9eo1zIWHsdtdbbXVrVMWtqOp0x8LGOIAHPM7yStsxi821Jc5pqscML19vGTB+h8ysr+LN+OlJHo1CpcwGSsKda8qqyVw7gdkoh0txjLosptassQ47VPTqbNv7hBWStOBiNi5bWio5u6I5ET856KC3G9ior6VoVcatKk85EvY1zhGBxInNVWlNG2Go0ANNF3xUzIHNpJB9FY6xWFjDfNJrmPJvZgtec8WkGDn1WTtdjcT9zmcAwycSYF0zPVSLa8mhYMc420WerWqVBtYPdUFaMWtLLone4FxveeG3HBb4v6BU+gNANo08cXkAvcTPMCcmo+jLmzOZJ8pw9IROTb3EdvHF1DYMDlDaaIeIITsrbM4TucFQKW55/rVoE0vvGYEEGRhBGIcNxBjovR9F6SNaz0Kh8T6THO5lon1lU2nWs7Cr2nhbTe4ngGk/RWWhaVyyWdpzFCkDzuNn1JTYN0Jzu69mI9rwB+zGcR2wjgey73PYvOhith7VrVNqpt+CkOr3En0AWOoFaocHPycnTAuyuYXTkQKHfablORmXAehP0Qn8Xcu9KiGMG8lx9B9VWqKKZswtqOwcdLuTHSz0EkVNKHa5ey2/ho3lN/DBvKtISupetmrtxKv+FjeUhoocVa3UoVa2V2kVTrGGiRP7lDFWttb92VUlNg7Rzuqioy2GhXWpzot1D8zh1Y5UqloWl1NzXsMOYQ5p3EYhGzKnue313QxxGxrj0BK8v0Naeze1x8MQ7kYk+Rhblulu2sFSq3A9hUJG4im7LhK81sle8wEZQsyXKNl0z1TR4a9sSAYwOJ5HAoqjXLH3HgEwJ2hwOR4jA9FgtWdPltRtNxwyYf/E8IyXoFpAqU2vb42A45ktOY44gGOCzTjpZvhNTVnXZ9m8Fpmm7L8J+E/T9yRabNeN8eNrcvjbM3eecczvUGj3ipTLXGZGeUHMHrim0XXIcWumWkgjcRh++EJdkd/wCCYUhXpuYZuvbjsLZ2jcQcfILEam0apttVtQ3uxvNOAAvXroOG2A6Oa3Bf2dRwnA99vI5gec9ULZNGhlor1WiTWc1x4XabQY85PmrT2aYLTbTTpB9bAXMi7PlhK7D4YYAnID0HkoqEPe4nIQ0T+EST1JHknGLyBk3DP3nDLyH+pUT6Og8MYTsGJO87fM/VRhsYnxbeHAJVnCbucQ47sPCOc4+XJUmuGm+xo9zB7wWt/CNruY2cSiW7L4VsodcdNGu9tkpGQ97WVCNpc4AMncMz02Fem1BHLZyGS8a1Gs3aaSoDY0uqH/Axzh63V7HaHrQ1pVGGUtTPE9frX2lvqn4brP5QP1KoqDkZrNUm2V4y7V46GPoq+kcVoj8TLP5MMIXDlJOC5pDvDn8lATu12YG7OxseqH+wN3BWldmI/KPXH6qItS9R1cMFoQCLENwS+xDcEbcxSuKah2hBSUJwmhCNFCYJ0gqIC6TMM8x+/RVJVlpV2DeZVcn4+Dk9Y/7hynhOUgmGQ9H1OoXrFdPhe1w8nS1w9VgDRNCo+m73XFp4EGJHBelalR9joxvqNdzvOPyA6rG66WW7base9dd5lon5JC5aNX8UwayWIkgg8QQt3ofTBY3vC8cuHNeeWV5acDCvbHbyl5I2Pw5NBprPpZrK0ZXybrZ3QXAdVb284CsCJi68bwDA5kT0PBeWayW4iu0AkGm0ZbHu756S0eSCtmuVocbstEFpJAMughwBknCQMBCBdO5JUNj1cU3q8HsNttZZQ7VwH3YL8DMNHik8sfJYyv7Q31bZTbZ4AdFMuMhsuce9BGIAOcDhCzulvaFUq0XUmtLA8XXG9IAPiDQAM8pM4LMU6pBBBggggjMEYgpmPp/MgM3VpNLH/wB9H0R2hawEG/OUZk+XFK+KNMuqYQC4unzcTuXilLXi0ABstABBdAIvRvxw8gMhyUmndeK1oo9li1khx7xcXXcQ2T7sgGOCD+mle4cuqxVaf+j1azaYY0OlrxUJJJMQSREDHKIHksXrHaXVHlzuQG4bgr7tbzQd4B6ifqqXS1CQUuO0iTm5oL9lNmv2utU2U6V0c6jh9GFek2l0Cdg/crI+y2x3LPXdtfWDQeDGD6uKN17rOFjqwYEQY3FNm9zKuTxy1VLz3O+Jxd1JP1UbAu5TBaTI92FMPdT2QYkrmjlHBSWBnqR80LKDKuePAei4XVQy48z81ylHcxqoJfQimXRKZQMmSXUJKBHJCSeEoVEK7SjsWjgfX/ZAIvSTu/yAQkrRD4nF6l3kYk6aU0ohBv8A2a1ZZVbPhqNdd3AtLS4dFV67Mm2v/Kz/AEhc+zq1XbU5ux1M9WkH5XkTrXT/ALXU5M/0BJlszTj3iUdGmrTRdmF687wNBc48GiT6BCUqElF6ctHZWIgYOqEUx+XN/oAP8aBu9hnCv0ZO0Wk1Hvec3Oc4/wCIzCr7V4hy+SJBQ9qGXRa0qML3ICV1KjJTyjKHBT3lGCnlQh65oerestFx20qfUNAPyQ2kbSo9AVv7FS4Nc3o9wQdteTK5rX5s6cX+KPSdSKN2w0j8V9/8zzHoAgvaDWDbDVnN11o5lw+krQaDs92y0W7qVMf5Qsf7Va4bZWtwl9UQNpDQ4n1jqiq2hLdWeWSnBUZKTStRkDKDsVY2Bnek+7J6ZBVNJ2Kt7J4HHhHVLlwWlbo5XJKdMUs7yFKYpwU8KECQlKcMJyB8k5ou3HoqCs4JTELvszuK5IUKtFHpJ/3h8vkEH2i70q49q7A54YFV5qHcVritjiZd5v8AYd2icvQLKhJAAMkwABiTshbjVvQXZua50GpG0SKZnJs+9+LZsjMhkkoLcGGNzewLqlZ6jLSyrcIY2bxOGBaRIBxOat9N1g6tUqCcYMERENA+iu7XoSpQILxF8XwTiXA5yd/68UJaNHNNBrwMJfTdBnvYPYSDkC0uH+FYZ5pNm3HjjFbGfstp74Fzjn/RH6T0AbYGXanZlrYDXNlu0k3gZk4bDki6OhwGg7TlwGwY7dpVmLN2YBiHR6ECBH7zQPM+YhyxriR5tbtXa1K9LQ9rTBdTN4DbiPEOip65lp6r1GvZyAHHAOJAO8tgnjtCxmseihd7Rgg5vAyMmL0b8lsx5naUzJPEquJl00ro0zuPRMWncei2GajkFSUswuQw7j0XTGkHEEdVCUz0PVipespb8DjPJ4BHreUlWmCszq9pwUqhD8GPADj8JHhdyxIPNbWxWTtKjAMQ5zcRiCCRiDuhYckWpG7DK416PT32hlKhfe4NZTp3nOOTQ1uJPReC6z6zuttodVMhmVJh9ynOE/iPiPE8Arf2o6//AGl32azu/szXfeOH/Wc0/wD5gjDeRO5YL7Sn48dK2Zpy3pBxena9V/2ldC1JmkUWtN6s7JW7pG+PQys4y3BWGjreC4DeUEouhuN1JP7LhJOQkCs52xkydIlQh69S1Xa6e8YjcFG/Uduxx84/RaajShoC7KWsMUjnPLKzF1NTgCRJ/wAqFq6nD8XotpaRioHt4qdtE7jMFX1AD/iHT6lVtq9mcZPM7u7816RCY0pRpV5I3fJ5zq/qOWWulekEXnMmIvtaSwyModB8lf6d0H2VTtGg9mfvmxGAkGo0A7WHZulXTrDetDHtMGkycRPec7/1YeqC1y024tezsjcN17HtJIFXwuZgJaHT5444wlTV7lK01RY6Q1rsteytDie2zYxoLnBw24e6efyWPsda/TrNghsF8CJvMa8sOPui8Z89yp32Z1FxD2ua8HbIIO3BaKzads9IUSKbu1gis1xhrmlvdewg4HEdErJJzd/Q6GNQW29mebXqyO8YmBiD0VvYbc51SK8uDQcQWsPdGElwgqHRjxfkMDw0PMcmnGRjhn5Kt0paaRYxlK+5xF6q52AvbmAYxHVLinL6HSpP2aLSWn6Fpp06TKfZ9mHOcDEzGERiWlzg6fw8ZVdpLV8hjGGWudec7aGNLRcB/EG4kf8A2NCD0VoN/wDfQ1nZlroqmA7EG7GZkThulbvRujndm59fv1Kji8g5NvGYA2bD6bFqU9Tt+jLKGjaPB5jX1QcThUBH5SPqmGpTvj/yn9V6sNE0/hjlgmOhRsJ88UVsrY8wo6huJH3gz+H+qsn6hH/uD+T+q3DtDkZDp+iIbYiYwM8lTtkTSPNafsyvvEVYG0BnqDewV9ZvZo1rHMbaK4BBBDSAMcHAs3EcVt6GjwwcTn+ils7e95K7fsG1yjzGv7JfhqtI/GHNPpKH/wCVL/jp9X/+q9arUNyENNFb9lWjzNnspO19P/Ofop6fsoE4vZ5Mc75kL0unYSc8EfRswAU3fkjkjz+w+yazx3nun8LWN+cqf/gEUn/dwWwCC6L2WIMCM5W6dSUdZuH7/e1LnG0FGdMx7NUnbm9f6Lv/AIUd8LeoWqC6CRoQzusyo1Wd8I6hSt1Y3tHULTAJKu2vZO7IKC5cE6ULomUhrMwQasrqDr04KFotMFexK6uyuLVVDGOcfdBd0E/vmoED0h/eH4jhyaA0eocfNQXCjQyAAdgE89vqum0ZQ0FZSWnQjaj+0IvukEzjeA+Nu38w9FT2jV69Wv0qhpuktAa0PaMPAGuwiMLuO5b6jSa1UeuwdTsrq9ABtRhBLwATdxBw24kZyl9pNhLKzMaL1R711td4LhBhgaYGeLpu8Th80UNB0rNWayk177RmCSHFo2PuiA0fiIVHrTbbTQFKSGh85Gb7GhjsTmJvt3HNbfUq1CpYmVC0MLs4967LJxxI7uE5ZK+y61MJ5d6QtHaDh3aVjffMgZhpPvH4n8VbVVy6q2cx1Sc/kiUUuBTk2MFIChbRbWsaXOwA8+QA2k7ktU9OB9Uh7QC49z8Me5O0nOf6RPxtJvkqTaVj1rfdw7N07Q7uxv3zCnq1D2JcwwYaRgHZyDIyzCsNP2dpAcRw/flPQKipU3lr2wYLHwYOYF5vq31WbK5xyaL/AESLUo2VJ03Xk9/0Zh/lQ7dYq1N7ZIeC4XhdbMEgGMsYlSWPQtapJDYBBguN2Z2wcfRDVdFvp1Xh4xp0nPBEwSRdbB5vn/CVljknq3ZremqRbM1uc1wbVo54ywzA4g4ZZ47FobBaadUXmEkwD3hBE5YHkei84dXLnZEkA5bssT5R5rT6nayUuyrNe0tFNt9229iBnGBktAH6lbMM5SdMRlioq0a0NTwsxq9rmK1U0aoDHOJNIgzInBjj8W47ea1YYtSaYh7ckZXFWngp7qe4ratFWV4XQanjFIFZaGjQkWp4SCohMUgucUry1gHZfAQNR8lE1MQeSEhSyDgIHSTb7qdEf9R4vflZ33fIDzVlSu7Sh2tabXe2Mpx5uxPpCqXAUQpti+I9FMyzgZBStEru6ioXqIuyG5O6zMc0tLQ4EEEETIOYPks/rRrrRsjCGua+tMCmMY/E4jILEf8AGdOs0utdWs+f/j0B2bBGUvvC9vwI81RaVljrBqx2zAHVCRQY8T7zwA1uAEAH7oYknMmFstGU6TaFNlO5DabBAum73RgdsqkbXaaWGF+ng05w5uEccY8ljqmsVna4sfRcHDA1GXQXHefCfXYkqUroc4qj06tRHLkq21Vbgl2Xz5LH2b2hsojB7qzcG3KjS17McXNeBDtuDp5jJXJ01TtYDqZkRkcCMdo2HDJH+ylzRXaSr1HEvhzmtglrcbocYDg3N2OZG/pJYrVDgBIdIiM+Ecclz9qNKpO2C0jeD+/VT2fSnb2+i24WDv3jiSSym+6HHZj8vIYM8mp7I0QjqW/Bc6yWu02mkymxzKbSAaxJ70xOQHhywGJnGApKWnnMuMrNAkwKgyfDZksGLMcNoQ9KgXveWYh0TOAF0XTMbD9FbUbFdMlxOERs8pxWaWWU3bGaIQjpHsmk21ASwgwYO8Ebwu67r0Eki7OWE8zwUFTR7Q41G91+ZOd4DNpAzzXTbU0xDs9m3zGaF77MClzEFtWg6dS8Wyxzs3NyOzEZdIXnlqDqBNOT3iS5w8L7riMBuHHaeS9LpBo8InEzvBnLeI3Kj05oIVHPIgXu+GkeF8d4g7AYkjfiix5XjYWhS2ZiK2kLjc4ecZGYIyA5fNev6saVNpslGsfE9gvfmaS13q09V4fbLDDyHA3tt4nD+i9m1GsfZWCg0iJaXxuD3F49CF08bT3Xky5k1yXwaumpoSlaEZgSqzvHmuIU9oGM7wPkoYWaSpscuB4SKRShUWSgJJq1rpmCHs/mbj6qPt2fG3+YfqtWwtbkqgq0ZxGakbXYcnNPJwP1XbXN3jqoWA1WkAkjAAkngMSqvRTHvp9pHicThs3K40vUAouAzPd65+krvRVANosHCepS2rlQadRsBbVcEFrHrA+mxjGf3lUuDT8IaMXneAS3mJyWkNNZnWmyONezkeE9pSxyD6jQGE7pILZ/EFbTQKaZiKmr4qOLnue4uJJeSCXE7SIhQVNUzSr0nOINF7xDwMIBEgj3XDd81s26NFN8PbMZ7HYjO9s2ZYKw0zox5pi8S6mGi6CBhMQO6MTJAnbghjKSTvwHJRtFGbUGBgLoN6B2jTfaGnEC74s5EcTgqLT2jGX7rQYDhdkQ597HHHf+92nZbJDQ8l10ggvnvDACG5TkPPigLNSBrF9USSSWlvh73vDbI5bErV5QxR8MxOltWXtp3w03b10vAN29E3ZyB+aG0DbXUapjIETyJxXo2sWjnNa2Gl9Mic+6HHA4DCVkxoEmuKbKeJqX3HMhl0FrSZylrtk4lOU/xpitG9ov7Y3tRkMtoMqPR+sDrILppucIN7EAugkgh2+JGPBWzaMYLivYg8YiVnlj7i3NCnp28B1m0rSrBtWi57C4G6SyWOwxa8iQOIkERwR9DSrXPFJ/cq3b1x20bXMdk9vEeiwZ0fUsr3OoHuky6n7pI2xsO5wg8VZjXWi5gbXpuDhlIHdORLHbOX+yyTwyi9lYdxZrrXQvAAzEyeMDDPiUC7RtOmC51SpdGJmo+N+U4+Sq7BrJTLbrrRTiTdi8HXTli9xM8lNZ7XY6TIZUDok4EuJJxJl2Zx3pWh+UF8drCdBW5lWnep5XnSJxBvEifKFNpN8UzGZIA25kXoH5byorZpOrWa9tnaygTgK5Mu2YhjQZPiGJwwPBWWgNCOpia9WpaKjszViANzW7BthGsEpK+COaTsAsWqf2mq1z57BpBu/FBJLGna0nA7gIC37eH6LhvDDkuwF0MOPtxpGPLkeR2yW9guUgF0GrTyIIq7cB0Q8I2sO6evRBFJyKmHB7CTFIpJYZHWoNibo6BDOot3DoEe9uCFc1U0EmD9g34W9AkaDfhb/KFImKoIHq0wAYaAThgAM1etbAA3ADpgqiky9UYON4+WKt0/CuWLyeEPKgt1hbWpljhIKnSlOFGapsdZ3RXaa1PCKoHfbj7zR488xO+Au9I6bp1bwa4Fga4NbIm9dusBadziDjuO5aEicx1Qdo0LRqCHU2+WB8jmNmSBxfgK15KCwMa3Y2QAJMZAQMTswUNtt1Jr8S3FpDQ0gkPBkQBicowV+zVKgBEOIgiCZiTOG0I2loqm0yGy4CLziXGN0nYkxwNMa8y8Gbsxr1gGXLjdrnCCCPhaYPWBzVnYtXmUgS2S93ic7EnzzV4xia5+5TVj9i3lsorRYQcHDHegjo0g4YhaWrZgUO6xEf0VOLTLUzO1NGuOxVls1Uv+7Hktl9njf0TihxPoqcbD1nnf8Ay6k5f+KsrBqIGEEgf6itn2HE9AnFA7/QK9LK1lPZdChmWJ3n6K1stggyT5IqnZuPopOw4lRYwHMYMCkDVyKXFdCnxRpC2xBdSuLiV1GijtAORoQtXM80rLwFDk4CctSa1dJI06Q1VuKSSjIiArlySSBho70Y371x3Ngef+ys0klpxfEVk5EmSSTQB13TanSUKfBIuYTpIgEOBguE6SoiEkkkoWJOGBJJSgbHuBRvTpKmRMdgwCchJJWWNCdJJQgoTFJJQiEEPXb3vIfv0SSQZPiFHk5hckJJLOxp/9k="/>
          <p:cNvSpPr>
            <a:spLocks noChangeAspect="1" noChangeArrowheads="1"/>
          </p:cNvSpPr>
          <p:nvPr/>
        </p:nvSpPr>
        <p:spPr bwMode="auto">
          <a:xfrm>
            <a:off x="63500" y="-153988"/>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BE" dirty="0">
              <a:solidFill>
                <a:prstClr val="white"/>
              </a:solidFill>
            </a:endParaRPr>
          </a:p>
        </p:txBody>
      </p:sp>
      <p:sp>
        <p:nvSpPr>
          <p:cNvPr id="70660" name="AutoShape 4" descr="data:image/jpeg;base64,/9j/4AAQSkZJRgABAQAAAQABAAD/2wCEAAkGBhQSEBQUExQVFBQWFBUVFRUUGBcUFxQXFRUVFRUUFBUXHCYeFxkkGhQUHy8gIycpLCwsFR4xNTAqNSYrLSkBCQoKDgwOGg8PGikcHxwqKSwsKSksKSksKSwpLCkpLCksLCwsKSkpLCkpKSksKSwsKSksKSksLCwsLCksLCwpKf/AABEIANUA7QMBIgACEQEDEQH/xAAcAAABBQEBAQAAAAAAAAAAAAAEAAEDBQYCBwj/xABFEAABAwEEBwUFBgMGBgMAAAABAAIRAwQSITEFBkFRYXGREyIygaEHQlKxwRQjYnLR8BWS4SQzgqKy8RYXQ1PC0kRjs//EABoBAAIDAQEAAAAAAAAAAAAAAAIDAAEEBQb/xAApEQACAgEDBAICAQUAAAAAAAAAAQIRAxIhMQQTQVEyYSJxQhQjkaHw/9oADAMBAAIRAxEAPwDMynJShIhcs9MMk52Hknhc1vCeRVFS4K0VowXdPFCCpiiKb1qo8+FCku20gNkrinURAghCQEiMuir9K0sWvG6D9FbPowgbXTwg+E+hUQLQFTqSjRkquk43o8laOKkkCQ1TgeSEsx73miXHA+aEpHEeatFGqsB7iF0kcYU2jX9xDW93eKT/ACKXIIM1ZUfD5quAyR7D3QjlwQFtJ7yhK6rZlcOUQZw4qutTbxA3n9+iMtL4HPBCuBJAGJKZEoszVpBsFx8v1TWdjD4QB80JT0S45uaPVWNm0VdHi45KOkWkEUaQRNGtGYkKJkDCZSlByFQeyrGLeakt1YPZhmCMN04KrpWmDGz5IoeA8XAdBKVKNB4U+5GvZDKZOkFR3TqUgkU4CgYlHaPA7kVJCaFRTVqjONcp6VVDubBI4rprlrPPvZljTqoqkVV0qiOo1eKFooMzwQFroRO5GMdxRT7E5zrlx98Cbtx94A7bsTHFBwSrMk5n3x5z1x+qPqHBNbLCW1Z2ZciNh3KO2OhqJu6AZw04Hkhxn5KahiDyUBzVlGi0U7uqK3YkptE1ME1sdif3sSvJXkGpo9h7oQFEo0ZIpFg1YYqCq+BKmDsI6ICtLnQP3xKtFgz3l7t+4D6K1sejDEkxv38lb6G1LtTmX2UKrgfeawwfyl0SOS5NItcWOBa5via4FrgeLSJCJy9BJAjbJdOAHniUYwYYpZKNzpQEHIChe5PUcoKjlZBTJHRHThHEn99FWKyhDM19LG536EnBTFKEs6pInASCSoMZKE6ShDP2xsPdzKhRekm/eny+QQpWqL2OFlVTa+x2uRNEEkAYkkAAbScgEGtR7O7MH21pdiKbXVAPxCGt6F0+QVvgUlbo9G1J1C+zxVrXXVs2tzFLlsL+OzYt/S5qhslrJwS0rrVRsbL9YnEwxjRefUO5rfmchKz2PcfCCdO6oWa1g9rTF4iO0b3Xjd3hn5yvEvaBqLWsHeP3lEmG1WiIJybUb7rvQ+i9Qsuvlor40rI1rdhq1TMcQxv1VhVtjq9J1K00aL2PaWva1zsWnZDm+siIlTuQT5J/T5K3R866PPdKiO1bDTfs8r2eq7sGvr0Ti1wEvaPhqNGN4bxgc8MhQ1tA2hjSX0KzRO2m8fRMU4t2mIljkvB1omop7VmUDo58GFZWkT5hC+QKAaKPBwCr6fiVxZtB2muAKNJ7pwvxdYOJecIUky1FvgrrPZn1KjadNpfUc66xozJ+g2ycAF7FqR7NKVkaKlWK1fMuIllM7qYO74jjuhUug9TK1kp/cVWMqkQ+saYfUO9rC/u02cAJ3kqV2ntJ2XxVG12DZUYJj8zII54oO7G6s2R6WdWqPTgFWawasULYyKre8PDUbhUZ+V27gZHBVuq+v9G1kU3Dsa//AG3GQ+M+zf73LA8Fo6tRHaoQ4yTpnheuOrNSwVAHEVGPm48CJuxIcPdcJBiYxw4Z9tYOXqXtZqtNkYDE9u27v8FS9HkvHzgVcdwZKmGPKiJXLSnciKR3ZWy4cEeULYGYnl80UlT5Ol0cdmxSlKSRQG4rv4xwS/jHBViS0aEZu5Iszpngl/GeCq4TKaEV3JBletfM8I6KEp6Rw8/n/smciSo5+b5MZab2fWkMtcH36bmjnLXfJpWZVzqe2bbR5u9GOKkuBcNpI9eo1zIWHsdtdbbXVrVMWtqOp0x8LGOIAHPM7yStsxi821Jc5pqscML19vGTB+h8ysr+LN+OlJHo1CpcwGSsKda8qqyVw7gdkoh0txjLosptassQ47VPTqbNv7hBWStOBiNi5bWio5u6I5ET856KC3G9ior6VoVcatKk85EvY1zhGBxInNVWlNG2Go0ANNF3xUzIHNpJB9FY6xWFjDfNJrmPJvZgtec8WkGDn1WTtdjcT9zmcAwycSYF0zPVSLa8mhYMc420WerWqVBtYPdUFaMWtLLone4FxveeG3HBb4v6BU+gNANo08cXkAvcTPMCcmo+jLmzOZJ8pw9IROTb3EdvHF1DYMDlDaaIeIITsrbM4TucFQKW55/rVoE0vvGYEEGRhBGIcNxBjovR9F6SNaz0Kh8T6THO5lon1lU2nWs7Cr2nhbTe4ngGk/RWWhaVyyWdpzFCkDzuNn1JTYN0Jzu69mI9rwB+zGcR2wjgey73PYvOhith7VrVNqpt+CkOr3En0AWOoFaocHPycnTAuyuYXTkQKHfablORmXAehP0Qn8Xcu9KiGMG8lx9B9VWqKKZswtqOwcdLuTHSz0EkVNKHa5ey2/ho3lN/DBvKtISupetmrtxKv+FjeUhoocVa3UoVa2V2kVTrGGiRP7lDFWttb92VUlNg7Rzuqioy2GhXWpzot1D8zh1Y5UqloWl1NzXsMOYQ5p3EYhGzKnue313QxxGxrj0BK8v0Naeze1x8MQ7kYk+Rhblulu2sFSq3A9hUJG4im7LhK81sle8wEZQsyXKNl0z1TR4a9sSAYwOJ5HAoqjXLH3HgEwJ2hwOR4jA9FgtWdPltRtNxwyYf/E8IyXoFpAqU2vb42A45ktOY44gGOCzTjpZvhNTVnXZ9m8Fpmm7L8J+E/T9yRabNeN8eNrcvjbM3eecczvUGj3ipTLXGZGeUHMHrim0XXIcWumWkgjcRh++EJdkd/wCCYUhXpuYZuvbjsLZ2jcQcfILEam0apttVtQ3uxvNOAAvXroOG2A6Oa3Bf2dRwnA99vI5gec9ULZNGhlor1WiTWc1x4XabQY85PmrT2aYLTbTTpB9bAXMi7PlhK7D4YYAnID0HkoqEPe4nIQ0T+EST1JHknGLyBk3DP3nDLyH+pUT6Og8MYTsGJO87fM/VRhsYnxbeHAJVnCbucQ47sPCOc4+XJUmuGm+xo9zB7wWt/CNruY2cSiW7L4VsodcdNGu9tkpGQ97WVCNpc4AMncMz02Fem1BHLZyGS8a1Gs3aaSoDY0uqH/Axzh63V7HaHrQ1pVGGUtTPE9frX2lvqn4brP5QP1KoqDkZrNUm2V4y7V46GPoq+kcVoj8TLP5MMIXDlJOC5pDvDn8lATu12YG7OxseqH+wN3BWldmI/KPXH6qItS9R1cMFoQCLENwS+xDcEbcxSuKah2hBSUJwmhCNFCYJ0gqIC6TMM8x+/RVJVlpV2DeZVcn4+Dk9Y/7hynhOUgmGQ9H1OoXrFdPhe1w8nS1w9VgDRNCo+m73XFp4EGJHBelalR9joxvqNdzvOPyA6rG66WW7base9dd5lon5JC5aNX8UwayWIkgg8QQt3ofTBY3vC8cuHNeeWV5acDCvbHbyl5I2Pw5NBprPpZrK0ZXybrZ3QXAdVb284CsCJi68bwDA5kT0PBeWayW4iu0AkGm0ZbHu756S0eSCtmuVocbstEFpJAMughwBknCQMBCBdO5JUNj1cU3q8HsNttZZQ7VwH3YL8DMNHik8sfJYyv7Q31bZTbZ4AdFMuMhsuce9BGIAOcDhCzulvaFUq0XUmtLA8XXG9IAPiDQAM8pM4LMU6pBBBggggjMEYgpmPp/MgM3VpNLH/wB9H0R2hawEG/OUZk+XFK+KNMuqYQC4unzcTuXilLXi0ABstABBdAIvRvxw8gMhyUmndeK1oo9li1khx7xcXXcQ2T7sgGOCD+mle4cuqxVaf+j1azaYY0OlrxUJJJMQSREDHKIHksXrHaXVHlzuQG4bgr7tbzQd4B6ifqqXS1CQUuO0iTm5oL9lNmv2utU2U6V0c6jh9GFek2l0Cdg/crI+y2x3LPXdtfWDQeDGD6uKN17rOFjqwYEQY3FNm9zKuTxy1VLz3O+Jxd1JP1UbAu5TBaTI92FMPdT2QYkrmjlHBSWBnqR80LKDKuePAei4XVQy48z81ylHcxqoJfQimXRKZQMmSXUJKBHJCSeEoVEK7SjsWjgfX/ZAIvSTu/yAQkrRD4nF6l3kYk6aU0ohBv8A2a1ZZVbPhqNdd3AtLS4dFV67Mm2v/Kz/AEhc+zq1XbU5ux1M9WkH5XkTrXT/ALXU5M/0BJlszTj3iUdGmrTRdmF687wNBc48GiT6BCUqElF6ctHZWIgYOqEUx+XN/oAP8aBu9hnCv0ZO0Wk1Hvec3Oc4/wCIzCr7V4hy+SJBQ9qGXRa0qML3ICV1KjJTyjKHBT3lGCnlQh65oerestFx20qfUNAPyQ2kbSo9AVv7FS4Nc3o9wQdteTK5rX5s6cX+KPSdSKN2w0j8V9/8zzHoAgvaDWDbDVnN11o5lw+krQaDs92y0W7qVMf5Qsf7Va4bZWtwl9UQNpDQ4n1jqiq2hLdWeWSnBUZKTStRkDKDsVY2Bnek+7J6ZBVNJ2Kt7J4HHhHVLlwWlbo5XJKdMUs7yFKYpwU8KECQlKcMJyB8k5ou3HoqCs4JTELvszuK5IUKtFHpJ/3h8vkEH2i70q49q7A54YFV5qHcVritjiZd5v8AYd2icvQLKhJAAMkwABiTshbjVvQXZua50GpG0SKZnJs+9+LZsjMhkkoLcGGNzewLqlZ6jLSyrcIY2bxOGBaRIBxOat9N1g6tUqCcYMERENA+iu7XoSpQILxF8XwTiXA5yd/68UJaNHNNBrwMJfTdBnvYPYSDkC0uH+FYZ5pNm3HjjFbGfstp74Fzjn/RH6T0AbYGXanZlrYDXNlu0k3gZk4bDki6OhwGg7TlwGwY7dpVmLN2YBiHR6ECBH7zQPM+YhyxriR5tbtXa1K9LQ9rTBdTN4DbiPEOip65lp6r1GvZyAHHAOJAO8tgnjtCxmseihd7Rgg5vAyMmL0b8lsx5naUzJPEquJl00ro0zuPRMWncei2GajkFSUswuQw7j0XTGkHEEdVCUz0PVipespb8DjPJ4BHreUlWmCszq9pwUqhD8GPADj8JHhdyxIPNbWxWTtKjAMQ5zcRiCCRiDuhYckWpG7DK416PT32hlKhfe4NZTp3nOOTQ1uJPReC6z6zuttodVMhmVJh9ynOE/iPiPE8Arf2o6//AGl32azu/szXfeOH/Wc0/wD5gjDeRO5YL7Sn48dK2Zpy3pBxena9V/2ldC1JmkUWtN6s7JW7pG+PQys4y3BWGjreC4DeUEouhuN1JP7LhJOQkCs52xkydIlQh69S1Xa6e8YjcFG/Uduxx84/RaajShoC7KWsMUjnPLKzF1NTgCRJ/wAqFq6nD8XotpaRioHt4qdtE7jMFX1AD/iHT6lVtq9mcZPM7u7816RCY0pRpV5I3fJ5zq/qOWWulekEXnMmIvtaSwyModB8lf6d0H2VTtGg9mfvmxGAkGo0A7WHZulXTrDetDHtMGkycRPec7/1YeqC1y024tezsjcN17HtJIFXwuZgJaHT5444wlTV7lK01RY6Q1rsteytDie2zYxoLnBw24e6efyWPsda/TrNghsF8CJvMa8sOPui8Z89yp32Z1FxD2ua8HbIIO3BaKzads9IUSKbu1gis1xhrmlvdewg4HEdErJJzd/Q6GNQW29mebXqyO8YmBiD0VvYbc51SK8uDQcQWsPdGElwgqHRjxfkMDw0PMcmnGRjhn5Kt0paaRYxlK+5xF6q52AvbmAYxHVLinL6HSpP2aLSWn6Fpp06TKfZ9mHOcDEzGERiWlzg6fw8ZVdpLV8hjGGWudec7aGNLRcB/EG4kf8A2NCD0VoN/wDfQ1nZlroqmA7EG7GZkThulbvRujndm59fv1Kji8g5NvGYA2bD6bFqU9Tt+jLKGjaPB5jX1QcThUBH5SPqmGpTvj/yn9V6sNE0/hjlgmOhRsJ88UVsrY8wo6huJH3gz+H+qsn6hH/uD+T+q3DtDkZDp+iIbYiYwM8lTtkTSPNafsyvvEVYG0BnqDewV9ZvZo1rHMbaK4BBBDSAMcHAs3EcVt6GjwwcTn+ils7e95K7fsG1yjzGv7JfhqtI/GHNPpKH/wCVL/jp9X/+q9arUNyENNFb9lWjzNnspO19P/Ofop6fsoE4vZ5Mc75kL0unYSc8EfRswAU3fkjkjz+w+yazx3nun8LWN+cqf/gEUn/dwWwCC6L2WIMCM5W6dSUdZuH7/e1LnG0FGdMx7NUnbm9f6Lv/AIUd8LeoWqC6CRoQzusyo1Wd8I6hSt1Y3tHULTAJKu2vZO7IKC5cE6ULomUhrMwQasrqDr04KFotMFexK6uyuLVVDGOcfdBd0E/vmoED0h/eH4jhyaA0eocfNQXCjQyAAdgE89vqum0ZQ0FZSWnQjaj+0IvukEzjeA+Nu38w9FT2jV69Wv0qhpuktAa0PaMPAGuwiMLuO5b6jSa1UeuwdTsrq9ABtRhBLwATdxBw24kZyl9pNhLKzMaL1R711td4LhBhgaYGeLpu8Th80UNB0rNWayk177RmCSHFo2PuiA0fiIVHrTbbTQFKSGh85Gb7GhjsTmJvt3HNbfUq1CpYmVC0MLs4967LJxxI7uE5ZK+y61MJ5d6QtHaDh3aVjffMgZhpPvH4n8VbVVy6q2cx1Sc/kiUUuBTk2MFIChbRbWsaXOwA8+QA2k7ktU9OB9Uh7QC49z8Me5O0nOf6RPxtJvkqTaVj1rfdw7N07Q7uxv3zCnq1D2JcwwYaRgHZyDIyzCsNP2dpAcRw/flPQKipU3lr2wYLHwYOYF5vq31WbK5xyaL/AESLUo2VJ03Xk9/0Zh/lQ7dYq1N7ZIeC4XhdbMEgGMsYlSWPQtapJDYBBguN2Z2wcfRDVdFvp1Xh4xp0nPBEwSRdbB5vn/CVljknq3ZremqRbM1uc1wbVo54ywzA4g4ZZ47FobBaadUXmEkwD3hBE5YHkei84dXLnZEkA5bssT5R5rT6nayUuyrNe0tFNt9229iBnGBktAH6lbMM5SdMRlioq0a0NTwsxq9rmK1U0aoDHOJNIgzInBjj8W47ea1YYtSaYh7ckZXFWngp7qe4ratFWV4XQanjFIFZaGjQkWp4SCohMUgucUry1gHZfAQNR8lE1MQeSEhSyDgIHSTb7qdEf9R4vflZ33fIDzVlSu7Sh2tabXe2Mpx5uxPpCqXAUQpti+I9FMyzgZBStEru6ioXqIuyG5O6zMc0tLQ4EEEETIOYPks/rRrrRsjCGua+tMCmMY/E4jILEf8AGdOs0utdWs+f/j0B2bBGUvvC9vwI81RaVljrBqx2zAHVCRQY8T7zwA1uAEAH7oYknMmFstGU6TaFNlO5DabBAum73RgdsqkbXaaWGF+ng05w5uEccY8ljqmsVna4sfRcHDA1GXQXHefCfXYkqUroc4qj06tRHLkq21Vbgl2Xz5LH2b2hsojB7qzcG3KjS17McXNeBDtuDp5jJXJ01TtYDqZkRkcCMdo2HDJH+ylzRXaSr1HEvhzmtglrcbocYDg3N2OZG/pJYrVDgBIdIiM+Ecclz9qNKpO2C0jeD+/VT2fSnb2+i24WDv3jiSSym+6HHZj8vIYM8mp7I0QjqW/Bc6yWu02mkymxzKbSAaxJ70xOQHhywGJnGApKWnnMuMrNAkwKgyfDZksGLMcNoQ9KgXveWYh0TOAF0XTMbD9FbUbFdMlxOERs8pxWaWWU3bGaIQjpHsmk21ASwgwYO8Ebwu67r0Eki7OWE8zwUFTR7Q41G91+ZOd4DNpAzzXTbU0xDs9m3zGaF77MClzEFtWg6dS8Wyxzs3NyOzEZdIXnlqDqBNOT3iS5w8L7riMBuHHaeS9LpBo8InEzvBnLeI3Kj05oIVHPIgXu+GkeF8d4g7AYkjfiix5XjYWhS2ZiK2kLjc4ecZGYIyA5fNev6saVNpslGsfE9gvfmaS13q09V4fbLDDyHA3tt4nD+i9m1GsfZWCg0iJaXxuD3F49CF08bT3Xky5k1yXwaumpoSlaEZgSqzvHmuIU9oGM7wPkoYWaSpscuB4SKRShUWSgJJq1rpmCHs/mbj6qPt2fG3+YfqtWwtbkqgq0ZxGakbXYcnNPJwP1XbXN3jqoWA1WkAkjAAkngMSqvRTHvp9pHicThs3K40vUAouAzPd65+krvRVANosHCepS2rlQadRsBbVcEFrHrA+mxjGf3lUuDT8IaMXneAS3mJyWkNNZnWmyONezkeE9pSxyD6jQGE7pILZ/EFbTQKaZiKmr4qOLnue4uJJeSCXE7SIhQVNUzSr0nOINF7xDwMIBEgj3XDd81s26NFN8PbMZ7HYjO9s2ZYKw0zox5pi8S6mGi6CBhMQO6MTJAnbghjKSTvwHJRtFGbUGBgLoN6B2jTfaGnEC74s5EcTgqLT2jGX7rQYDhdkQ597HHHf+92nZbJDQ8l10ggvnvDACG5TkPPigLNSBrF9USSSWlvh73vDbI5bErV5QxR8MxOltWXtp3w03b10vAN29E3ZyB+aG0DbXUapjIETyJxXo2sWjnNa2Gl9Mic+6HHA4DCVkxoEmuKbKeJqX3HMhl0FrSZylrtk4lOU/xpitG9ov7Y3tRkMtoMqPR+sDrILppucIN7EAugkgh2+JGPBWzaMYLivYg8YiVnlj7i3NCnp28B1m0rSrBtWi57C4G6SyWOwxa8iQOIkERwR9DSrXPFJ/cq3b1x20bXMdk9vEeiwZ0fUsr3OoHuky6n7pI2xsO5wg8VZjXWi5gbXpuDhlIHdORLHbOX+yyTwyi9lYdxZrrXQvAAzEyeMDDPiUC7RtOmC51SpdGJmo+N+U4+Sq7BrJTLbrrRTiTdi8HXTli9xM8lNZ7XY6TIZUDok4EuJJxJl2Zx3pWh+UF8drCdBW5lWnep5XnSJxBvEifKFNpN8UzGZIA25kXoH5byorZpOrWa9tnaygTgK5Mu2YhjQZPiGJwwPBWWgNCOpia9WpaKjszViANzW7BthGsEpK+COaTsAsWqf2mq1z57BpBu/FBJLGna0nA7gIC37eH6LhvDDkuwF0MOPtxpGPLkeR2yW9guUgF0GrTyIIq7cB0Q8I2sO6evRBFJyKmHB7CTFIpJYZHWoNibo6BDOot3DoEe9uCFc1U0EmD9g34W9AkaDfhb/KFImKoIHq0wAYaAThgAM1etbAA3ADpgqiky9UYON4+WKt0/CuWLyeEPKgt1hbWpljhIKnSlOFGapsdZ3RXaa1PCKoHfbj7zR488xO+Au9I6bp1bwa4Fga4NbIm9dusBadziDjuO5aEicx1Qdo0LRqCHU2+WB8jmNmSBxfgK15KCwMa3Y2QAJMZAQMTswUNtt1Jr8S3FpDQ0gkPBkQBicowV+zVKgBEOIgiCZiTOG0I2loqm0yGy4CLziXGN0nYkxwNMa8y8Gbsxr1gGXLjdrnCCCPhaYPWBzVnYtXmUgS2S93ic7EnzzV4xia5+5TVj9i3lsorRYQcHDHegjo0g4YhaWrZgUO6xEf0VOLTLUzO1NGuOxVls1Uv+7Hktl9njf0TihxPoqcbD1nnf8Ay6k5f+KsrBqIGEEgf6itn2HE9AnFA7/QK9LK1lPZdChmWJ3n6K1stggyT5IqnZuPopOw4lRYwHMYMCkDVyKXFdCnxRpC2xBdSuLiV1GijtAORoQtXM80rLwFDk4CctSa1dJI06Q1VuKSSjIiArlySSBho70Y371x3Ngef+ys0klpxfEVk5EmSSTQB13TanSUKfBIuYTpIgEOBguE6SoiEkkkoWJOGBJJSgbHuBRvTpKmRMdgwCchJJWWNCdJJQgoTFJJQiEEPXb3vIfv0SSQZPiFHk5hckJJLOxp/9k="/>
          <p:cNvSpPr>
            <a:spLocks noChangeAspect="1" noChangeArrowheads="1"/>
          </p:cNvSpPr>
          <p:nvPr/>
        </p:nvSpPr>
        <p:spPr bwMode="auto">
          <a:xfrm>
            <a:off x="63500" y="-153988"/>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BE" dirty="0">
              <a:solidFill>
                <a:prstClr val="white"/>
              </a:solidFill>
            </a:endParaRPr>
          </a:p>
        </p:txBody>
      </p:sp>
      <p:sp>
        <p:nvSpPr>
          <p:cNvPr id="70662" name="AutoShape 6" descr="data:image/jpeg;base64,/9j/4AAQSkZJRgABAQAAAQABAAD/2wCEAAkGBhQSEBQUExQVFBQWFBUVFRUUGBcUFxQXFRUVFRUUFBUXHCYeFxkkGhQUHy8gIycpLCwsFR4xNTAqNSYrLSkBCQoKDgwOGg8PGikcHxwqKSwsKSksKSksKSwpLCkpLCksLCwsKSkpLCkpKSksKSwsKSksKSksLCwsLCksLCwpKf/AABEIANUA7QMBIgACEQEDEQH/xAAcAAABBQEBAQAAAAAAAAAAAAAEAAEDBQYCBwj/xABFEAABAwEEBwUFBgMGBgMAAAABAAIRAwQSITEFBkFRYXGREyIygaEHQlKxwRQjYnLR8BWS4SQzgqKy8RYXQ1PC0kRjs//EABoBAAIDAQEAAAAAAAAAAAAAAAIDAAEEBQb/xAApEQACAgEDBAICAQUAAAAAAAAAAQIRAxIhMQQTQVEyYSJxQhQjkaHw/9oADAMBAAIRAxEAPwDMynJShIhcs9MMk52Hknhc1vCeRVFS4K0VowXdPFCCpiiKb1qo8+FCku20gNkrinURAghCQEiMuir9K0sWvG6D9FbPowgbXTwg+E+hUQLQFTqSjRkquk43o8laOKkkCQ1TgeSEsx73miXHA+aEpHEeatFGqsB7iF0kcYU2jX9xDW93eKT/ACKXIIM1ZUfD5quAyR7D3QjlwQFtJ7yhK6rZlcOUQZw4qutTbxA3n9+iMtL4HPBCuBJAGJKZEoszVpBsFx8v1TWdjD4QB80JT0S45uaPVWNm0VdHi45KOkWkEUaQRNGtGYkKJkDCZSlByFQeyrGLeakt1YPZhmCMN04KrpWmDGz5IoeA8XAdBKVKNB4U+5GvZDKZOkFR3TqUgkU4CgYlHaPA7kVJCaFRTVqjONcp6VVDubBI4rprlrPPvZljTqoqkVV0qiOo1eKFooMzwQFroRO5GMdxRT7E5zrlx98Cbtx94A7bsTHFBwSrMk5n3x5z1x+qPqHBNbLCW1Z2ZciNh3KO2OhqJu6AZw04Hkhxn5KahiDyUBzVlGi0U7uqK3YkptE1ME1sdif3sSvJXkGpo9h7oQFEo0ZIpFg1YYqCq+BKmDsI6ICtLnQP3xKtFgz3l7t+4D6K1sejDEkxv38lb6G1LtTmX2UKrgfeawwfyl0SOS5NItcWOBa5via4FrgeLSJCJy9BJAjbJdOAHniUYwYYpZKNzpQEHIChe5PUcoKjlZBTJHRHThHEn99FWKyhDM19LG536EnBTFKEs6pInASCSoMZKE6ShDP2xsPdzKhRekm/eny+QQpWqL2OFlVTa+x2uRNEEkAYkkAAbScgEGtR7O7MH21pdiKbXVAPxCGt6F0+QVvgUlbo9G1J1C+zxVrXXVs2tzFLlsL+OzYt/S5qhslrJwS0rrVRsbL9YnEwxjRefUO5rfmchKz2PcfCCdO6oWa1g9rTF4iO0b3Xjd3hn5yvEvaBqLWsHeP3lEmG1WiIJybUb7rvQ+i9Qsuvlor40rI1rdhq1TMcQxv1VhVtjq9J1K00aL2PaWva1zsWnZDm+siIlTuQT5J/T5K3R866PPdKiO1bDTfs8r2eq7sGvr0Ti1wEvaPhqNGN4bxgc8MhQ1tA2hjSX0KzRO2m8fRMU4t2mIljkvB1omop7VmUDo58GFZWkT5hC+QKAaKPBwCr6fiVxZtB2muAKNJ7pwvxdYOJecIUky1FvgrrPZn1KjadNpfUc66xozJ+g2ycAF7FqR7NKVkaKlWK1fMuIllM7qYO74jjuhUug9TK1kp/cVWMqkQ+saYfUO9rC/u02cAJ3kqV2ntJ2XxVG12DZUYJj8zII54oO7G6s2R6WdWqPTgFWawasULYyKre8PDUbhUZ+V27gZHBVuq+v9G1kU3Dsa//AG3GQ+M+zf73LA8Fo6tRHaoQ4yTpnheuOrNSwVAHEVGPm48CJuxIcPdcJBiYxw4Z9tYOXqXtZqtNkYDE9u27v8FS9HkvHzgVcdwZKmGPKiJXLSnciKR3ZWy4cEeULYGYnl80UlT5Ol0cdmxSlKSRQG4rv4xwS/jHBViS0aEZu5Iszpngl/GeCq4TKaEV3JBletfM8I6KEp6Rw8/n/smciSo5+b5MZab2fWkMtcH36bmjnLXfJpWZVzqe2bbR5u9GOKkuBcNpI9eo1zIWHsdtdbbXVrVMWtqOp0x8LGOIAHPM7yStsxi821Jc5pqscML19vGTB+h8ysr+LN+OlJHo1CpcwGSsKda8qqyVw7gdkoh0txjLosptassQ47VPTqbNv7hBWStOBiNi5bWio5u6I5ET856KC3G9ior6VoVcatKk85EvY1zhGBxInNVWlNG2Go0ANNF3xUzIHNpJB9FY6xWFjDfNJrmPJvZgtec8WkGDn1WTtdjcT9zmcAwycSYF0zPVSLa8mhYMc420WerWqVBtYPdUFaMWtLLone4FxveeG3HBb4v6BU+gNANo08cXkAvcTPMCcmo+jLmzOZJ8pw9IROTb3EdvHF1DYMDlDaaIeIITsrbM4TucFQKW55/rVoE0vvGYEEGRhBGIcNxBjovR9F6SNaz0Kh8T6THO5lon1lU2nWs7Cr2nhbTe4ngGk/RWWhaVyyWdpzFCkDzuNn1JTYN0Jzu69mI9rwB+zGcR2wjgey73PYvOhith7VrVNqpt+CkOr3En0AWOoFaocHPycnTAuyuYXTkQKHfablORmXAehP0Qn8Xcu9KiGMG8lx9B9VWqKKZswtqOwcdLuTHSz0EkVNKHa5ey2/ho3lN/DBvKtISupetmrtxKv+FjeUhoocVa3UoVa2V2kVTrGGiRP7lDFWttb92VUlNg7Rzuqioy2GhXWpzot1D8zh1Y5UqloWl1NzXsMOYQ5p3EYhGzKnue313QxxGxrj0BK8v0Naeze1x8MQ7kYk+Rhblulu2sFSq3A9hUJG4im7LhK81sle8wEZQsyXKNl0z1TR4a9sSAYwOJ5HAoqjXLH3HgEwJ2hwOR4jA9FgtWdPltRtNxwyYf/E8IyXoFpAqU2vb42A45ktOY44gGOCzTjpZvhNTVnXZ9m8Fpmm7L8J+E/T9yRabNeN8eNrcvjbM3eecczvUGj3ipTLXGZGeUHMHrim0XXIcWumWkgjcRh++EJdkd/wCCYUhXpuYZuvbjsLZ2jcQcfILEam0apttVtQ3uxvNOAAvXroOG2A6Oa3Bf2dRwnA99vI5gec9ULZNGhlor1WiTWc1x4XabQY85PmrT2aYLTbTTpB9bAXMi7PlhK7D4YYAnID0HkoqEPe4nIQ0T+EST1JHknGLyBk3DP3nDLyH+pUT6Og8MYTsGJO87fM/VRhsYnxbeHAJVnCbucQ47sPCOc4+XJUmuGm+xo9zB7wWt/CNruY2cSiW7L4VsodcdNGu9tkpGQ97WVCNpc4AMncMz02Fem1BHLZyGS8a1Gs3aaSoDY0uqH/Axzh63V7HaHrQ1pVGGUtTPE9frX2lvqn4brP5QP1KoqDkZrNUm2V4y7V46GPoq+kcVoj8TLP5MMIXDlJOC5pDvDn8lATu12YG7OxseqH+wN3BWldmI/KPXH6qItS9R1cMFoQCLENwS+xDcEbcxSuKah2hBSUJwmhCNFCYJ0gqIC6TMM8x+/RVJVlpV2DeZVcn4+Dk9Y/7hynhOUgmGQ9H1OoXrFdPhe1w8nS1w9VgDRNCo+m73XFp4EGJHBelalR9joxvqNdzvOPyA6rG66WW7base9dd5lon5JC5aNX8UwayWIkgg8QQt3ofTBY3vC8cuHNeeWV5acDCvbHbyl5I2Pw5NBprPpZrK0ZXybrZ3QXAdVb284CsCJi68bwDA5kT0PBeWayW4iu0AkGm0ZbHu756S0eSCtmuVocbstEFpJAMughwBknCQMBCBdO5JUNj1cU3q8HsNttZZQ7VwH3YL8DMNHik8sfJYyv7Q31bZTbZ4AdFMuMhsuce9BGIAOcDhCzulvaFUq0XUmtLA8XXG9IAPiDQAM8pM4LMU6pBBBggggjMEYgpmPp/MgM3VpNLH/wB9H0R2hawEG/OUZk+XFK+KNMuqYQC4unzcTuXilLXi0ABstABBdAIvRvxw8gMhyUmndeK1oo9li1khx7xcXXcQ2T7sgGOCD+mle4cuqxVaf+j1azaYY0OlrxUJJJMQSREDHKIHksXrHaXVHlzuQG4bgr7tbzQd4B6ifqqXS1CQUuO0iTm5oL9lNmv2utU2U6V0c6jh9GFek2l0Cdg/crI+y2x3LPXdtfWDQeDGD6uKN17rOFjqwYEQY3FNm9zKuTxy1VLz3O+Jxd1JP1UbAu5TBaTI92FMPdT2QYkrmjlHBSWBnqR80LKDKuePAei4XVQy48z81ylHcxqoJfQimXRKZQMmSXUJKBHJCSeEoVEK7SjsWjgfX/ZAIvSTu/yAQkrRD4nF6l3kYk6aU0ohBv8A2a1ZZVbPhqNdd3AtLS4dFV67Mm2v/Kz/AEhc+zq1XbU5ux1M9WkH5XkTrXT/ALXU5M/0BJlszTj3iUdGmrTRdmF687wNBc48GiT6BCUqElF6ctHZWIgYOqEUx+XN/oAP8aBu9hnCv0ZO0Wk1Hvec3Oc4/wCIzCr7V4hy+SJBQ9qGXRa0qML3ICV1KjJTyjKHBT3lGCnlQh65oerestFx20qfUNAPyQ2kbSo9AVv7FS4Nc3o9wQdteTK5rX5s6cX+KPSdSKN2w0j8V9/8zzHoAgvaDWDbDVnN11o5lw+krQaDs92y0W7qVMf5Qsf7Va4bZWtwl9UQNpDQ4n1jqiq2hLdWeWSnBUZKTStRkDKDsVY2Bnek+7J6ZBVNJ2Kt7J4HHhHVLlwWlbo5XJKdMUs7yFKYpwU8KECQlKcMJyB8k5ou3HoqCs4JTELvszuK5IUKtFHpJ/3h8vkEH2i70q49q7A54YFV5qHcVritjiZd5v8AYd2icvQLKhJAAMkwABiTshbjVvQXZua50GpG0SKZnJs+9+LZsjMhkkoLcGGNzewLqlZ6jLSyrcIY2bxOGBaRIBxOat9N1g6tUqCcYMERENA+iu7XoSpQILxF8XwTiXA5yd/68UJaNHNNBrwMJfTdBnvYPYSDkC0uH+FYZ5pNm3HjjFbGfstp74Fzjn/RH6T0AbYGXanZlrYDXNlu0k3gZk4bDki6OhwGg7TlwGwY7dpVmLN2YBiHR6ECBH7zQPM+YhyxriR5tbtXa1K9LQ9rTBdTN4DbiPEOip65lp6r1GvZyAHHAOJAO8tgnjtCxmseihd7Rgg5vAyMmL0b8lsx5naUzJPEquJl00ro0zuPRMWncei2GajkFSUswuQw7j0XTGkHEEdVCUz0PVipespb8DjPJ4BHreUlWmCszq9pwUqhD8GPADj8JHhdyxIPNbWxWTtKjAMQ5zcRiCCRiDuhYckWpG7DK416PT32hlKhfe4NZTp3nOOTQ1uJPReC6z6zuttodVMhmVJh9ynOE/iPiPE8Arf2o6//AGl32azu/szXfeOH/Wc0/wD5gjDeRO5YL7Sn48dK2Zpy3pBxena9V/2ldC1JmkUWtN6s7JW7pG+PQys4y3BWGjreC4DeUEouhuN1JP7LhJOQkCs52xkydIlQh69S1Xa6e8YjcFG/Uduxx84/RaajShoC7KWsMUjnPLKzF1NTgCRJ/wAqFq6nD8XotpaRioHt4qdtE7jMFX1AD/iHT6lVtq9mcZPM7u7816RCY0pRpV5I3fJ5zq/qOWWulekEXnMmIvtaSwyModB8lf6d0H2VTtGg9mfvmxGAkGo0A7WHZulXTrDetDHtMGkycRPec7/1YeqC1y024tezsjcN17HtJIFXwuZgJaHT5444wlTV7lK01RY6Q1rsteytDie2zYxoLnBw24e6efyWPsda/TrNghsF8CJvMa8sOPui8Z89yp32Z1FxD2ua8HbIIO3BaKzads9IUSKbu1gis1xhrmlvdewg4HEdErJJzd/Q6GNQW29mebXqyO8YmBiD0VvYbc51SK8uDQcQWsPdGElwgqHRjxfkMDw0PMcmnGRjhn5Kt0paaRYxlK+5xF6q52AvbmAYxHVLinL6HSpP2aLSWn6Fpp06TKfZ9mHOcDEzGERiWlzg6fw8ZVdpLV8hjGGWudec7aGNLRcB/EG4kf8A2NCD0VoN/wDfQ1nZlroqmA7EG7GZkThulbvRujndm59fv1Kji8g5NvGYA2bD6bFqU9Tt+jLKGjaPB5jX1QcThUBH5SPqmGpTvj/yn9V6sNE0/hjlgmOhRsJ88UVsrY8wo6huJH3gz+H+qsn6hH/uD+T+q3DtDkZDp+iIbYiYwM8lTtkTSPNafsyvvEVYG0BnqDewV9ZvZo1rHMbaK4BBBDSAMcHAs3EcVt6GjwwcTn+ils7e95K7fsG1yjzGv7JfhqtI/GHNPpKH/wCVL/jp9X/+q9arUNyENNFb9lWjzNnspO19P/Ofop6fsoE4vZ5Mc75kL0unYSc8EfRswAU3fkjkjz+w+yazx3nun8LWN+cqf/gEUn/dwWwCC6L2WIMCM5W6dSUdZuH7/e1LnG0FGdMx7NUnbm9f6Lv/AIUd8LeoWqC6CRoQzusyo1Wd8I6hSt1Y3tHULTAJKu2vZO7IKC5cE6ULomUhrMwQasrqDr04KFotMFexK6uyuLVVDGOcfdBd0E/vmoED0h/eH4jhyaA0eocfNQXCjQyAAdgE89vqum0ZQ0FZSWnQjaj+0IvukEzjeA+Nu38w9FT2jV69Wv0qhpuktAa0PaMPAGuwiMLuO5b6jSa1UeuwdTsrq9ABtRhBLwATdxBw24kZyl9pNhLKzMaL1R711td4LhBhgaYGeLpu8Th80UNB0rNWayk177RmCSHFo2PuiA0fiIVHrTbbTQFKSGh85Gb7GhjsTmJvt3HNbfUq1CpYmVC0MLs4967LJxxI7uE5ZK+y61MJ5d6QtHaDh3aVjffMgZhpPvH4n8VbVVy6q2cx1Sc/kiUUuBTk2MFIChbRbWsaXOwA8+QA2k7ktU9OB9Uh7QC49z8Me5O0nOf6RPxtJvkqTaVj1rfdw7N07Q7uxv3zCnq1D2JcwwYaRgHZyDIyzCsNP2dpAcRw/flPQKipU3lr2wYLHwYOYF5vq31WbK5xyaL/AESLUo2VJ03Xk9/0Zh/lQ7dYq1N7ZIeC4XhdbMEgGMsYlSWPQtapJDYBBguN2Z2wcfRDVdFvp1Xh4xp0nPBEwSRdbB5vn/CVljknq3ZremqRbM1uc1wbVo54ywzA4g4ZZ47FobBaadUXmEkwD3hBE5YHkei84dXLnZEkA5bssT5R5rT6nayUuyrNe0tFNt9229iBnGBktAH6lbMM5SdMRlioq0a0NTwsxq9rmK1U0aoDHOJNIgzInBjj8W47ea1YYtSaYh7ckZXFWngp7qe4ratFWV4XQanjFIFZaGjQkWp4SCohMUgucUry1gHZfAQNR8lE1MQeSEhSyDgIHSTb7qdEf9R4vflZ33fIDzVlSu7Sh2tabXe2Mpx5uxPpCqXAUQpti+I9FMyzgZBStEru6ioXqIuyG5O6zMc0tLQ4EEEETIOYPks/rRrrRsjCGua+tMCmMY/E4jILEf8AGdOs0utdWs+f/j0B2bBGUvvC9vwI81RaVljrBqx2zAHVCRQY8T7zwA1uAEAH7oYknMmFstGU6TaFNlO5DabBAum73RgdsqkbXaaWGF+ng05w5uEccY8ljqmsVna4sfRcHDA1GXQXHefCfXYkqUroc4qj06tRHLkq21Vbgl2Xz5LH2b2hsojB7qzcG3KjS17McXNeBDtuDp5jJXJ01TtYDqZkRkcCMdo2HDJH+ylzRXaSr1HEvhzmtglrcbocYDg3N2OZG/pJYrVDgBIdIiM+Ecclz9qNKpO2C0jeD+/VT2fSnb2+i24WDv3jiSSym+6HHZj8vIYM8mp7I0QjqW/Bc6yWu02mkymxzKbSAaxJ70xOQHhywGJnGApKWnnMuMrNAkwKgyfDZksGLMcNoQ9KgXveWYh0TOAF0XTMbD9FbUbFdMlxOERs8pxWaWWU3bGaIQjpHsmk21ASwgwYO8Ebwu67r0Eki7OWE8zwUFTR7Q41G91+ZOd4DNpAzzXTbU0xDs9m3zGaF77MClzEFtWg6dS8Wyxzs3NyOzEZdIXnlqDqBNOT3iS5w8L7riMBuHHaeS9LpBo8InEzvBnLeI3Kj05oIVHPIgXu+GkeF8d4g7AYkjfiix5XjYWhS2ZiK2kLjc4ecZGYIyA5fNev6saVNpslGsfE9gvfmaS13q09V4fbLDDyHA3tt4nD+i9m1GsfZWCg0iJaXxuD3F49CF08bT3Xky5k1yXwaumpoSlaEZgSqzvHmuIU9oGM7wPkoYWaSpscuB4SKRShUWSgJJq1rpmCHs/mbj6qPt2fG3+YfqtWwtbkqgq0ZxGakbXYcnNPJwP1XbXN3jqoWA1WkAkjAAkngMSqvRTHvp9pHicThs3K40vUAouAzPd65+krvRVANosHCepS2rlQadRsBbVcEFrHrA+mxjGf3lUuDT8IaMXneAS3mJyWkNNZnWmyONezkeE9pSxyD6jQGE7pILZ/EFbTQKaZiKmr4qOLnue4uJJeSCXE7SIhQVNUzSr0nOINF7xDwMIBEgj3XDd81s26NFN8PbMZ7HYjO9s2ZYKw0zox5pi8S6mGi6CBhMQO6MTJAnbghjKSTvwHJRtFGbUGBgLoN6B2jTfaGnEC74s5EcTgqLT2jGX7rQYDhdkQ597HHHf+92nZbJDQ8l10ggvnvDACG5TkPPigLNSBrF9USSSWlvh73vDbI5bErV5QxR8MxOltWXtp3w03b10vAN29E3ZyB+aG0DbXUapjIETyJxXo2sWjnNa2Gl9Mic+6HHA4DCVkxoEmuKbKeJqX3HMhl0FrSZylrtk4lOU/xpitG9ov7Y3tRkMtoMqPR+sDrILppucIN7EAugkgh2+JGPBWzaMYLivYg8YiVnlj7i3NCnp28B1m0rSrBtWi57C4G6SyWOwxa8iQOIkERwR9DSrXPFJ/cq3b1x20bXMdk9vEeiwZ0fUsr3OoHuky6n7pI2xsO5wg8VZjXWi5gbXpuDhlIHdORLHbOX+yyTwyi9lYdxZrrXQvAAzEyeMDDPiUC7RtOmC51SpdGJmo+N+U4+Sq7BrJTLbrrRTiTdi8HXTli9xM8lNZ7XY6TIZUDok4EuJJxJl2Zx3pWh+UF8drCdBW5lWnep5XnSJxBvEifKFNpN8UzGZIA25kXoH5byorZpOrWa9tnaygTgK5Mu2YhjQZPiGJwwPBWWgNCOpia9WpaKjszViANzW7BthGsEpK+COaTsAsWqf2mq1z57BpBu/FBJLGna0nA7gIC37eH6LhvDDkuwF0MOPtxpGPLkeR2yW9guUgF0GrTyIIq7cB0Q8I2sO6evRBFJyKmHB7CTFIpJYZHWoNibo6BDOot3DoEe9uCFc1U0EmD9g34W9AkaDfhb/KFImKoIHq0wAYaAThgAM1etbAA3ADpgqiky9UYON4+WKt0/CuWLyeEPKgt1hbWpljhIKnSlOFGapsdZ3RXaa1PCKoHfbj7zR488xO+Au9I6bp1bwa4Fga4NbIm9dusBadziDjuO5aEicx1Qdo0LRqCHU2+WB8jmNmSBxfgK15KCwMa3Y2QAJMZAQMTswUNtt1Jr8S3FpDQ0gkPBkQBicowV+zVKgBEOIgiCZiTOG0I2loqm0yGy4CLziXGN0nYkxwNMa8y8Gbsxr1gGXLjdrnCCCPhaYPWBzVnYtXmUgS2S93ic7EnzzV4xia5+5TVj9i3lsorRYQcHDHegjo0g4YhaWrZgUO6xEf0VOLTLUzO1NGuOxVls1Uv+7Hktl9njf0TihxPoqcbD1nnf8Ay6k5f+KsrBqIGEEgf6itn2HE9AnFA7/QK9LK1lPZdChmWJ3n6K1stggyT5IqnZuPopOw4lRYwHMYMCkDVyKXFdCnxRpC2xBdSuLiV1GijtAORoQtXM80rLwFDk4CctSa1dJI06Q1VuKSSjIiArlySSBho70Y371x3Ngef+ys0klpxfEVk5EmSSTQB13TanSUKfBIuYTpIgEOBguE6SoiEkkkoWJOGBJJSgbHuBRvTpKmRMdgwCchJJWWNCdJJQgoTFJJQiEEPXb3vIfv0SSQZPiFHk5hckJJLOxp/9k="/>
          <p:cNvSpPr>
            <a:spLocks noChangeAspect="1" noChangeArrowheads="1"/>
          </p:cNvSpPr>
          <p:nvPr/>
        </p:nvSpPr>
        <p:spPr bwMode="auto">
          <a:xfrm>
            <a:off x="63500" y="-153988"/>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BE" dirty="0">
              <a:solidFill>
                <a:prstClr val="white"/>
              </a:solidFill>
            </a:endParaRPr>
          </a:p>
        </p:txBody>
      </p:sp>
      <p:sp>
        <p:nvSpPr>
          <p:cNvPr id="70664" name="AutoShape 8" descr="data:image/jpeg;base64,/9j/4AAQSkZJRgABAQAAAQABAAD/2wCEAAkGBhQSEBQUExQVFBQWFBUVFRUUGBcUFxQXFRUVFRUUFBUXHCYeFxkkGhQUHy8gIycpLCwsFR4xNTAqNSYrLSkBCQoKDgwOGg8PGikcHxwqKSwsKSksKSksKSwpLCkpLCksLCwsKSkpLCkpKSksKSwsKSksKSksLCwsLCksLCwpKf/AABEIANUA7QMBIgACEQEDEQH/xAAcAAABBQEBAQAAAAAAAAAAAAAEAAEDBQYCBwj/xABFEAABAwEEBwUFBgMGBgMAAAABAAIRAwQSITEFBkFRYXGREyIygaEHQlKxwRQjYnLR8BWS4SQzgqKy8RYXQ1PC0kRjs//EABoBAAIDAQEAAAAAAAAAAAAAAAIDAAEEBQb/xAApEQACAgEDBAICAQUAAAAAAAAAAQIRAxIhMQQTQVEyYSJxQhQjkaHw/9oADAMBAAIRAxEAPwDMynJShIhcs9MMk52Hknhc1vCeRVFS4K0VowXdPFCCpiiKb1qo8+FCku20gNkrinURAghCQEiMuir9K0sWvG6D9FbPowgbXTwg+E+hUQLQFTqSjRkquk43o8laOKkkCQ1TgeSEsx73miXHA+aEpHEeatFGqsB7iF0kcYU2jX9xDW93eKT/ACKXIIM1ZUfD5quAyR7D3QjlwQFtJ7yhK6rZlcOUQZw4qutTbxA3n9+iMtL4HPBCuBJAGJKZEoszVpBsFx8v1TWdjD4QB80JT0S45uaPVWNm0VdHi45KOkWkEUaQRNGtGYkKJkDCZSlByFQeyrGLeakt1YPZhmCMN04KrpWmDGz5IoeA8XAdBKVKNB4U+5GvZDKZOkFR3TqUgkU4CgYlHaPA7kVJCaFRTVqjONcp6VVDubBI4rprlrPPvZljTqoqkVV0qiOo1eKFooMzwQFroRO5GMdxRT7E5zrlx98Cbtx94A7bsTHFBwSrMk5n3x5z1x+qPqHBNbLCW1Z2ZciNh3KO2OhqJu6AZw04Hkhxn5KahiDyUBzVlGi0U7uqK3YkptE1ME1sdif3sSvJXkGpo9h7oQFEo0ZIpFg1YYqCq+BKmDsI6ICtLnQP3xKtFgz3l7t+4D6K1sejDEkxv38lb6G1LtTmX2UKrgfeawwfyl0SOS5NItcWOBa5via4FrgeLSJCJy9BJAjbJdOAHniUYwYYpZKNzpQEHIChe5PUcoKjlZBTJHRHThHEn99FWKyhDM19LG536EnBTFKEs6pInASCSoMZKE6ShDP2xsPdzKhRekm/eny+QQpWqL2OFlVTa+x2uRNEEkAYkkAAbScgEGtR7O7MH21pdiKbXVAPxCGt6F0+QVvgUlbo9G1J1C+zxVrXXVs2tzFLlsL+OzYt/S5qhslrJwS0rrVRsbL9YnEwxjRefUO5rfmchKz2PcfCCdO6oWa1g9rTF4iO0b3Xjd3hn5yvEvaBqLWsHeP3lEmG1WiIJybUb7rvQ+i9Qsuvlor40rI1rdhq1TMcQxv1VhVtjq9J1K00aL2PaWva1zsWnZDm+siIlTuQT5J/T5K3R866PPdKiO1bDTfs8r2eq7sGvr0Ti1wEvaPhqNGN4bxgc8MhQ1tA2hjSX0KzRO2m8fRMU4t2mIljkvB1omop7VmUDo58GFZWkT5hC+QKAaKPBwCr6fiVxZtB2muAKNJ7pwvxdYOJecIUky1FvgrrPZn1KjadNpfUc66xozJ+g2ycAF7FqR7NKVkaKlWK1fMuIllM7qYO74jjuhUug9TK1kp/cVWMqkQ+saYfUO9rC/u02cAJ3kqV2ntJ2XxVG12DZUYJj8zII54oO7G6s2R6WdWqPTgFWawasULYyKre8PDUbhUZ+V27gZHBVuq+v9G1kU3Dsa//AG3GQ+M+zf73LA8Fo6tRHaoQ4yTpnheuOrNSwVAHEVGPm48CJuxIcPdcJBiYxw4Z9tYOXqXtZqtNkYDE9u27v8FS9HkvHzgVcdwZKmGPKiJXLSnciKR3ZWy4cEeULYGYnl80UlT5Ol0cdmxSlKSRQG4rv4xwS/jHBViS0aEZu5Iszpngl/GeCq4TKaEV3JBletfM8I6KEp6Rw8/n/smciSo5+b5MZab2fWkMtcH36bmjnLXfJpWZVzqe2bbR5u9GOKkuBcNpI9eo1zIWHsdtdbbXVrVMWtqOp0x8LGOIAHPM7yStsxi821Jc5pqscML19vGTB+h8ysr+LN+OlJHo1CpcwGSsKda8qqyVw7gdkoh0txjLosptassQ47VPTqbNv7hBWStOBiNi5bWio5u6I5ET856KC3G9ior6VoVcatKk85EvY1zhGBxInNVWlNG2Go0ANNF3xUzIHNpJB9FY6xWFjDfNJrmPJvZgtec8WkGDn1WTtdjcT9zmcAwycSYF0zPVSLa8mhYMc420WerWqVBtYPdUFaMWtLLone4FxveeG3HBb4v6BU+gNANo08cXkAvcTPMCcmo+jLmzOZJ8pw9IROTb3EdvHF1DYMDlDaaIeIITsrbM4TucFQKW55/rVoE0vvGYEEGRhBGIcNxBjovR9F6SNaz0Kh8T6THO5lon1lU2nWs7Cr2nhbTe4ngGk/RWWhaVyyWdpzFCkDzuNn1JTYN0Jzu69mI9rwB+zGcR2wjgey73PYvOhith7VrVNqpt+CkOr3En0AWOoFaocHPycnTAuyuYXTkQKHfablORmXAehP0Qn8Xcu9KiGMG8lx9B9VWqKKZswtqOwcdLuTHSz0EkVNKHa5ey2/ho3lN/DBvKtISupetmrtxKv+FjeUhoocVa3UoVa2V2kVTrGGiRP7lDFWttb92VUlNg7Rzuqioy2GhXWpzot1D8zh1Y5UqloWl1NzXsMOYQ5p3EYhGzKnue313QxxGxrj0BK8v0Naeze1x8MQ7kYk+Rhblulu2sFSq3A9hUJG4im7LhK81sle8wEZQsyXKNl0z1TR4a9sSAYwOJ5HAoqjXLH3HgEwJ2hwOR4jA9FgtWdPltRtNxwyYf/E8IyXoFpAqU2vb42A45ktOY44gGOCzTjpZvhNTVnXZ9m8Fpmm7L8J+E/T9yRabNeN8eNrcvjbM3eecczvUGj3ipTLXGZGeUHMHrim0XXIcWumWkgjcRh++EJdkd/wCCYUhXpuYZuvbjsLZ2jcQcfILEam0apttVtQ3uxvNOAAvXroOG2A6Oa3Bf2dRwnA99vI5gec9ULZNGhlor1WiTWc1x4XabQY85PmrT2aYLTbTTpB9bAXMi7PlhK7D4YYAnID0HkoqEPe4nIQ0T+EST1JHknGLyBk3DP3nDLyH+pUT6Og8MYTsGJO87fM/VRhsYnxbeHAJVnCbucQ47sPCOc4+XJUmuGm+xo9zB7wWt/CNruY2cSiW7L4VsodcdNGu9tkpGQ97WVCNpc4AMncMz02Fem1BHLZyGS8a1Gs3aaSoDY0uqH/Axzh63V7HaHrQ1pVGGUtTPE9frX2lvqn4brP5QP1KoqDkZrNUm2V4y7V46GPoq+kcVoj8TLP5MMIXDlJOC5pDvDn8lATu12YG7OxseqH+wN3BWldmI/KPXH6qItS9R1cMFoQCLENwS+xDcEbcxSuKah2hBSUJwmhCNFCYJ0gqIC6TMM8x+/RVJVlpV2DeZVcn4+Dk9Y/7hynhOUgmGQ9H1OoXrFdPhe1w8nS1w9VgDRNCo+m73XFp4EGJHBelalR9joxvqNdzvOPyA6rG66WW7base9dd5lon5JC5aNX8UwayWIkgg8QQt3ofTBY3vC8cuHNeeWV5acDCvbHbyl5I2Pw5NBprPpZrK0ZXybrZ3QXAdVb284CsCJi68bwDA5kT0PBeWayW4iu0AkGm0ZbHu756S0eSCtmuVocbstEFpJAMughwBknCQMBCBdO5JUNj1cU3q8HsNttZZQ7VwH3YL8DMNHik8sfJYyv7Q31bZTbZ4AdFMuMhsuce9BGIAOcDhCzulvaFUq0XUmtLA8XXG9IAPiDQAM8pM4LMU6pBBBggggjMEYgpmPp/MgM3VpNLH/wB9H0R2hawEG/OUZk+XFK+KNMuqYQC4unzcTuXilLXi0ABstABBdAIvRvxw8gMhyUmndeK1oo9li1khx7xcXXcQ2T7sgGOCD+mle4cuqxVaf+j1azaYY0OlrxUJJJMQSREDHKIHksXrHaXVHlzuQG4bgr7tbzQd4B6ifqqXS1CQUuO0iTm5oL9lNmv2utU2U6V0c6jh9GFek2l0Cdg/crI+y2x3LPXdtfWDQeDGD6uKN17rOFjqwYEQY3FNm9zKuTxy1VLz3O+Jxd1JP1UbAu5TBaTI92FMPdT2QYkrmjlHBSWBnqR80LKDKuePAei4XVQy48z81ylHcxqoJfQimXRKZQMmSXUJKBHJCSeEoVEK7SjsWjgfX/ZAIvSTu/yAQkrRD4nF6l3kYk6aU0ohBv8A2a1ZZVbPhqNdd3AtLS4dFV67Mm2v/Kz/AEhc+zq1XbU5ux1M9WkH5XkTrXT/ALXU5M/0BJlszTj3iUdGmrTRdmF687wNBc48GiT6BCUqElF6ctHZWIgYOqEUx+XN/oAP8aBu9hnCv0ZO0Wk1Hvec3Oc4/wCIzCr7V4hy+SJBQ9qGXRa0qML3ICV1KjJTyjKHBT3lGCnlQh65oerestFx20qfUNAPyQ2kbSo9AVv7FS4Nc3o9wQdteTK5rX5s6cX+KPSdSKN2w0j8V9/8zzHoAgvaDWDbDVnN11o5lw+krQaDs92y0W7qVMf5Qsf7Va4bZWtwl9UQNpDQ4n1jqiq2hLdWeWSnBUZKTStRkDKDsVY2Bnek+7J6ZBVNJ2Kt7J4HHhHVLlwWlbo5XJKdMUs7yFKYpwU8KECQlKcMJyB8k5ou3HoqCs4JTELvszuK5IUKtFHpJ/3h8vkEH2i70q49q7A54YFV5qHcVritjiZd5v8AYd2icvQLKhJAAMkwABiTshbjVvQXZua50GpG0SKZnJs+9+LZsjMhkkoLcGGNzewLqlZ6jLSyrcIY2bxOGBaRIBxOat9N1g6tUqCcYMERENA+iu7XoSpQILxF8XwTiXA5yd/68UJaNHNNBrwMJfTdBnvYPYSDkC0uH+FYZ5pNm3HjjFbGfstp74Fzjn/RH6T0AbYGXanZlrYDXNlu0k3gZk4bDki6OhwGg7TlwGwY7dpVmLN2YBiHR6ECBH7zQPM+YhyxriR5tbtXa1K9LQ9rTBdTN4DbiPEOip65lp6r1GvZyAHHAOJAO8tgnjtCxmseihd7Rgg5vAyMmL0b8lsx5naUzJPEquJl00ro0zuPRMWncei2GajkFSUswuQw7j0XTGkHEEdVCUz0PVipespb8DjPJ4BHreUlWmCszq9pwUqhD8GPADj8JHhdyxIPNbWxWTtKjAMQ5zcRiCCRiDuhYckWpG7DK416PT32hlKhfe4NZTp3nOOTQ1uJPReC6z6zuttodVMhmVJh9ynOE/iPiPE8Arf2o6//AGl32azu/szXfeOH/Wc0/wD5gjDeRO5YL7Sn48dK2Zpy3pBxena9V/2ldC1JmkUWtN6s7JW7pG+PQys4y3BWGjreC4DeUEouhuN1JP7LhJOQkCs52xkydIlQh69S1Xa6e8YjcFG/Uduxx84/RaajShoC7KWsMUjnPLKzF1NTgCRJ/wAqFq6nD8XotpaRioHt4qdtE7jMFX1AD/iHT6lVtq9mcZPM7u7816RCY0pRpV5I3fJ5zq/qOWWulekEXnMmIvtaSwyModB8lf6d0H2VTtGg9mfvmxGAkGo0A7WHZulXTrDetDHtMGkycRPec7/1YeqC1y024tezsjcN17HtJIFXwuZgJaHT5444wlTV7lK01RY6Q1rsteytDie2zYxoLnBw24e6efyWPsda/TrNghsF8CJvMa8sOPui8Z89yp32Z1FxD2ua8HbIIO3BaKzads9IUSKbu1gis1xhrmlvdewg4HEdErJJzd/Q6GNQW29mebXqyO8YmBiD0VvYbc51SK8uDQcQWsPdGElwgqHRjxfkMDw0PMcmnGRjhn5Kt0paaRYxlK+5xF6q52AvbmAYxHVLinL6HSpP2aLSWn6Fpp06TKfZ9mHOcDEzGERiWlzg6fw8ZVdpLV8hjGGWudec7aGNLRcB/EG4kf8A2NCD0VoN/wDfQ1nZlroqmA7EG7GZkThulbvRujndm59fv1Kji8g5NvGYA2bD6bFqU9Tt+jLKGjaPB5jX1QcThUBH5SPqmGpTvj/yn9V6sNE0/hjlgmOhRsJ88UVsrY8wo6huJH3gz+H+qsn6hH/uD+T+q3DtDkZDp+iIbYiYwM8lTtkTSPNafsyvvEVYG0BnqDewV9ZvZo1rHMbaK4BBBDSAMcHAs3EcVt6GjwwcTn+ils7e95K7fsG1yjzGv7JfhqtI/GHNPpKH/wCVL/jp9X/+q9arUNyENNFb9lWjzNnspO19P/Ofop6fsoE4vZ5Mc75kL0unYSc8EfRswAU3fkjkjz+w+yazx3nun8LWN+cqf/gEUn/dwWwCC6L2WIMCM5W6dSUdZuH7/e1LnG0FGdMx7NUnbm9f6Lv/AIUd8LeoWqC6CRoQzusyo1Wd8I6hSt1Y3tHULTAJKu2vZO7IKC5cE6ULomUhrMwQasrqDr04KFotMFexK6uyuLVVDGOcfdBd0E/vmoED0h/eH4jhyaA0eocfNQXCjQyAAdgE89vqum0ZQ0FZSWnQjaj+0IvukEzjeA+Nu38w9FT2jV69Wv0qhpuktAa0PaMPAGuwiMLuO5b6jSa1UeuwdTsrq9ABtRhBLwATdxBw24kZyl9pNhLKzMaL1R711td4LhBhgaYGeLpu8Th80UNB0rNWayk177RmCSHFo2PuiA0fiIVHrTbbTQFKSGh85Gb7GhjsTmJvt3HNbfUq1CpYmVC0MLs4967LJxxI7uE5ZK+y61MJ5d6QtHaDh3aVjffMgZhpPvH4n8VbVVy6q2cx1Sc/kiUUuBTk2MFIChbRbWsaXOwA8+QA2k7ktU9OB9Uh7QC49z8Me5O0nOf6RPxtJvkqTaVj1rfdw7N07Q7uxv3zCnq1D2JcwwYaRgHZyDIyzCsNP2dpAcRw/flPQKipU3lr2wYLHwYOYF5vq31WbK5xyaL/AESLUo2VJ03Xk9/0Zh/lQ7dYq1N7ZIeC4XhdbMEgGMsYlSWPQtapJDYBBguN2Z2wcfRDVdFvp1Xh4xp0nPBEwSRdbB5vn/CVljknq3ZremqRbM1uc1wbVo54ywzA4g4ZZ47FobBaadUXmEkwD3hBE5YHkei84dXLnZEkA5bssT5R5rT6nayUuyrNe0tFNt9229iBnGBktAH6lbMM5SdMRlioq0a0NTwsxq9rmK1U0aoDHOJNIgzInBjj8W47ea1YYtSaYh7ckZXFWngp7qe4ratFWV4XQanjFIFZaGjQkWp4SCohMUgucUry1gHZfAQNR8lE1MQeSEhSyDgIHSTb7qdEf9R4vflZ33fIDzVlSu7Sh2tabXe2Mpx5uxPpCqXAUQpti+I9FMyzgZBStEru6ioXqIuyG5O6zMc0tLQ4EEEETIOYPks/rRrrRsjCGua+tMCmMY/E4jILEf8AGdOs0utdWs+f/j0B2bBGUvvC9vwI81RaVljrBqx2zAHVCRQY8T7zwA1uAEAH7oYknMmFstGU6TaFNlO5DabBAum73RgdsqkbXaaWGF+ng05w5uEccY8ljqmsVna4sfRcHDA1GXQXHefCfXYkqUroc4qj06tRHLkq21Vbgl2Xz5LH2b2hsojB7qzcG3KjS17McXNeBDtuDp5jJXJ01TtYDqZkRkcCMdo2HDJH+ylzRXaSr1HEvhzmtglrcbocYDg3N2OZG/pJYrVDgBIdIiM+Ecclz9qNKpO2C0jeD+/VT2fSnb2+i24WDv3jiSSym+6HHZj8vIYM8mp7I0QjqW/Bc6yWu02mkymxzKbSAaxJ70xOQHhywGJnGApKWnnMuMrNAkwKgyfDZksGLMcNoQ9KgXveWYh0TOAF0XTMbD9FbUbFdMlxOERs8pxWaWWU3bGaIQjpHsmk21ASwgwYO8Ebwu67r0Eki7OWE8zwUFTR7Q41G91+ZOd4DNpAzzXTbU0xDs9m3zGaF77MClzEFtWg6dS8Wyxzs3NyOzEZdIXnlqDqBNOT3iS5w8L7riMBuHHaeS9LpBo8InEzvBnLeI3Kj05oIVHPIgXu+GkeF8d4g7AYkjfiix5XjYWhS2ZiK2kLjc4ecZGYIyA5fNev6saVNpslGsfE9gvfmaS13q09V4fbLDDyHA3tt4nD+i9m1GsfZWCg0iJaXxuD3F49CF08bT3Xky5k1yXwaumpoSlaEZgSqzvHmuIU9oGM7wPkoYWaSpscuB4SKRShUWSgJJq1rpmCHs/mbj6qPt2fG3+YfqtWwtbkqgq0ZxGakbXYcnNPJwP1XbXN3jqoWA1WkAkjAAkngMSqvRTHvp9pHicThs3K40vUAouAzPd65+krvRVANosHCepS2rlQadRsBbVcEFrHrA+mxjGf3lUuDT8IaMXneAS3mJyWkNNZnWmyONezkeE9pSxyD6jQGE7pILZ/EFbTQKaZiKmr4qOLnue4uJJeSCXE7SIhQVNUzSr0nOINF7xDwMIBEgj3XDd81s26NFN8PbMZ7HYjO9s2ZYKw0zox5pi8S6mGi6CBhMQO6MTJAnbghjKSTvwHJRtFGbUGBgLoN6B2jTfaGnEC74s5EcTgqLT2jGX7rQYDhdkQ597HHHf+92nZbJDQ8l10ggvnvDACG5TkPPigLNSBrF9USSSWlvh73vDbI5bErV5QxR8MxOltWXtp3w03b10vAN29E3ZyB+aG0DbXUapjIETyJxXo2sWjnNa2Gl9Mic+6HHA4DCVkxoEmuKbKeJqX3HMhl0FrSZylrtk4lOU/xpitG9ov7Y3tRkMtoMqPR+sDrILppucIN7EAugkgh2+JGPBWzaMYLivYg8YiVnlj7i3NCnp28B1m0rSrBtWi57C4G6SyWOwxa8iQOIkERwR9DSrXPFJ/cq3b1x20bXMdk9vEeiwZ0fUsr3OoHuky6n7pI2xsO5wg8VZjXWi5gbXpuDhlIHdORLHbOX+yyTwyi9lYdxZrrXQvAAzEyeMDDPiUC7RtOmC51SpdGJmo+N+U4+Sq7BrJTLbrrRTiTdi8HXTli9xM8lNZ7XY6TIZUDok4EuJJxJl2Zx3pWh+UF8drCdBW5lWnep5XnSJxBvEifKFNpN8UzGZIA25kXoH5byorZpOrWa9tnaygTgK5Mu2YhjQZPiGJwwPBWWgNCOpia9WpaKjszViANzW7BthGsEpK+COaTsAsWqf2mq1z57BpBu/FBJLGna0nA7gIC37eH6LhvDDkuwF0MOPtxpGPLkeR2yW9guUgF0GrTyIIq7cB0Q8I2sO6evRBFJyKmHB7CTFIpJYZHWoNibo6BDOot3DoEe9uCFc1U0EmD9g34W9AkaDfhb/KFImKoIHq0wAYaAThgAM1etbAA3ADpgqiky9UYON4+WKt0/CuWLyeEPKgt1hbWpljhIKnSlOFGapsdZ3RXaa1PCKoHfbj7zR488xO+Au9I6bp1bwa4Fga4NbIm9dusBadziDjuO5aEicx1Qdo0LRqCHU2+WB8jmNmSBxfgK15KCwMa3Y2QAJMZAQMTswUNtt1Jr8S3FpDQ0gkPBkQBicowV+zVKgBEOIgiCZiTOG0I2loqm0yGy4CLziXGN0nYkxwNMa8y8Gbsxr1gGXLjdrnCCCPhaYPWBzVnYtXmUgS2S93ic7EnzzV4xia5+5TVj9i3lsorRYQcHDHegjo0g4YhaWrZgUO6xEf0VOLTLUzO1NGuOxVls1Uv+7Hktl9njf0TihxPoqcbD1nnf8Ay6k5f+KsrBqIGEEgf6itn2HE9AnFA7/QK9LK1lPZdChmWJ3n6K1stggyT5IqnZuPopOw4lRYwHMYMCkDVyKXFdCnxRpC2xBdSuLiV1GijtAORoQtXM80rLwFDk4CctSa1dJI06Q1VuKSSjIiArlySSBho70Y371x3Ngef+ys0klpxfEVk5EmSSTQB13TanSUKfBIuYTpIgEOBguE6SoiEkkkoWJOGBJJSgbHuBRvTpKmRMdgwCchJJWWNCdJJQgoTFJJQiEEPXb3vIfv0SSQZPiFHk5hckJJLOxp/9k="/>
          <p:cNvSpPr>
            <a:spLocks noChangeAspect="1" noChangeArrowheads="1"/>
          </p:cNvSpPr>
          <p:nvPr/>
        </p:nvSpPr>
        <p:spPr bwMode="auto">
          <a:xfrm>
            <a:off x="63500" y="-153988"/>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BE" dirty="0">
              <a:solidFill>
                <a:prstClr val="white"/>
              </a:solidFill>
            </a:endParaRPr>
          </a:p>
        </p:txBody>
      </p:sp>
      <p:sp>
        <p:nvSpPr>
          <p:cNvPr id="11" name="Rectangle 10"/>
          <p:cNvSpPr/>
          <p:nvPr/>
        </p:nvSpPr>
        <p:spPr>
          <a:xfrm>
            <a:off x="2323293" y="243487"/>
            <a:ext cx="4258730" cy="769441"/>
          </a:xfrm>
          <a:prstGeom prst="rect">
            <a:avLst/>
          </a:prstGeom>
        </p:spPr>
        <p:txBody>
          <a:bodyPr wrap="none">
            <a:spAutoFit/>
          </a:bodyPr>
          <a:lstStyle/>
          <a:p>
            <a:pPr algn="ctr">
              <a:spcBef>
                <a:spcPct val="0"/>
              </a:spcBef>
              <a:defRPr/>
            </a:pPr>
            <a:r>
              <a:rPr lang="fr-BE" sz="4400" b="1" dirty="0">
                <a:solidFill>
                  <a:srgbClr val="FFFF00"/>
                </a:solidFill>
              </a:rPr>
              <a:t>CHANT À MARIE</a:t>
            </a:r>
          </a:p>
        </p:txBody>
      </p:sp>
      <p:sp>
        <p:nvSpPr>
          <p:cNvPr id="2" name="Rectangle 1"/>
          <p:cNvSpPr/>
          <p:nvPr/>
        </p:nvSpPr>
        <p:spPr>
          <a:xfrm>
            <a:off x="251520" y="1052736"/>
            <a:ext cx="8604572" cy="3416320"/>
          </a:xfrm>
          <a:prstGeom prst="rect">
            <a:avLst/>
          </a:prstGeom>
        </p:spPr>
        <p:txBody>
          <a:bodyPr wrap="square">
            <a:spAutoFit/>
          </a:bodyPr>
          <a:lstStyle/>
          <a:p>
            <a:r>
              <a:rPr lang="fr-FR" sz="3600" b="1" dirty="0">
                <a:solidFill>
                  <a:prstClr val="white"/>
                </a:solidFill>
                <a:latin typeface="Lucida Bright" panose="02040602050505020304" pitchFamily="18" charset="0"/>
              </a:rPr>
              <a:t>1/Marie l'espoir et la douceur</a:t>
            </a:r>
          </a:p>
          <a:p>
            <a:r>
              <a:rPr lang="fr-FR" sz="3600" b="1" dirty="0">
                <a:solidFill>
                  <a:prstClr val="white"/>
                </a:solidFill>
                <a:latin typeface="Lucida Bright" panose="02040602050505020304" pitchFamily="18" charset="0"/>
              </a:rPr>
              <a:t>Marie jaillisse de ton cœur</a:t>
            </a:r>
          </a:p>
          <a:p>
            <a:r>
              <a:rPr lang="fr-FR" sz="3600" b="1" dirty="0">
                <a:solidFill>
                  <a:prstClr val="white"/>
                </a:solidFill>
                <a:latin typeface="Lucida Bright" panose="02040602050505020304" pitchFamily="18" charset="0"/>
              </a:rPr>
              <a:t>Tu as dit oui</a:t>
            </a:r>
          </a:p>
          <a:p>
            <a:r>
              <a:rPr lang="fr-FR" sz="3600" b="1" dirty="0">
                <a:solidFill>
                  <a:prstClr val="white"/>
                </a:solidFill>
                <a:latin typeface="Lucida Bright" panose="02040602050505020304" pitchFamily="18" charset="0"/>
              </a:rPr>
              <a:t>À l'ange du Seigneur</a:t>
            </a:r>
          </a:p>
          <a:p>
            <a:r>
              <a:rPr lang="fr-FR" sz="3600" b="1" dirty="0">
                <a:solidFill>
                  <a:prstClr val="white"/>
                </a:solidFill>
                <a:latin typeface="Lucida Bright" panose="02040602050505020304" pitchFamily="18" charset="0"/>
              </a:rPr>
              <a:t>Tu as dit oui</a:t>
            </a:r>
          </a:p>
          <a:p>
            <a:r>
              <a:rPr lang="fr-FR" sz="3600" b="1" dirty="0">
                <a:solidFill>
                  <a:prstClr val="white"/>
                </a:solidFill>
                <a:latin typeface="Lucida Bright" panose="02040602050505020304" pitchFamily="18" charset="0"/>
              </a:rPr>
              <a:t>Tu as porté le sauveur</a:t>
            </a:r>
            <a:endParaRPr lang="en-US" sz="3600" b="1" dirty="0">
              <a:solidFill>
                <a:prstClr val="white"/>
              </a:solidFill>
              <a:latin typeface="Lucida Bright" panose="02040602050505020304" pitchFamily="18" charset="0"/>
            </a:endParaRPr>
          </a:p>
        </p:txBody>
      </p:sp>
    </p:spTree>
    <p:extLst>
      <p:ext uri="{BB962C8B-B14F-4D97-AF65-F5344CB8AC3E}">
        <p14:creationId xmlns:p14="http://schemas.microsoft.com/office/powerpoint/2010/main" val="317191393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Titre 1"/>
          <p:cNvSpPr txBox="1">
            <a:spLocks/>
          </p:cNvSpPr>
          <p:nvPr/>
        </p:nvSpPr>
        <p:spPr>
          <a:xfrm>
            <a:off x="4572000" y="3479527"/>
            <a:ext cx="4508376" cy="1470025"/>
          </a:xfrm>
          <a:prstGeom prst="rect">
            <a:avLst/>
          </a:prstGeom>
        </p:spPr>
        <p:txBody>
          <a:bodyPr vert="horz" lIns="91440" tIns="45720" rIns="91440" bIns="45720" rtlCol="0" anchor="ctr">
            <a:noAutofit/>
          </a:bodyPr>
          <a:lstStyle/>
          <a:p>
            <a:endParaRPr lang="fr-BE" sz="2400" dirty="0">
              <a:solidFill>
                <a:srgbClr val="738AC8">
                  <a:lumMod val="75000"/>
                </a:srgbClr>
              </a:solidFill>
              <a:latin typeface="Comic Sans MS" pitchFamily="66" charset="0"/>
            </a:endParaRPr>
          </a:p>
          <a:p>
            <a:pPr>
              <a:spcBef>
                <a:spcPct val="0"/>
              </a:spcBef>
            </a:pPr>
            <a:br>
              <a:rPr lang="fr-BE" sz="2400" dirty="0">
                <a:solidFill>
                  <a:srgbClr val="738AC8">
                    <a:lumMod val="75000"/>
                  </a:srgbClr>
                </a:solidFill>
                <a:latin typeface="Comic Sans MS" pitchFamily="66" charset="0"/>
              </a:rPr>
            </a:br>
            <a:br>
              <a:rPr lang="fr-BE" sz="2400" dirty="0">
                <a:solidFill>
                  <a:srgbClr val="738AC8">
                    <a:lumMod val="75000"/>
                  </a:srgbClr>
                </a:solidFill>
                <a:latin typeface="Comic Sans MS" pitchFamily="66" charset="0"/>
              </a:rPr>
            </a:br>
            <a:endParaRPr lang="fr-BE" sz="2400" dirty="0">
              <a:solidFill>
                <a:srgbClr val="738AC8">
                  <a:lumMod val="75000"/>
                </a:srgbClr>
              </a:solidFill>
              <a:latin typeface="Comic Sans MS" pitchFamily="66" charset="0"/>
            </a:endParaRPr>
          </a:p>
        </p:txBody>
      </p:sp>
      <p:sp>
        <p:nvSpPr>
          <p:cNvPr id="70658" name="AutoShape 2" descr="data:image/jpeg;base64,/9j/4AAQSkZJRgABAQAAAQABAAD/2wCEAAkGBhQSEBQUExQVFBQWFBUVFRUUGBcUFxQXFRUVFRUUFBUXHCYeFxkkGhQUHy8gIycpLCwsFR4xNTAqNSYrLSkBCQoKDgwOGg8PGikcHxwqKSwsKSksKSksKSwpLCkpLCksLCwsKSkpLCkpKSksKSwsKSksKSksLCwsLCksLCwpKf/AABEIANUA7QMBIgACEQEDEQH/xAAcAAABBQEBAQAAAAAAAAAAAAAEAAEDBQYCBwj/xABFEAABAwEEBwUFBgMGBgMAAAABAAIRAwQSITEFBkFRYXGREyIygaEHQlKxwRQjYnLR8BWS4SQzgqKy8RYXQ1PC0kRjs//EABoBAAIDAQEAAAAAAAAAAAAAAAIDAAEEBQb/xAApEQACAgEDBAICAQUAAAAAAAAAAQIRAxIhMQQTQVEyYSJxQhQjkaHw/9oADAMBAAIRAxEAPwDMynJShIhcs9MMk52Hknhc1vCeRVFS4K0VowXdPFCCpiiKb1qo8+FCku20gNkrinURAghCQEiMuir9K0sWvG6D9FbPowgbXTwg+E+hUQLQFTqSjRkquk43o8laOKkkCQ1TgeSEsx73miXHA+aEpHEeatFGqsB7iF0kcYU2jX9xDW93eKT/ACKXIIM1ZUfD5quAyR7D3QjlwQFtJ7yhK6rZlcOUQZw4qutTbxA3n9+iMtL4HPBCuBJAGJKZEoszVpBsFx8v1TWdjD4QB80JT0S45uaPVWNm0VdHi45KOkWkEUaQRNGtGYkKJkDCZSlByFQeyrGLeakt1YPZhmCMN04KrpWmDGz5IoeA8XAdBKVKNB4U+5GvZDKZOkFR3TqUgkU4CgYlHaPA7kVJCaFRTVqjONcp6VVDubBI4rprlrPPvZljTqoqkVV0qiOo1eKFooMzwQFroRO5GMdxRT7E5zrlx98Cbtx94A7bsTHFBwSrMk5n3x5z1x+qPqHBNbLCW1Z2ZciNh3KO2OhqJu6AZw04Hkhxn5KahiDyUBzVlGi0U7uqK3YkptE1ME1sdif3sSvJXkGpo9h7oQFEo0ZIpFg1YYqCq+BKmDsI6ICtLnQP3xKtFgz3l7t+4D6K1sejDEkxv38lb6G1LtTmX2UKrgfeawwfyl0SOS5NItcWOBa5via4FrgeLSJCJy9BJAjbJdOAHniUYwYYpZKNzpQEHIChe5PUcoKjlZBTJHRHThHEn99FWKyhDM19LG536EnBTFKEs6pInASCSoMZKE6ShDP2xsPdzKhRekm/eny+QQpWqL2OFlVTa+x2uRNEEkAYkkAAbScgEGtR7O7MH21pdiKbXVAPxCGt6F0+QVvgUlbo9G1J1C+zxVrXXVs2tzFLlsL+OzYt/S5qhslrJwS0rrVRsbL9YnEwxjRefUO5rfmchKz2PcfCCdO6oWa1g9rTF4iO0b3Xjd3hn5yvEvaBqLWsHeP3lEmG1WiIJybUb7rvQ+i9Qsuvlor40rI1rdhq1TMcQxv1VhVtjq9J1K00aL2PaWva1zsWnZDm+siIlTuQT5J/T5K3R866PPdKiO1bDTfs8r2eq7sGvr0Ti1wEvaPhqNGN4bxgc8MhQ1tA2hjSX0KzRO2m8fRMU4t2mIljkvB1omop7VmUDo58GFZWkT5hC+QKAaKPBwCr6fiVxZtB2muAKNJ7pwvxdYOJecIUky1FvgrrPZn1KjadNpfUc66xozJ+g2ycAF7FqR7NKVkaKlWK1fMuIllM7qYO74jjuhUug9TK1kp/cVWMqkQ+saYfUO9rC/u02cAJ3kqV2ntJ2XxVG12DZUYJj8zII54oO7G6s2R6WdWqPTgFWawasULYyKre8PDUbhUZ+V27gZHBVuq+v9G1kU3Dsa//AG3GQ+M+zf73LA8Fo6tRHaoQ4yTpnheuOrNSwVAHEVGPm48CJuxIcPdcJBiYxw4Z9tYOXqXtZqtNkYDE9u27v8FS9HkvHzgVcdwZKmGPKiJXLSnciKR3ZWy4cEeULYGYnl80UlT5Ol0cdmxSlKSRQG4rv4xwS/jHBViS0aEZu5Iszpngl/GeCq4TKaEV3JBletfM8I6KEp6Rw8/n/smciSo5+b5MZab2fWkMtcH36bmjnLXfJpWZVzqe2bbR5u9GOKkuBcNpI9eo1zIWHsdtdbbXVrVMWtqOp0x8LGOIAHPM7yStsxi821Jc5pqscML19vGTB+h8ysr+LN+OlJHo1CpcwGSsKda8qqyVw7gdkoh0txjLosptassQ47VPTqbNv7hBWStOBiNi5bWio5u6I5ET856KC3G9ior6VoVcatKk85EvY1zhGBxInNVWlNG2Go0ANNF3xUzIHNpJB9FY6xWFjDfNJrmPJvZgtec8WkGDn1WTtdjcT9zmcAwycSYF0zPVSLa8mhYMc420WerWqVBtYPdUFaMWtLLone4FxveeG3HBb4v6BU+gNANo08cXkAvcTPMCcmo+jLmzOZJ8pw9IROTb3EdvHF1DYMDlDaaIeIITsrbM4TucFQKW55/rVoE0vvGYEEGRhBGIcNxBjovR9F6SNaz0Kh8T6THO5lon1lU2nWs7Cr2nhbTe4ngGk/RWWhaVyyWdpzFCkDzuNn1JTYN0Jzu69mI9rwB+zGcR2wjgey73PYvOhith7VrVNqpt+CkOr3En0AWOoFaocHPycnTAuyuYXTkQKHfablORmXAehP0Qn8Xcu9KiGMG8lx9B9VWqKKZswtqOwcdLuTHSz0EkVNKHa5ey2/ho3lN/DBvKtISupetmrtxKv+FjeUhoocVa3UoVa2V2kVTrGGiRP7lDFWttb92VUlNg7Rzuqioy2GhXWpzot1D8zh1Y5UqloWl1NzXsMOYQ5p3EYhGzKnue313QxxGxrj0BK8v0Naeze1x8MQ7kYk+Rhblulu2sFSq3A9hUJG4im7LhK81sle8wEZQsyXKNl0z1TR4a9sSAYwOJ5HAoqjXLH3HgEwJ2hwOR4jA9FgtWdPltRtNxwyYf/E8IyXoFpAqU2vb42A45ktOY44gGOCzTjpZvhNTVnXZ9m8Fpmm7L8J+E/T9yRabNeN8eNrcvjbM3eecczvUGj3ipTLXGZGeUHMHrim0XXIcWumWkgjcRh++EJdkd/wCCYUhXpuYZuvbjsLZ2jcQcfILEam0apttVtQ3uxvNOAAvXroOG2A6Oa3Bf2dRwnA99vI5gec9ULZNGhlor1WiTWc1x4XabQY85PmrT2aYLTbTTpB9bAXMi7PlhK7D4YYAnID0HkoqEPe4nIQ0T+EST1JHknGLyBk3DP3nDLyH+pUT6Og8MYTsGJO87fM/VRhsYnxbeHAJVnCbucQ47sPCOc4+XJUmuGm+xo9zB7wWt/CNruY2cSiW7L4VsodcdNGu9tkpGQ97WVCNpc4AMncMz02Fem1BHLZyGS8a1Gs3aaSoDY0uqH/Axzh63V7HaHrQ1pVGGUtTPE9frX2lvqn4brP5QP1KoqDkZrNUm2V4y7V46GPoq+kcVoj8TLP5MMIXDlJOC5pDvDn8lATu12YG7OxseqH+wN3BWldmI/KPXH6qItS9R1cMFoQCLENwS+xDcEbcxSuKah2hBSUJwmhCNFCYJ0gqIC6TMM8x+/RVJVlpV2DeZVcn4+Dk9Y/7hynhOUgmGQ9H1OoXrFdPhe1w8nS1w9VgDRNCo+m73XFp4EGJHBelalR9joxvqNdzvOPyA6rG66WW7base9dd5lon5JC5aNX8UwayWIkgg8QQt3ofTBY3vC8cuHNeeWV5acDCvbHbyl5I2Pw5NBprPpZrK0ZXybrZ3QXAdVb284CsCJi68bwDA5kT0PBeWayW4iu0AkGm0ZbHu756S0eSCtmuVocbstEFpJAMughwBknCQMBCBdO5JUNj1cU3q8HsNttZZQ7VwH3YL8DMNHik8sfJYyv7Q31bZTbZ4AdFMuMhsuce9BGIAOcDhCzulvaFUq0XUmtLA8XXG9IAPiDQAM8pM4LMU6pBBBggggjMEYgpmPp/MgM3VpNLH/wB9H0R2hawEG/OUZk+XFK+KNMuqYQC4unzcTuXilLXi0ABstABBdAIvRvxw8gMhyUmndeK1oo9li1khx7xcXXcQ2T7sgGOCD+mle4cuqxVaf+j1azaYY0OlrxUJJJMQSREDHKIHksXrHaXVHlzuQG4bgr7tbzQd4B6ifqqXS1CQUuO0iTm5oL9lNmv2utU2U6V0c6jh9GFek2l0Cdg/crI+y2x3LPXdtfWDQeDGD6uKN17rOFjqwYEQY3FNm9zKuTxy1VLz3O+Jxd1JP1UbAu5TBaTI92FMPdT2QYkrmjlHBSWBnqR80LKDKuePAei4XVQy48z81ylHcxqoJfQimXRKZQMmSXUJKBHJCSeEoVEK7SjsWjgfX/ZAIvSTu/yAQkrRD4nF6l3kYk6aU0ohBv8A2a1ZZVbPhqNdd3AtLS4dFV67Mm2v/Kz/AEhc+zq1XbU5ux1M9WkH5XkTrXT/ALXU5M/0BJlszTj3iUdGmrTRdmF687wNBc48GiT6BCUqElF6ctHZWIgYOqEUx+XN/oAP8aBu9hnCv0ZO0Wk1Hvec3Oc4/wCIzCr7V4hy+SJBQ9qGXRa0qML3ICV1KjJTyjKHBT3lGCnlQh65oerestFx20qfUNAPyQ2kbSo9AVv7FS4Nc3o9wQdteTK5rX5s6cX+KPSdSKN2w0j8V9/8zzHoAgvaDWDbDVnN11o5lw+krQaDs92y0W7qVMf5Qsf7Va4bZWtwl9UQNpDQ4n1jqiq2hLdWeWSnBUZKTStRkDKDsVY2Bnek+7J6ZBVNJ2Kt7J4HHhHVLlwWlbo5XJKdMUs7yFKYpwU8KECQlKcMJyB8k5ou3HoqCs4JTELvszuK5IUKtFHpJ/3h8vkEH2i70q49q7A54YFV5qHcVritjiZd5v8AYd2icvQLKhJAAMkwABiTshbjVvQXZua50GpG0SKZnJs+9+LZsjMhkkoLcGGNzewLqlZ6jLSyrcIY2bxOGBaRIBxOat9N1g6tUqCcYMERENA+iu7XoSpQILxF8XwTiXA5yd/68UJaNHNNBrwMJfTdBnvYPYSDkC0uH+FYZ5pNm3HjjFbGfstp74Fzjn/RH6T0AbYGXanZlrYDXNlu0k3gZk4bDki6OhwGg7TlwGwY7dpVmLN2YBiHR6ECBH7zQPM+YhyxriR5tbtXa1K9LQ9rTBdTN4DbiPEOip65lp6r1GvZyAHHAOJAO8tgnjtCxmseihd7Rgg5vAyMmL0b8lsx5naUzJPEquJl00ro0zuPRMWncei2GajkFSUswuQw7j0XTGkHEEdVCUz0PVipespb8DjPJ4BHreUlWmCszq9pwUqhD8GPADj8JHhdyxIPNbWxWTtKjAMQ5zcRiCCRiDuhYckWpG7DK416PT32hlKhfe4NZTp3nOOTQ1uJPReC6z6zuttodVMhmVJh9ynOE/iPiPE8Arf2o6//AGl32azu/szXfeOH/Wc0/wD5gjDeRO5YL7Sn48dK2Zpy3pBxena9V/2ldC1JmkUWtN6s7JW7pG+PQys4y3BWGjreC4DeUEouhuN1JP7LhJOQkCs52xkydIlQh69S1Xa6e8YjcFG/Uduxx84/RaajShoC7KWsMUjnPLKzF1NTgCRJ/wAqFq6nD8XotpaRioHt4qdtE7jMFX1AD/iHT6lVtq9mcZPM7u7816RCY0pRpV5I3fJ5zq/qOWWulekEXnMmIvtaSwyModB8lf6d0H2VTtGg9mfvmxGAkGo0A7WHZulXTrDetDHtMGkycRPec7/1YeqC1y024tezsjcN17HtJIFXwuZgJaHT5444wlTV7lK01RY6Q1rsteytDie2zYxoLnBw24e6efyWPsda/TrNghsF8CJvMa8sOPui8Z89yp32Z1FxD2ua8HbIIO3BaKzads9IUSKbu1gis1xhrmlvdewg4HEdErJJzd/Q6GNQW29mebXqyO8YmBiD0VvYbc51SK8uDQcQWsPdGElwgqHRjxfkMDw0PMcmnGRjhn5Kt0paaRYxlK+5xF6q52AvbmAYxHVLinL6HSpP2aLSWn6Fpp06TKfZ9mHOcDEzGERiWlzg6fw8ZVdpLV8hjGGWudec7aGNLRcB/EG4kf8A2NCD0VoN/wDfQ1nZlroqmA7EG7GZkThulbvRujndm59fv1Kji8g5NvGYA2bD6bFqU9Tt+jLKGjaPB5jX1QcThUBH5SPqmGpTvj/yn9V6sNE0/hjlgmOhRsJ88UVsrY8wo6huJH3gz+H+qsn6hH/uD+T+q3DtDkZDp+iIbYiYwM8lTtkTSPNafsyvvEVYG0BnqDewV9ZvZo1rHMbaK4BBBDSAMcHAs3EcVt6GjwwcTn+ils7e95K7fsG1yjzGv7JfhqtI/GHNPpKH/wCVL/jp9X/+q9arUNyENNFb9lWjzNnspO19P/Ofop6fsoE4vZ5Mc75kL0unYSc8EfRswAU3fkjkjz+w+yazx3nun8LWN+cqf/gEUn/dwWwCC6L2WIMCM5W6dSUdZuH7/e1LnG0FGdMx7NUnbm9f6Lv/AIUd8LeoWqC6CRoQzusyo1Wd8I6hSt1Y3tHULTAJKu2vZO7IKC5cE6ULomUhrMwQasrqDr04KFotMFexK6uyuLVVDGOcfdBd0E/vmoED0h/eH4jhyaA0eocfNQXCjQyAAdgE89vqum0ZQ0FZSWnQjaj+0IvukEzjeA+Nu38w9FT2jV69Wv0qhpuktAa0PaMPAGuwiMLuO5b6jSa1UeuwdTsrq9ABtRhBLwATdxBw24kZyl9pNhLKzMaL1R711td4LhBhgaYGeLpu8Th80UNB0rNWayk177RmCSHFo2PuiA0fiIVHrTbbTQFKSGh85Gb7GhjsTmJvt3HNbfUq1CpYmVC0MLs4967LJxxI7uE5ZK+y61MJ5d6QtHaDh3aVjffMgZhpPvH4n8VbVVy6q2cx1Sc/kiUUuBTk2MFIChbRbWsaXOwA8+QA2k7ktU9OB9Uh7QC49z8Me5O0nOf6RPxtJvkqTaVj1rfdw7N07Q7uxv3zCnq1D2JcwwYaRgHZyDIyzCsNP2dpAcRw/flPQKipU3lr2wYLHwYOYF5vq31WbK5xyaL/AESLUo2VJ03Xk9/0Zh/lQ7dYq1N7ZIeC4XhdbMEgGMsYlSWPQtapJDYBBguN2Z2wcfRDVdFvp1Xh4xp0nPBEwSRdbB5vn/CVljknq3ZremqRbM1uc1wbVo54ywzA4g4ZZ47FobBaadUXmEkwD3hBE5YHkei84dXLnZEkA5bssT5R5rT6nayUuyrNe0tFNt9229iBnGBktAH6lbMM5SdMRlioq0a0NTwsxq9rmK1U0aoDHOJNIgzInBjj8W47ea1YYtSaYh7ckZXFWngp7qe4ratFWV4XQanjFIFZaGjQkWp4SCohMUgucUry1gHZfAQNR8lE1MQeSEhSyDgIHSTb7qdEf9R4vflZ33fIDzVlSu7Sh2tabXe2Mpx5uxPpCqXAUQpti+I9FMyzgZBStEru6ioXqIuyG5O6zMc0tLQ4EEEETIOYPks/rRrrRsjCGua+tMCmMY/E4jILEf8AGdOs0utdWs+f/j0B2bBGUvvC9vwI81RaVljrBqx2zAHVCRQY8T7zwA1uAEAH7oYknMmFstGU6TaFNlO5DabBAum73RgdsqkbXaaWGF+ng05w5uEccY8ljqmsVna4sfRcHDA1GXQXHefCfXYkqUroc4qj06tRHLkq21Vbgl2Xz5LH2b2hsojB7qzcG3KjS17McXNeBDtuDp5jJXJ01TtYDqZkRkcCMdo2HDJH+ylzRXaSr1HEvhzmtglrcbocYDg3N2OZG/pJYrVDgBIdIiM+Ecclz9qNKpO2C0jeD+/VT2fSnb2+i24WDv3jiSSym+6HHZj8vIYM8mp7I0QjqW/Bc6yWu02mkymxzKbSAaxJ70xOQHhywGJnGApKWnnMuMrNAkwKgyfDZksGLMcNoQ9KgXveWYh0TOAF0XTMbD9FbUbFdMlxOERs8pxWaWWU3bGaIQjpHsmk21ASwgwYO8Ebwu67r0Eki7OWE8zwUFTR7Q41G91+ZOd4DNpAzzXTbU0xDs9m3zGaF77MClzEFtWg6dS8Wyxzs3NyOzEZdIXnlqDqBNOT3iS5w8L7riMBuHHaeS9LpBo8InEzvBnLeI3Kj05oIVHPIgXu+GkeF8d4g7AYkjfiix5XjYWhS2ZiK2kLjc4ecZGYIyA5fNev6saVNpslGsfE9gvfmaS13q09V4fbLDDyHA3tt4nD+i9m1GsfZWCg0iJaXxuD3F49CF08bT3Xky5k1yXwaumpoSlaEZgSqzvHmuIU9oGM7wPkoYWaSpscuB4SKRShUWSgJJq1rpmCHs/mbj6qPt2fG3+YfqtWwtbkqgq0ZxGakbXYcnNPJwP1XbXN3jqoWA1WkAkjAAkngMSqvRTHvp9pHicThs3K40vUAouAzPd65+krvRVANosHCepS2rlQadRsBbVcEFrHrA+mxjGf3lUuDT8IaMXneAS3mJyWkNNZnWmyONezkeE9pSxyD6jQGE7pILZ/EFbTQKaZiKmr4qOLnue4uJJeSCXE7SIhQVNUzSr0nOINF7xDwMIBEgj3XDd81s26NFN8PbMZ7HYjO9s2ZYKw0zox5pi8S6mGi6CBhMQO6MTJAnbghjKSTvwHJRtFGbUGBgLoN6B2jTfaGnEC74s5EcTgqLT2jGX7rQYDhdkQ597HHHf+92nZbJDQ8l10ggvnvDACG5TkPPigLNSBrF9USSSWlvh73vDbI5bErV5QxR8MxOltWXtp3w03b10vAN29E3ZyB+aG0DbXUapjIETyJxXo2sWjnNa2Gl9Mic+6HHA4DCVkxoEmuKbKeJqX3HMhl0FrSZylrtk4lOU/xpitG9ov7Y3tRkMtoMqPR+sDrILppucIN7EAugkgh2+JGPBWzaMYLivYg8YiVnlj7i3NCnp28B1m0rSrBtWi57C4G6SyWOwxa8iQOIkERwR9DSrXPFJ/cq3b1x20bXMdk9vEeiwZ0fUsr3OoHuky6n7pI2xsO5wg8VZjXWi5gbXpuDhlIHdORLHbOX+yyTwyi9lYdxZrrXQvAAzEyeMDDPiUC7RtOmC51SpdGJmo+N+U4+Sq7BrJTLbrrRTiTdi8HXTli9xM8lNZ7XY6TIZUDok4EuJJxJl2Zx3pWh+UF8drCdBW5lWnep5XnSJxBvEifKFNpN8UzGZIA25kXoH5byorZpOrWa9tnaygTgK5Mu2YhjQZPiGJwwPBWWgNCOpia9WpaKjszViANzW7BthGsEpK+COaTsAsWqf2mq1z57BpBu/FBJLGna0nA7gIC37eH6LhvDDkuwF0MOPtxpGPLkeR2yW9guUgF0GrTyIIq7cB0Q8I2sO6evRBFJyKmHB7CTFIpJYZHWoNibo6BDOot3DoEe9uCFc1U0EmD9g34W9AkaDfhb/KFImKoIHq0wAYaAThgAM1etbAA3ADpgqiky9UYON4+WKt0/CuWLyeEPKgt1hbWpljhIKnSlOFGapsdZ3RXaa1PCKoHfbj7zR488xO+Au9I6bp1bwa4Fga4NbIm9dusBadziDjuO5aEicx1Qdo0LRqCHU2+WB8jmNmSBxfgK15KCwMa3Y2QAJMZAQMTswUNtt1Jr8S3FpDQ0gkPBkQBicowV+zVKgBEOIgiCZiTOG0I2loqm0yGy4CLziXGN0nYkxwNMa8y8Gbsxr1gGXLjdrnCCCPhaYPWBzVnYtXmUgS2S93ic7EnzzV4xia5+5TVj9i3lsorRYQcHDHegjo0g4YhaWrZgUO6xEf0VOLTLUzO1NGuOxVls1Uv+7Hktl9njf0TihxPoqcbD1nnf8Ay6k5f+KsrBqIGEEgf6itn2HE9AnFA7/QK9LK1lPZdChmWJ3n6K1stggyT5IqnZuPopOw4lRYwHMYMCkDVyKXFdCnxRpC2xBdSuLiV1GijtAORoQtXM80rLwFDk4CctSa1dJI06Q1VuKSSjIiArlySSBho70Y371x3Ngef+ys0klpxfEVk5EmSSTQB13TanSUKfBIuYTpIgEOBguE6SoiEkkkoWJOGBJJSgbHuBRvTpKmRMdgwCchJJWWNCdJJQgoTFJJQiEEPXb3vIfv0SSQZPiFHk5hckJJLOxp/9k="/>
          <p:cNvSpPr>
            <a:spLocks noChangeAspect="1" noChangeArrowheads="1"/>
          </p:cNvSpPr>
          <p:nvPr/>
        </p:nvSpPr>
        <p:spPr bwMode="auto">
          <a:xfrm>
            <a:off x="63500" y="-153988"/>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BE" dirty="0">
              <a:solidFill>
                <a:prstClr val="white"/>
              </a:solidFill>
            </a:endParaRPr>
          </a:p>
        </p:txBody>
      </p:sp>
      <p:sp>
        <p:nvSpPr>
          <p:cNvPr id="70660" name="AutoShape 4" descr="data:image/jpeg;base64,/9j/4AAQSkZJRgABAQAAAQABAAD/2wCEAAkGBhQSEBQUExQVFBQWFBUVFRUUGBcUFxQXFRUVFRUUFBUXHCYeFxkkGhQUHy8gIycpLCwsFR4xNTAqNSYrLSkBCQoKDgwOGg8PGikcHxwqKSwsKSksKSksKSwpLCkpLCksLCwsKSkpLCkpKSksKSwsKSksKSksLCwsLCksLCwpKf/AABEIANUA7QMBIgACEQEDEQH/xAAcAAABBQEBAQAAAAAAAAAAAAAEAAEDBQYCBwj/xABFEAABAwEEBwUFBgMGBgMAAAABAAIRAwQSITEFBkFRYXGREyIygaEHQlKxwRQjYnLR8BWS4SQzgqKy8RYXQ1PC0kRjs//EABoBAAIDAQEAAAAAAAAAAAAAAAIDAAEEBQb/xAApEQACAgEDBAICAQUAAAAAAAAAAQIRAxIhMQQTQVEyYSJxQhQjkaHw/9oADAMBAAIRAxEAPwDMynJShIhcs9MMk52Hknhc1vCeRVFS4K0VowXdPFCCpiiKb1qo8+FCku20gNkrinURAghCQEiMuir9K0sWvG6D9FbPowgbXTwg+E+hUQLQFTqSjRkquk43o8laOKkkCQ1TgeSEsx73miXHA+aEpHEeatFGqsB7iF0kcYU2jX9xDW93eKT/ACKXIIM1ZUfD5quAyR7D3QjlwQFtJ7yhK6rZlcOUQZw4qutTbxA3n9+iMtL4HPBCuBJAGJKZEoszVpBsFx8v1TWdjD4QB80JT0S45uaPVWNm0VdHi45KOkWkEUaQRNGtGYkKJkDCZSlByFQeyrGLeakt1YPZhmCMN04KrpWmDGz5IoeA8XAdBKVKNB4U+5GvZDKZOkFR3TqUgkU4CgYlHaPA7kVJCaFRTVqjONcp6VVDubBI4rprlrPPvZljTqoqkVV0qiOo1eKFooMzwQFroRO5GMdxRT7E5zrlx98Cbtx94A7bsTHFBwSrMk5n3x5z1x+qPqHBNbLCW1Z2ZciNh3KO2OhqJu6AZw04Hkhxn5KahiDyUBzVlGi0U7uqK3YkptE1ME1sdif3sSvJXkGpo9h7oQFEo0ZIpFg1YYqCq+BKmDsI6ICtLnQP3xKtFgz3l7t+4D6K1sejDEkxv38lb6G1LtTmX2UKrgfeawwfyl0SOS5NItcWOBa5via4FrgeLSJCJy9BJAjbJdOAHniUYwYYpZKNzpQEHIChe5PUcoKjlZBTJHRHThHEn99FWKyhDM19LG536EnBTFKEs6pInASCSoMZKE6ShDP2xsPdzKhRekm/eny+QQpWqL2OFlVTa+x2uRNEEkAYkkAAbScgEGtR7O7MH21pdiKbXVAPxCGt6F0+QVvgUlbo9G1J1C+zxVrXXVs2tzFLlsL+OzYt/S5qhslrJwS0rrVRsbL9YnEwxjRefUO5rfmchKz2PcfCCdO6oWa1g9rTF4iO0b3Xjd3hn5yvEvaBqLWsHeP3lEmG1WiIJybUb7rvQ+i9Qsuvlor40rI1rdhq1TMcQxv1VhVtjq9J1K00aL2PaWva1zsWnZDm+siIlTuQT5J/T5K3R866PPdKiO1bDTfs8r2eq7sGvr0Ti1wEvaPhqNGN4bxgc8MhQ1tA2hjSX0KzRO2m8fRMU4t2mIljkvB1omop7VmUDo58GFZWkT5hC+QKAaKPBwCr6fiVxZtB2muAKNJ7pwvxdYOJecIUky1FvgrrPZn1KjadNpfUc66xozJ+g2ycAF7FqR7NKVkaKlWK1fMuIllM7qYO74jjuhUug9TK1kp/cVWMqkQ+saYfUO9rC/u02cAJ3kqV2ntJ2XxVG12DZUYJj8zII54oO7G6s2R6WdWqPTgFWawasULYyKre8PDUbhUZ+V27gZHBVuq+v9G1kU3Dsa//AG3GQ+M+zf73LA8Fo6tRHaoQ4yTpnheuOrNSwVAHEVGPm48CJuxIcPdcJBiYxw4Z9tYOXqXtZqtNkYDE9u27v8FS9HkvHzgVcdwZKmGPKiJXLSnciKR3ZWy4cEeULYGYnl80UlT5Ol0cdmxSlKSRQG4rv4xwS/jHBViS0aEZu5Iszpngl/GeCq4TKaEV3JBletfM8I6KEp6Rw8/n/smciSo5+b5MZab2fWkMtcH36bmjnLXfJpWZVzqe2bbR5u9GOKkuBcNpI9eo1zIWHsdtdbbXVrVMWtqOp0x8LGOIAHPM7yStsxi821Jc5pqscML19vGTB+h8ysr+LN+OlJHo1CpcwGSsKda8qqyVw7gdkoh0txjLosptassQ47VPTqbNv7hBWStOBiNi5bWio5u6I5ET856KC3G9ior6VoVcatKk85EvY1zhGBxInNVWlNG2Go0ANNF3xUzIHNpJB9FY6xWFjDfNJrmPJvZgtec8WkGDn1WTtdjcT9zmcAwycSYF0zPVSLa8mhYMc420WerWqVBtYPdUFaMWtLLone4FxveeG3HBb4v6BU+gNANo08cXkAvcTPMCcmo+jLmzOZJ8pw9IROTb3EdvHF1DYMDlDaaIeIITsrbM4TucFQKW55/rVoE0vvGYEEGRhBGIcNxBjovR9F6SNaz0Kh8T6THO5lon1lU2nWs7Cr2nhbTe4ngGk/RWWhaVyyWdpzFCkDzuNn1JTYN0Jzu69mI9rwB+zGcR2wjgey73PYvOhith7VrVNqpt+CkOr3En0AWOoFaocHPycnTAuyuYXTkQKHfablORmXAehP0Qn8Xcu9KiGMG8lx9B9VWqKKZswtqOwcdLuTHSz0EkVNKHa5ey2/ho3lN/DBvKtISupetmrtxKv+FjeUhoocVa3UoVa2V2kVTrGGiRP7lDFWttb92VUlNg7Rzuqioy2GhXWpzot1D8zh1Y5UqloWl1NzXsMOYQ5p3EYhGzKnue313QxxGxrj0BK8v0Naeze1x8MQ7kYk+Rhblulu2sFSq3A9hUJG4im7LhK81sle8wEZQsyXKNl0z1TR4a9sSAYwOJ5HAoqjXLH3HgEwJ2hwOR4jA9FgtWdPltRtNxwyYf/E8IyXoFpAqU2vb42A45ktOY44gGOCzTjpZvhNTVnXZ9m8Fpmm7L8J+E/T9yRabNeN8eNrcvjbM3eecczvUGj3ipTLXGZGeUHMHrim0XXIcWumWkgjcRh++EJdkd/wCCYUhXpuYZuvbjsLZ2jcQcfILEam0apttVtQ3uxvNOAAvXroOG2A6Oa3Bf2dRwnA99vI5gec9ULZNGhlor1WiTWc1x4XabQY85PmrT2aYLTbTTpB9bAXMi7PlhK7D4YYAnID0HkoqEPe4nIQ0T+EST1JHknGLyBk3DP3nDLyH+pUT6Og8MYTsGJO87fM/VRhsYnxbeHAJVnCbucQ47sPCOc4+XJUmuGm+xo9zB7wWt/CNruY2cSiW7L4VsodcdNGu9tkpGQ97WVCNpc4AMncMz02Fem1BHLZyGS8a1Gs3aaSoDY0uqH/Axzh63V7HaHrQ1pVGGUtTPE9frX2lvqn4brP5QP1KoqDkZrNUm2V4y7V46GPoq+kcVoj8TLP5MMIXDlJOC5pDvDn8lATu12YG7OxseqH+wN3BWldmI/KPXH6qItS9R1cMFoQCLENwS+xDcEbcxSuKah2hBSUJwmhCNFCYJ0gqIC6TMM8x+/RVJVlpV2DeZVcn4+Dk9Y/7hynhOUgmGQ9H1OoXrFdPhe1w8nS1w9VgDRNCo+m73XFp4EGJHBelalR9joxvqNdzvOPyA6rG66WW7base9dd5lon5JC5aNX8UwayWIkgg8QQt3ofTBY3vC8cuHNeeWV5acDCvbHbyl5I2Pw5NBprPpZrK0ZXybrZ3QXAdVb284CsCJi68bwDA5kT0PBeWayW4iu0AkGm0ZbHu756S0eSCtmuVocbstEFpJAMughwBknCQMBCBdO5JUNj1cU3q8HsNttZZQ7VwH3YL8DMNHik8sfJYyv7Q31bZTbZ4AdFMuMhsuce9BGIAOcDhCzulvaFUq0XUmtLA8XXG9IAPiDQAM8pM4LMU6pBBBggggjMEYgpmPp/MgM3VpNLH/wB9H0R2hawEG/OUZk+XFK+KNMuqYQC4unzcTuXilLXi0ABstABBdAIvRvxw8gMhyUmndeK1oo9li1khx7xcXXcQ2T7sgGOCD+mle4cuqxVaf+j1azaYY0OlrxUJJJMQSREDHKIHksXrHaXVHlzuQG4bgr7tbzQd4B6ifqqXS1CQUuO0iTm5oL9lNmv2utU2U6V0c6jh9GFek2l0Cdg/crI+y2x3LPXdtfWDQeDGD6uKN17rOFjqwYEQY3FNm9zKuTxy1VLz3O+Jxd1JP1UbAu5TBaTI92FMPdT2QYkrmjlHBSWBnqR80LKDKuePAei4XVQy48z81ylHcxqoJfQimXRKZQMmSXUJKBHJCSeEoVEK7SjsWjgfX/ZAIvSTu/yAQkrRD4nF6l3kYk6aU0ohBv8A2a1ZZVbPhqNdd3AtLS4dFV67Mm2v/Kz/AEhc+zq1XbU5ux1M9WkH5XkTrXT/ALXU5M/0BJlszTj3iUdGmrTRdmF687wNBc48GiT6BCUqElF6ctHZWIgYOqEUx+XN/oAP8aBu9hnCv0ZO0Wk1Hvec3Oc4/wCIzCr7V4hy+SJBQ9qGXRa0qML3ICV1KjJTyjKHBT3lGCnlQh65oerestFx20qfUNAPyQ2kbSo9AVv7FS4Nc3o9wQdteTK5rX5s6cX+KPSdSKN2w0j8V9/8zzHoAgvaDWDbDVnN11o5lw+krQaDs92y0W7qVMf5Qsf7Va4bZWtwl9UQNpDQ4n1jqiq2hLdWeWSnBUZKTStRkDKDsVY2Bnek+7J6ZBVNJ2Kt7J4HHhHVLlwWlbo5XJKdMUs7yFKYpwU8KECQlKcMJyB8k5ou3HoqCs4JTELvszuK5IUKtFHpJ/3h8vkEH2i70q49q7A54YFV5qHcVritjiZd5v8AYd2icvQLKhJAAMkwABiTshbjVvQXZua50GpG0SKZnJs+9+LZsjMhkkoLcGGNzewLqlZ6jLSyrcIY2bxOGBaRIBxOat9N1g6tUqCcYMERENA+iu7XoSpQILxF8XwTiXA5yd/68UJaNHNNBrwMJfTdBnvYPYSDkC0uH+FYZ5pNm3HjjFbGfstp74Fzjn/RH6T0AbYGXanZlrYDXNlu0k3gZk4bDki6OhwGg7TlwGwY7dpVmLN2YBiHR6ECBH7zQPM+YhyxriR5tbtXa1K9LQ9rTBdTN4DbiPEOip65lp6r1GvZyAHHAOJAO8tgnjtCxmseihd7Rgg5vAyMmL0b8lsx5naUzJPEquJl00ro0zuPRMWncei2GajkFSUswuQw7j0XTGkHEEdVCUz0PVipespb8DjPJ4BHreUlWmCszq9pwUqhD8GPADj8JHhdyxIPNbWxWTtKjAMQ5zcRiCCRiDuhYckWpG7DK416PT32hlKhfe4NZTp3nOOTQ1uJPReC6z6zuttodVMhmVJh9ynOE/iPiPE8Arf2o6//AGl32azu/szXfeOH/Wc0/wD5gjDeRO5YL7Sn48dK2Zpy3pBxena9V/2ldC1JmkUWtN6s7JW7pG+PQys4y3BWGjreC4DeUEouhuN1JP7LhJOQkCs52xkydIlQh69S1Xa6e8YjcFG/Uduxx84/RaajShoC7KWsMUjnPLKzF1NTgCRJ/wAqFq6nD8XotpaRioHt4qdtE7jMFX1AD/iHT6lVtq9mcZPM7u7816RCY0pRpV5I3fJ5zq/qOWWulekEXnMmIvtaSwyModB8lf6d0H2VTtGg9mfvmxGAkGo0A7WHZulXTrDetDHtMGkycRPec7/1YeqC1y024tezsjcN17HtJIFXwuZgJaHT5444wlTV7lK01RY6Q1rsteytDie2zYxoLnBw24e6efyWPsda/TrNghsF8CJvMa8sOPui8Z89yp32Z1FxD2ua8HbIIO3BaKzads9IUSKbu1gis1xhrmlvdewg4HEdErJJzd/Q6GNQW29mebXqyO8YmBiD0VvYbc51SK8uDQcQWsPdGElwgqHRjxfkMDw0PMcmnGRjhn5Kt0paaRYxlK+5xF6q52AvbmAYxHVLinL6HSpP2aLSWn6Fpp06TKfZ9mHOcDEzGERiWlzg6fw8ZVdpLV8hjGGWudec7aGNLRcB/EG4kf8A2NCD0VoN/wDfQ1nZlroqmA7EG7GZkThulbvRujndm59fv1Kji8g5NvGYA2bD6bFqU9Tt+jLKGjaPB5jX1QcThUBH5SPqmGpTvj/yn9V6sNE0/hjlgmOhRsJ88UVsrY8wo6huJH3gz+H+qsn6hH/uD+T+q3DtDkZDp+iIbYiYwM8lTtkTSPNafsyvvEVYG0BnqDewV9ZvZo1rHMbaK4BBBDSAMcHAs3EcVt6GjwwcTn+ils7e95K7fsG1yjzGv7JfhqtI/GHNPpKH/wCVL/jp9X/+q9arUNyENNFb9lWjzNnspO19P/Ofop6fsoE4vZ5Mc75kL0unYSc8EfRswAU3fkjkjz+w+yazx3nun8LWN+cqf/gEUn/dwWwCC6L2WIMCM5W6dSUdZuH7/e1LnG0FGdMx7NUnbm9f6Lv/AIUd8LeoWqC6CRoQzusyo1Wd8I6hSt1Y3tHULTAJKu2vZO7IKC5cE6ULomUhrMwQasrqDr04KFotMFexK6uyuLVVDGOcfdBd0E/vmoED0h/eH4jhyaA0eocfNQXCjQyAAdgE89vqum0ZQ0FZSWnQjaj+0IvukEzjeA+Nu38w9FT2jV69Wv0qhpuktAa0PaMPAGuwiMLuO5b6jSa1UeuwdTsrq9ABtRhBLwATdxBw24kZyl9pNhLKzMaL1R711td4LhBhgaYGeLpu8Th80UNB0rNWayk177RmCSHFo2PuiA0fiIVHrTbbTQFKSGh85Gb7GhjsTmJvt3HNbfUq1CpYmVC0MLs4967LJxxI7uE5ZK+y61MJ5d6QtHaDh3aVjffMgZhpPvH4n8VbVVy6q2cx1Sc/kiUUuBTk2MFIChbRbWsaXOwA8+QA2k7ktU9OB9Uh7QC49z8Me5O0nOf6RPxtJvkqTaVj1rfdw7N07Q7uxv3zCnq1D2JcwwYaRgHZyDIyzCsNP2dpAcRw/flPQKipU3lr2wYLHwYOYF5vq31WbK5xyaL/AESLUo2VJ03Xk9/0Zh/lQ7dYq1N7ZIeC4XhdbMEgGMsYlSWPQtapJDYBBguN2Z2wcfRDVdFvp1Xh4xp0nPBEwSRdbB5vn/CVljknq3ZremqRbM1uc1wbVo54ywzA4g4ZZ47FobBaadUXmEkwD3hBE5YHkei84dXLnZEkA5bssT5R5rT6nayUuyrNe0tFNt9229iBnGBktAH6lbMM5SdMRlioq0a0NTwsxq9rmK1U0aoDHOJNIgzInBjj8W47ea1YYtSaYh7ckZXFWngp7qe4ratFWV4XQanjFIFZaGjQkWp4SCohMUgucUry1gHZfAQNR8lE1MQeSEhSyDgIHSTb7qdEf9R4vflZ33fIDzVlSu7Sh2tabXe2Mpx5uxPpCqXAUQpti+I9FMyzgZBStEru6ioXqIuyG5O6zMc0tLQ4EEEETIOYPks/rRrrRsjCGua+tMCmMY/E4jILEf8AGdOs0utdWs+f/j0B2bBGUvvC9vwI81RaVljrBqx2zAHVCRQY8T7zwA1uAEAH7oYknMmFstGU6TaFNlO5DabBAum73RgdsqkbXaaWGF+ng05w5uEccY8ljqmsVna4sfRcHDA1GXQXHefCfXYkqUroc4qj06tRHLkq21Vbgl2Xz5LH2b2hsojB7qzcG3KjS17McXNeBDtuDp5jJXJ01TtYDqZkRkcCMdo2HDJH+ylzRXaSr1HEvhzmtglrcbocYDg3N2OZG/pJYrVDgBIdIiM+Ecclz9qNKpO2C0jeD+/VT2fSnb2+i24WDv3jiSSym+6HHZj8vIYM8mp7I0QjqW/Bc6yWu02mkymxzKbSAaxJ70xOQHhywGJnGApKWnnMuMrNAkwKgyfDZksGLMcNoQ9KgXveWYh0TOAF0XTMbD9FbUbFdMlxOERs8pxWaWWU3bGaIQjpHsmk21ASwgwYO8Ebwu67r0Eki7OWE8zwUFTR7Q41G91+ZOd4DNpAzzXTbU0xDs9m3zGaF77MClzEFtWg6dS8Wyxzs3NyOzEZdIXnlqDqBNOT3iS5w8L7riMBuHHaeS9LpBo8InEzvBnLeI3Kj05oIVHPIgXu+GkeF8d4g7AYkjfiix5XjYWhS2ZiK2kLjc4ecZGYIyA5fNev6saVNpslGsfE9gvfmaS13q09V4fbLDDyHA3tt4nD+i9m1GsfZWCg0iJaXxuD3F49CF08bT3Xky5k1yXwaumpoSlaEZgSqzvHmuIU9oGM7wPkoYWaSpscuB4SKRShUWSgJJq1rpmCHs/mbj6qPt2fG3+YfqtWwtbkqgq0ZxGakbXYcnNPJwP1XbXN3jqoWA1WkAkjAAkngMSqvRTHvp9pHicThs3K40vUAouAzPd65+krvRVANosHCepS2rlQadRsBbVcEFrHrA+mxjGf3lUuDT8IaMXneAS3mJyWkNNZnWmyONezkeE9pSxyD6jQGE7pILZ/EFbTQKaZiKmr4qOLnue4uJJeSCXE7SIhQVNUzSr0nOINF7xDwMIBEgj3XDd81s26NFN8PbMZ7HYjO9s2ZYKw0zox5pi8S6mGi6CBhMQO6MTJAnbghjKSTvwHJRtFGbUGBgLoN6B2jTfaGnEC74s5EcTgqLT2jGX7rQYDhdkQ597HHHf+92nZbJDQ8l10ggvnvDACG5TkPPigLNSBrF9USSSWlvh73vDbI5bErV5QxR8MxOltWXtp3w03b10vAN29E3ZyB+aG0DbXUapjIETyJxXo2sWjnNa2Gl9Mic+6HHA4DCVkxoEmuKbKeJqX3HMhl0FrSZylrtk4lOU/xpitG9ov7Y3tRkMtoMqPR+sDrILppucIN7EAugkgh2+JGPBWzaMYLivYg8YiVnlj7i3NCnp28B1m0rSrBtWi57C4G6SyWOwxa8iQOIkERwR9DSrXPFJ/cq3b1x20bXMdk9vEeiwZ0fUsr3OoHuky6n7pI2xsO5wg8VZjXWi5gbXpuDhlIHdORLHbOX+yyTwyi9lYdxZrrXQvAAzEyeMDDPiUC7RtOmC51SpdGJmo+N+U4+Sq7BrJTLbrrRTiTdi8HXTli9xM8lNZ7XY6TIZUDok4EuJJxJl2Zx3pWh+UF8drCdBW5lWnep5XnSJxBvEifKFNpN8UzGZIA25kXoH5byorZpOrWa9tnaygTgK5Mu2YhjQZPiGJwwPBWWgNCOpia9WpaKjszViANzW7BthGsEpK+COaTsAsWqf2mq1z57BpBu/FBJLGna0nA7gIC37eH6LhvDDkuwF0MOPtxpGPLkeR2yW9guUgF0GrTyIIq7cB0Q8I2sO6evRBFJyKmHB7CTFIpJYZHWoNibo6BDOot3DoEe9uCFc1U0EmD9g34W9AkaDfhb/KFImKoIHq0wAYaAThgAM1etbAA3ADpgqiky9UYON4+WKt0/CuWLyeEPKgt1hbWpljhIKnSlOFGapsdZ3RXaa1PCKoHfbj7zR488xO+Au9I6bp1bwa4Fga4NbIm9dusBadziDjuO5aEicx1Qdo0LRqCHU2+WB8jmNmSBxfgK15KCwMa3Y2QAJMZAQMTswUNtt1Jr8S3FpDQ0gkPBkQBicowV+zVKgBEOIgiCZiTOG0I2loqm0yGy4CLziXGN0nYkxwNMa8y8Gbsxr1gGXLjdrnCCCPhaYPWBzVnYtXmUgS2S93ic7EnzzV4xia5+5TVj9i3lsorRYQcHDHegjo0g4YhaWrZgUO6xEf0VOLTLUzO1NGuOxVls1Uv+7Hktl9njf0TihxPoqcbD1nnf8Ay6k5f+KsrBqIGEEgf6itn2HE9AnFA7/QK9LK1lPZdChmWJ3n6K1stggyT5IqnZuPopOw4lRYwHMYMCkDVyKXFdCnxRpC2xBdSuLiV1GijtAORoQtXM80rLwFDk4CctSa1dJI06Q1VuKSSjIiArlySSBho70Y371x3Ngef+ys0klpxfEVk5EmSSTQB13TanSUKfBIuYTpIgEOBguE6SoiEkkkoWJOGBJJSgbHuBRvTpKmRMdgwCchJJWWNCdJJQgoTFJJQiEEPXb3vIfv0SSQZPiFHk5hckJJLOxp/9k="/>
          <p:cNvSpPr>
            <a:spLocks noChangeAspect="1" noChangeArrowheads="1"/>
          </p:cNvSpPr>
          <p:nvPr/>
        </p:nvSpPr>
        <p:spPr bwMode="auto">
          <a:xfrm>
            <a:off x="63500" y="-153988"/>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BE" dirty="0">
              <a:solidFill>
                <a:prstClr val="white"/>
              </a:solidFill>
            </a:endParaRPr>
          </a:p>
        </p:txBody>
      </p:sp>
      <p:sp>
        <p:nvSpPr>
          <p:cNvPr id="70662" name="AutoShape 6" descr="data:image/jpeg;base64,/9j/4AAQSkZJRgABAQAAAQABAAD/2wCEAAkGBhQSEBQUExQVFBQWFBUVFRUUGBcUFxQXFRUVFRUUFBUXHCYeFxkkGhQUHy8gIycpLCwsFR4xNTAqNSYrLSkBCQoKDgwOGg8PGikcHxwqKSwsKSksKSksKSwpLCkpLCksLCwsKSkpLCkpKSksKSwsKSksKSksLCwsLCksLCwpKf/AABEIANUA7QMBIgACEQEDEQH/xAAcAAABBQEBAQAAAAAAAAAAAAAEAAEDBQYCBwj/xABFEAABAwEEBwUFBgMGBgMAAAABAAIRAwQSITEFBkFRYXGREyIygaEHQlKxwRQjYnLR8BWS4SQzgqKy8RYXQ1PC0kRjs//EABoBAAIDAQEAAAAAAAAAAAAAAAIDAAEEBQb/xAApEQACAgEDBAICAQUAAAAAAAAAAQIRAxIhMQQTQVEyYSJxQhQjkaHw/9oADAMBAAIRAxEAPwDMynJShIhcs9MMk52Hknhc1vCeRVFS4K0VowXdPFCCpiiKb1qo8+FCku20gNkrinURAghCQEiMuir9K0sWvG6D9FbPowgbXTwg+E+hUQLQFTqSjRkquk43o8laOKkkCQ1TgeSEsx73miXHA+aEpHEeatFGqsB7iF0kcYU2jX9xDW93eKT/ACKXIIM1ZUfD5quAyR7D3QjlwQFtJ7yhK6rZlcOUQZw4qutTbxA3n9+iMtL4HPBCuBJAGJKZEoszVpBsFx8v1TWdjD4QB80JT0S45uaPVWNm0VdHi45KOkWkEUaQRNGtGYkKJkDCZSlByFQeyrGLeakt1YPZhmCMN04KrpWmDGz5IoeA8XAdBKVKNB4U+5GvZDKZOkFR3TqUgkU4CgYlHaPA7kVJCaFRTVqjONcp6VVDubBI4rprlrPPvZljTqoqkVV0qiOo1eKFooMzwQFroRO5GMdxRT7E5zrlx98Cbtx94A7bsTHFBwSrMk5n3x5z1x+qPqHBNbLCW1Z2ZciNh3KO2OhqJu6AZw04Hkhxn5KahiDyUBzVlGi0U7uqK3YkptE1ME1sdif3sSvJXkGpo9h7oQFEo0ZIpFg1YYqCq+BKmDsI6ICtLnQP3xKtFgz3l7t+4D6K1sejDEkxv38lb6G1LtTmX2UKrgfeawwfyl0SOS5NItcWOBa5via4FrgeLSJCJy9BJAjbJdOAHniUYwYYpZKNzpQEHIChe5PUcoKjlZBTJHRHThHEn99FWKyhDM19LG536EnBTFKEs6pInASCSoMZKE6ShDP2xsPdzKhRekm/eny+QQpWqL2OFlVTa+x2uRNEEkAYkkAAbScgEGtR7O7MH21pdiKbXVAPxCGt6F0+QVvgUlbo9G1J1C+zxVrXXVs2tzFLlsL+OzYt/S5qhslrJwS0rrVRsbL9YnEwxjRefUO5rfmchKz2PcfCCdO6oWa1g9rTF4iO0b3Xjd3hn5yvEvaBqLWsHeP3lEmG1WiIJybUb7rvQ+i9Qsuvlor40rI1rdhq1TMcQxv1VhVtjq9J1K00aL2PaWva1zsWnZDm+siIlTuQT5J/T5K3R866PPdKiO1bDTfs8r2eq7sGvr0Ti1wEvaPhqNGN4bxgc8MhQ1tA2hjSX0KzRO2m8fRMU4t2mIljkvB1omop7VmUDo58GFZWkT5hC+QKAaKPBwCr6fiVxZtB2muAKNJ7pwvxdYOJecIUky1FvgrrPZn1KjadNpfUc66xozJ+g2ycAF7FqR7NKVkaKlWK1fMuIllM7qYO74jjuhUug9TK1kp/cVWMqkQ+saYfUO9rC/u02cAJ3kqV2ntJ2XxVG12DZUYJj8zII54oO7G6s2R6WdWqPTgFWawasULYyKre8PDUbhUZ+V27gZHBVuq+v9G1kU3Dsa//AG3GQ+M+zf73LA8Fo6tRHaoQ4yTpnheuOrNSwVAHEVGPm48CJuxIcPdcJBiYxw4Z9tYOXqXtZqtNkYDE9u27v8FS9HkvHzgVcdwZKmGPKiJXLSnciKR3ZWy4cEeULYGYnl80UlT5Ol0cdmxSlKSRQG4rv4xwS/jHBViS0aEZu5Iszpngl/GeCq4TKaEV3JBletfM8I6KEp6Rw8/n/smciSo5+b5MZab2fWkMtcH36bmjnLXfJpWZVzqe2bbR5u9GOKkuBcNpI9eo1zIWHsdtdbbXVrVMWtqOp0x8LGOIAHPM7yStsxi821Jc5pqscML19vGTB+h8ysr+LN+OlJHo1CpcwGSsKda8qqyVw7gdkoh0txjLosptassQ47VPTqbNv7hBWStOBiNi5bWio5u6I5ET856KC3G9ior6VoVcatKk85EvY1zhGBxInNVWlNG2Go0ANNF3xUzIHNpJB9FY6xWFjDfNJrmPJvZgtec8WkGDn1WTtdjcT9zmcAwycSYF0zPVSLa8mhYMc420WerWqVBtYPdUFaMWtLLone4FxveeG3HBb4v6BU+gNANo08cXkAvcTPMCcmo+jLmzOZJ8pw9IROTb3EdvHF1DYMDlDaaIeIITsrbM4TucFQKW55/rVoE0vvGYEEGRhBGIcNxBjovR9F6SNaz0Kh8T6THO5lon1lU2nWs7Cr2nhbTe4ngGk/RWWhaVyyWdpzFCkDzuNn1JTYN0Jzu69mI9rwB+zGcR2wjgey73PYvOhith7VrVNqpt+CkOr3En0AWOoFaocHPycnTAuyuYXTkQKHfablORmXAehP0Qn8Xcu9KiGMG8lx9B9VWqKKZswtqOwcdLuTHSz0EkVNKHa5ey2/ho3lN/DBvKtISupetmrtxKv+FjeUhoocVa3UoVa2V2kVTrGGiRP7lDFWttb92VUlNg7Rzuqioy2GhXWpzot1D8zh1Y5UqloWl1NzXsMOYQ5p3EYhGzKnue313QxxGxrj0BK8v0Naeze1x8MQ7kYk+Rhblulu2sFSq3A9hUJG4im7LhK81sle8wEZQsyXKNl0z1TR4a9sSAYwOJ5HAoqjXLH3HgEwJ2hwOR4jA9FgtWdPltRtNxwyYf/E8IyXoFpAqU2vb42A45ktOY44gGOCzTjpZvhNTVnXZ9m8Fpmm7L8J+E/T9yRabNeN8eNrcvjbM3eecczvUGj3ipTLXGZGeUHMHrim0XXIcWumWkgjcRh++EJdkd/wCCYUhXpuYZuvbjsLZ2jcQcfILEam0apttVtQ3uxvNOAAvXroOG2A6Oa3Bf2dRwnA99vI5gec9ULZNGhlor1WiTWc1x4XabQY85PmrT2aYLTbTTpB9bAXMi7PlhK7D4YYAnID0HkoqEPe4nIQ0T+EST1JHknGLyBk3DP3nDLyH+pUT6Og8MYTsGJO87fM/VRhsYnxbeHAJVnCbucQ47sPCOc4+XJUmuGm+xo9zB7wWt/CNruY2cSiW7L4VsodcdNGu9tkpGQ97WVCNpc4AMncMz02Fem1BHLZyGS8a1Gs3aaSoDY0uqH/Axzh63V7HaHrQ1pVGGUtTPE9frX2lvqn4brP5QP1KoqDkZrNUm2V4y7V46GPoq+kcVoj8TLP5MMIXDlJOC5pDvDn8lATu12YG7OxseqH+wN3BWldmI/KPXH6qItS9R1cMFoQCLENwS+xDcEbcxSuKah2hBSUJwmhCNFCYJ0gqIC6TMM8x+/RVJVlpV2DeZVcn4+Dk9Y/7hynhOUgmGQ9H1OoXrFdPhe1w8nS1w9VgDRNCo+m73XFp4EGJHBelalR9joxvqNdzvOPyA6rG66WW7base9dd5lon5JC5aNX8UwayWIkgg8QQt3ofTBY3vC8cuHNeeWV5acDCvbHbyl5I2Pw5NBprPpZrK0ZXybrZ3QXAdVb284CsCJi68bwDA5kT0PBeWayW4iu0AkGm0ZbHu756S0eSCtmuVocbstEFpJAMughwBknCQMBCBdO5JUNj1cU3q8HsNttZZQ7VwH3YL8DMNHik8sfJYyv7Q31bZTbZ4AdFMuMhsuce9BGIAOcDhCzulvaFUq0XUmtLA8XXG9IAPiDQAM8pM4LMU6pBBBggggjMEYgpmPp/MgM3VpNLH/wB9H0R2hawEG/OUZk+XFK+KNMuqYQC4unzcTuXilLXi0ABstABBdAIvRvxw8gMhyUmndeK1oo9li1khx7xcXXcQ2T7sgGOCD+mle4cuqxVaf+j1azaYY0OlrxUJJJMQSREDHKIHksXrHaXVHlzuQG4bgr7tbzQd4B6ifqqXS1CQUuO0iTm5oL9lNmv2utU2U6V0c6jh9GFek2l0Cdg/crI+y2x3LPXdtfWDQeDGD6uKN17rOFjqwYEQY3FNm9zKuTxy1VLz3O+Jxd1JP1UbAu5TBaTI92FMPdT2QYkrmjlHBSWBnqR80LKDKuePAei4XVQy48z81ylHcxqoJfQimXRKZQMmSXUJKBHJCSeEoVEK7SjsWjgfX/ZAIvSTu/yAQkrRD4nF6l3kYk6aU0ohBv8A2a1ZZVbPhqNdd3AtLS4dFV67Mm2v/Kz/AEhc+zq1XbU5ux1M9WkH5XkTrXT/ALXU5M/0BJlszTj3iUdGmrTRdmF687wNBc48GiT6BCUqElF6ctHZWIgYOqEUx+XN/oAP8aBu9hnCv0ZO0Wk1Hvec3Oc4/wCIzCr7V4hy+SJBQ9qGXRa0qML3ICV1KjJTyjKHBT3lGCnlQh65oerestFx20qfUNAPyQ2kbSo9AVv7FS4Nc3o9wQdteTK5rX5s6cX+KPSdSKN2w0j8V9/8zzHoAgvaDWDbDVnN11o5lw+krQaDs92y0W7qVMf5Qsf7Va4bZWtwl9UQNpDQ4n1jqiq2hLdWeWSnBUZKTStRkDKDsVY2Bnek+7J6ZBVNJ2Kt7J4HHhHVLlwWlbo5XJKdMUs7yFKYpwU8KECQlKcMJyB8k5ou3HoqCs4JTELvszuK5IUKtFHpJ/3h8vkEH2i70q49q7A54YFV5qHcVritjiZd5v8AYd2icvQLKhJAAMkwABiTshbjVvQXZua50GpG0SKZnJs+9+LZsjMhkkoLcGGNzewLqlZ6jLSyrcIY2bxOGBaRIBxOat9N1g6tUqCcYMERENA+iu7XoSpQILxF8XwTiXA5yd/68UJaNHNNBrwMJfTdBnvYPYSDkC0uH+FYZ5pNm3HjjFbGfstp74Fzjn/RH6T0AbYGXanZlrYDXNlu0k3gZk4bDki6OhwGg7TlwGwY7dpVmLN2YBiHR6ECBH7zQPM+YhyxriR5tbtXa1K9LQ9rTBdTN4DbiPEOip65lp6r1GvZyAHHAOJAO8tgnjtCxmseihd7Rgg5vAyMmL0b8lsx5naUzJPEquJl00ro0zuPRMWncei2GajkFSUswuQw7j0XTGkHEEdVCUz0PVipespb8DjPJ4BHreUlWmCszq9pwUqhD8GPADj8JHhdyxIPNbWxWTtKjAMQ5zcRiCCRiDuhYckWpG7DK416PT32hlKhfe4NZTp3nOOTQ1uJPReC6z6zuttodVMhmVJh9ynOE/iPiPE8Arf2o6//AGl32azu/szXfeOH/Wc0/wD5gjDeRO5YL7Sn48dK2Zpy3pBxena9V/2ldC1JmkUWtN6s7JW7pG+PQys4y3BWGjreC4DeUEouhuN1JP7LhJOQkCs52xkydIlQh69S1Xa6e8YjcFG/Uduxx84/RaajShoC7KWsMUjnPLKzF1NTgCRJ/wAqFq6nD8XotpaRioHt4qdtE7jMFX1AD/iHT6lVtq9mcZPM7u7816RCY0pRpV5I3fJ5zq/qOWWulekEXnMmIvtaSwyModB8lf6d0H2VTtGg9mfvmxGAkGo0A7WHZulXTrDetDHtMGkycRPec7/1YeqC1y024tezsjcN17HtJIFXwuZgJaHT5444wlTV7lK01RY6Q1rsteytDie2zYxoLnBw24e6efyWPsda/TrNghsF8CJvMa8sOPui8Z89yp32Z1FxD2ua8HbIIO3BaKzads9IUSKbu1gis1xhrmlvdewg4HEdErJJzd/Q6GNQW29mebXqyO8YmBiD0VvYbc51SK8uDQcQWsPdGElwgqHRjxfkMDw0PMcmnGRjhn5Kt0paaRYxlK+5xF6q52AvbmAYxHVLinL6HSpP2aLSWn6Fpp06TKfZ9mHOcDEzGERiWlzg6fw8ZVdpLV8hjGGWudec7aGNLRcB/EG4kf8A2NCD0VoN/wDfQ1nZlroqmA7EG7GZkThulbvRujndm59fv1Kji8g5NvGYA2bD6bFqU9Tt+jLKGjaPB5jX1QcThUBH5SPqmGpTvj/yn9V6sNE0/hjlgmOhRsJ88UVsrY8wo6huJH3gz+H+qsn6hH/uD+T+q3DtDkZDp+iIbYiYwM8lTtkTSPNafsyvvEVYG0BnqDewV9ZvZo1rHMbaK4BBBDSAMcHAs3EcVt6GjwwcTn+ils7e95K7fsG1yjzGv7JfhqtI/GHNPpKH/wCVL/jp9X/+q9arUNyENNFb9lWjzNnspO19P/Ofop6fsoE4vZ5Mc75kL0unYSc8EfRswAU3fkjkjz+w+yazx3nun8LWN+cqf/gEUn/dwWwCC6L2WIMCM5W6dSUdZuH7/e1LnG0FGdMx7NUnbm9f6Lv/AIUd8LeoWqC6CRoQzusyo1Wd8I6hSt1Y3tHULTAJKu2vZO7IKC5cE6ULomUhrMwQasrqDr04KFotMFexK6uyuLVVDGOcfdBd0E/vmoED0h/eH4jhyaA0eocfNQXCjQyAAdgE89vqum0ZQ0FZSWnQjaj+0IvukEzjeA+Nu38w9FT2jV69Wv0qhpuktAa0PaMPAGuwiMLuO5b6jSa1UeuwdTsrq9ABtRhBLwATdxBw24kZyl9pNhLKzMaL1R711td4LhBhgaYGeLpu8Th80UNB0rNWayk177RmCSHFo2PuiA0fiIVHrTbbTQFKSGh85Gb7GhjsTmJvt3HNbfUq1CpYmVC0MLs4967LJxxI7uE5ZK+y61MJ5d6QtHaDh3aVjffMgZhpPvH4n8VbVVy6q2cx1Sc/kiUUuBTk2MFIChbRbWsaXOwA8+QA2k7ktU9OB9Uh7QC49z8Me5O0nOf6RPxtJvkqTaVj1rfdw7N07Q7uxv3zCnq1D2JcwwYaRgHZyDIyzCsNP2dpAcRw/flPQKipU3lr2wYLHwYOYF5vq31WbK5xyaL/AESLUo2VJ03Xk9/0Zh/lQ7dYq1N7ZIeC4XhdbMEgGMsYlSWPQtapJDYBBguN2Z2wcfRDVdFvp1Xh4xp0nPBEwSRdbB5vn/CVljknq3ZremqRbM1uc1wbVo54ywzA4g4ZZ47FobBaadUXmEkwD3hBE5YHkei84dXLnZEkA5bssT5R5rT6nayUuyrNe0tFNt9229iBnGBktAH6lbMM5SdMRlioq0a0NTwsxq9rmK1U0aoDHOJNIgzInBjj8W47ea1YYtSaYh7ckZXFWngp7qe4ratFWV4XQanjFIFZaGjQkWp4SCohMUgucUry1gHZfAQNR8lE1MQeSEhSyDgIHSTb7qdEf9R4vflZ33fIDzVlSu7Sh2tabXe2Mpx5uxPpCqXAUQpti+I9FMyzgZBStEru6ioXqIuyG5O6zMc0tLQ4EEEETIOYPks/rRrrRsjCGua+tMCmMY/E4jILEf8AGdOs0utdWs+f/j0B2bBGUvvC9vwI81RaVljrBqx2zAHVCRQY8T7zwA1uAEAH7oYknMmFstGU6TaFNlO5DabBAum73RgdsqkbXaaWGF+ng05w5uEccY8ljqmsVna4sfRcHDA1GXQXHefCfXYkqUroc4qj06tRHLkq21Vbgl2Xz5LH2b2hsojB7qzcG3KjS17McXNeBDtuDp5jJXJ01TtYDqZkRkcCMdo2HDJH+ylzRXaSr1HEvhzmtglrcbocYDg3N2OZG/pJYrVDgBIdIiM+Ecclz9qNKpO2C0jeD+/VT2fSnb2+i24WDv3jiSSym+6HHZj8vIYM8mp7I0QjqW/Bc6yWu02mkymxzKbSAaxJ70xOQHhywGJnGApKWnnMuMrNAkwKgyfDZksGLMcNoQ9KgXveWYh0TOAF0XTMbD9FbUbFdMlxOERs8pxWaWWU3bGaIQjpHsmk21ASwgwYO8Ebwu67r0Eki7OWE8zwUFTR7Q41G91+ZOd4DNpAzzXTbU0xDs9m3zGaF77MClzEFtWg6dS8Wyxzs3NyOzEZdIXnlqDqBNOT3iS5w8L7riMBuHHaeS9LpBo8InEzvBnLeI3Kj05oIVHPIgXu+GkeF8d4g7AYkjfiix5XjYWhS2ZiK2kLjc4ecZGYIyA5fNev6saVNpslGsfE9gvfmaS13q09V4fbLDDyHA3tt4nD+i9m1GsfZWCg0iJaXxuD3F49CF08bT3Xky5k1yXwaumpoSlaEZgSqzvHmuIU9oGM7wPkoYWaSpscuB4SKRShUWSgJJq1rpmCHs/mbj6qPt2fG3+YfqtWwtbkqgq0ZxGakbXYcnNPJwP1XbXN3jqoWA1WkAkjAAkngMSqvRTHvp9pHicThs3K40vUAouAzPd65+krvRVANosHCepS2rlQadRsBbVcEFrHrA+mxjGf3lUuDT8IaMXneAS3mJyWkNNZnWmyONezkeE9pSxyD6jQGE7pILZ/EFbTQKaZiKmr4qOLnue4uJJeSCXE7SIhQVNUzSr0nOINF7xDwMIBEgj3XDd81s26NFN8PbMZ7HYjO9s2ZYKw0zox5pi8S6mGi6CBhMQO6MTJAnbghjKSTvwHJRtFGbUGBgLoN6B2jTfaGnEC74s5EcTgqLT2jGX7rQYDhdkQ597HHHf+92nZbJDQ8l10ggvnvDACG5TkPPigLNSBrF9USSSWlvh73vDbI5bErV5QxR8MxOltWXtp3w03b10vAN29E3ZyB+aG0DbXUapjIETyJxXo2sWjnNa2Gl9Mic+6HHA4DCVkxoEmuKbKeJqX3HMhl0FrSZylrtk4lOU/xpitG9ov7Y3tRkMtoMqPR+sDrILppucIN7EAugkgh2+JGPBWzaMYLivYg8YiVnlj7i3NCnp28B1m0rSrBtWi57C4G6SyWOwxa8iQOIkERwR9DSrXPFJ/cq3b1x20bXMdk9vEeiwZ0fUsr3OoHuky6n7pI2xsO5wg8VZjXWi5gbXpuDhlIHdORLHbOX+yyTwyi9lYdxZrrXQvAAzEyeMDDPiUC7RtOmC51SpdGJmo+N+U4+Sq7BrJTLbrrRTiTdi8HXTli9xM8lNZ7XY6TIZUDok4EuJJxJl2Zx3pWh+UF8drCdBW5lWnep5XnSJxBvEifKFNpN8UzGZIA25kXoH5byorZpOrWa9tnaygTgK5Mu2YhjQZPiGJwwPBWWgNCOpia9WpaKjszViANzW7BthGsEpK+COaTsAsWqf2mq1z57BpBu/FBJLGna0nA7gIC37eH6LhvDDkuwF0MOPtxpGPLkeR2yW9guUgF0GrTyIIq7cB0Q8I2sO6evRBFJyKmHB7CTFIpJYZHWoNibo6BDOot3DoEe9uCFc1U0EmD9g34W9AkaDfhb/KFImKoIHq0wAYaAThgAM1etbAA3ADpgqiky9UYON4+WKt0/CuWLyeEPKgt1hbWpljhIKnSlOFGapsdZ3RXaa1PCKoHfbj7zR488xO+Au9I6bp1bwa4Fga4NbIm9dusBadziDjuO5aEicx1Qdo0LRqCHU2+WB8jmNmSBxfgK15KCwMa3Y2QAJMZAQMTswUNtt1Jr8S3FpDQ0gkPBkQBicowV+zVKgBEOIgiCZiTOG0I2loqm0yGy4CLziXGN0nYkxwNMa8y8Gbsxr1gGXLjdrnCCCPhaYPWBzVnYtXmUgS2S93ic7EnzzV4xia5+5TVj9i3lsorRYQcHDHegjo0g4YhaWrZgUO6xEf0VOLTLUzO1NGuOxVls1Uv+7Hktl9njf0TihxPoqcbD1nnf8Ay6k5f+KsrBqIGEEgf6itn2HE9AnFA7/QK9LK1lPZdChmWJ3n6K1stggyT5IqnZuPopOw4lRYwHMYMCkDVyKXFdCnxRpC2xBdSuLiV1GijtAORoQtXM80rLwFDk4CctSa1dJI06Q1VuKSSjIiArlySSBho70Y371x3Ngef+ys0klpxfEVk5EmSSTQB13TanSUKfBIuYTpIgEOBguE6SoiEkkkoWJOGBJJSgbHuBRvTpKmRMdgwCchJJWWNCdJJQgoTFJJQiEEPXb3vIfv0SSQZPiFHk5hckJJLOxp/9k="/>
          <p:cNvSpPr>
            <a:spLocks noChangeAspect="1" noChangeArrowheads="1"/>
          </p:cNvSpPr>
          <p:nvPr/>
        </p:nvSpPr>
        <p:spPr bwMode="auto">
          <a:xfrm>
            <a:off x="63500" y="-153988"/>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BE" dirty="0">
              <a:solidFill>
                <a:prstClr val="white"/>
              </a:solidFill>
            </a:endParaRPr>
          </a:p>
        </p:txBody>
      </p:sp>
      <p:sp>
        <p:nvSpPr>
          <p:cNvPr id="70664" name="AutoShape 8" descr="data:image/jpeg;base64,/9j/4AAQSkZJRgABAQAAAQABAAD/2wCEAAkGBhQSEBQUExQVFBQWFBUVFRUUGBcUFxQXFRUVFRUUFBUXHCYeFxkkGhQUHy8gIycpLCwsFR4xNTAqNSYrLSkBCQoKDgwOGg8PGikcHxwqKSwsKSksKSksKSwpLCkpLCksLCwsKSkpLCkpKSksKSwsKSksKSksLCwsLCksLCwpKf/AABEIANUA7QMBIgACEQEDEQH/xAAcAAABBQEBAQAAAAAAAAAAAAAEAAEDBQYCBwj/xABFEAABAwEEBwUFBgMGBgMAAAABAAIRAwQSITEFBkFRYXGREyIygaEHQlKxwRQjYnLR8BWS4SQzgqKy8RYXQ1PC0kRjs//EABoBAAIDAQEAAAAAAAAAAAAAAAIDAAEEBQb/xAApEQACAgEDBAICAQUAAAAAAAAAAQIRAxIhMQQTQVEyYSJxQhQjkaHw/9oADAMBAAIRAxEAPwDMynJShIhcs9MMk52Hknhc1vCeRVFS4K0VowXdPFCCpiiKb1qo8+FCku20gNkrinURAghCQEiMuir9K0sWvG6D9FbPowgbXTwg+E+hUQLQFTqSjRkquk43o8laOKkkCQ1TgeSEsx73miXHA+aEpHEeatFGqsB7iF0kcYU2jX9xDW93eKT/ACKXIIM1ZUfD5quAyR7D3QjlwQFtJ7yhK6rZlcOUQZw4qutTbxA3n9+iMtL4HPBCuBJAGJKZEoszVpBsFx8v1TWdjD4QB80JT0S45uaPVWNm0VdHi45KOkWkEUaQRNGtGYkKJkDCZSlByFQeyrGLeakt1YPZhmCMN04KrpWmDGz5IoeA8XAdBKVKNB4U+5GvZDKZOkFR3TqUgkU4CgYlHaPA7kVJCaFRTVqjONcp6VVDubBI4rprlrPPvZljTqoqkVV0qiOo1eKFooMzwQFroRO5GMdxRT7E5zrlx98Cbtx94A7bsTHFBwSrMk5n3x5z1x+qPqHBNbLCW1Z2ZciNh3KO2OhqJu6AZw04Hkhxn5KahiDyUBzVlGi0U7uqK3YkptE1ME1sdif3sSvJXkGpo9h7oQFEo0ZIpFg1YYqCq+BKmDsI6ICtLnQP3xKtFgz3l7t+4D6K1sejDEkxv38lb6G1LtTmX2UKrgfeawwfyl0SOS5NItcWOBa5via4FrgeLSJCJy9BJAjbJdOAHniUYwYYpZKNzpQEHIChe5PUcoKjlZBTJHRHThHEn99FWKyhDM19LG536EnBTFKEs6pInASCSoMZKE6ShDP2xsPdzKhRekm/eny+QQpWqL2OFlVTa+x2uRNEEkAYkkAAbScgEGtR7O7MH21pdiKbXVAPxCGt6F0+QVvgUlbo9G1J1C+zxVrXXVs2tzFLlsL+OzYt/S5qhslrJwS0rrVRsbL9YnEwxjRefUO5rfmchKz2PcfCCdO6oWa1g9rTF4iO0b3Xjd3hn5yvEvaBqLWsHeP3lEmG1WiIJybUb7rvQ+i9Qsuvlor40rI1rdhq1TMcQxv1VhVtjq9J1K00aL2PaWva1zsWnZDm+siIlTuQT5J/T5K3R866PPdKiO1bDTfs8r2eq7sGvr0Ti1wEvaPhqNGN4bxgc8MhQ1tA2hjSX0KzRO2m8fRMU4t2mIljkvB1omop7VmUDo58GFZWkT5hC+QKAaKPBwCr6fiVxZtB2muAKNJ7pwvxdYOJecIUky1FvgrrPZn1KjadNpfUc66xozJ+g2ycAF7FqR7NKVkaKlWK1fMuIllM7qYO74jjuhUug9TK1kp/cVWMqkQ+saYfUO9rC/u02cAJ3kqV2ntJ2XxVG12DZUYJj8zII54oO7G6s2R6WdWqPTgFWawasULYyKre8PDUbhUZ+V27gZHBVuq+v9G1kU3Dsa//AG3GQ+M+zf73LA8Fo6tRHaoQ4yTpnheuOrNSwVAHEVGPm48CJuxIcPdcJBiYxw4Z9tYOXqXtZqtNkYDE9u27v8FS9HkvHzgVcdwZKmGPKiJXLSnciKR3ZWy4cEeULYGYnl80UlT5Ol0cdmxSlKSRQG4rv4xwS/jHBViS0aEZu5Iszpngl/GeCq4TKaEV3JBletfM8I6KEp6Rw8/n/smciSo5+b5MZab2fWkMtcH36bmjnLXfJpWZVzqe2bbR5u9GOKkuBcNpI9eo1zIWHsdtdbbXVrVMWtqOp0x8LGOIAHPM7yStsxi821Jc5pqscML19vGTB+h8ysr+LN+OlJHo1CpcwGSsKda8qqyVw7gdkoh0txjLosptassQ47VPTqbNv7hBWStOBiNi5bWio5u6I5ET856KC3G9ior6VoVcatKk85EvY1zhGBxInNVWlNG2Go0ANNF3xUzIHNpJB9FY6xWFjDfNJrmPJvZgtec8WkGDn1WTtdjcT9zmcAwycSYF0zPVSLa8mhYMc420WerWqVBtYPdUFaMWtLLone4FxveeG3HBb4v6BU+gNANo08cXkAvcTPMCcmo+jLmzOZJ8pw9IROTb3EdvHF1DYMDlDaaIeIITsrbM4TucFQKW55/rVoE0vvGYEEGRhBGIcNxBjovR9F6SNaz0Kh8T6THO5lon1lU2nWs7Cr2nhbTe4ngGk/RWWhaVyyWdpzFCkDzuNn1JTYN0Jzu69mI9rwB+zGcR2wjgey73PYvOhith7VrVNqpt+CkOr3En0AWOoFaocHPycnTAuyuYXTkQKHfablORmXAehP0Qn8Xcu9KiGMG8lx9B9VWqKKZswtqOwcdLuTHSz0EkVNKHa5ey2/ho3lN/DBvKtISupetmrtxKv+FjeUhoocVa3UoVa2V2kVTrGGiRP7lDFWttb92VUlNg7Rzuqioy2GhXWpzot1D8zh1Y5UqloWl1NzXsMOYQ5p3EYhGzKnue313QxxGxrj0BK8v0Naeze1x8MQ7kYk+Rhblulu2sFSq3A9hUJG4im7LhK81sle8wEZQsyXKNl0z1TR4a9sSAYwOJ5HAoqjXLH3HgEwJ2hwOR4jA9FgtWdPltRtNxwyYf/E8IyXoFpAqU2vb42A45ktOY44gGOCzTjpZvhNTVnXZ9m8Fpmm7L8J+E/T9yRabNeN8eNrcvjbM3eecczvUGj3ipTLXGZGeUHMHrim0XXIcWumWkgjcRh++EJdkd/wCCYUhXpuYZuvbjsLZ2jcQcfILEam0apttVtQ3uxvNOAAvXroOG2A6Oa3Bf2dRwnA99vI5gec9ULZNGhlor1WiTWc1x4XabQY85PmrT2aYLTbTTpB9bAXMi7PlhK7D4YYAnID0HkoqEPe4nIQ0T+EST1JHknGLyBk3DP3nDLyH+pUT6Og8MYTsGJO87fM/VRhsYnxbeHAJVnCbucQ47sPCOc4+XJUmuGm+xo9zB7wWt/CNruY2cSiW7L4VsodcdNGu9tkpGQ97WVCNpc4AMncMz02Fem1BHLZyGS8a1Gs3aaSoDY0uqH/Axzh63V7HaHrQ1pVGGUtTPE9frX2lvqn4brP5QP1KoqDkZrNUm2V4y7V46GPoq+kcVoj8TLP5MMIXDlJOC5pDvDn8lATu12YG7OxseqH+wN3BWldmI/KPXH6qItS9R1cMFoQCLENwS+xDcEbcxSuKah2hBSUJwmhCNFCYJ0gqIC6TMM8x+/RVJVlpV2DeZVcn4+Dk9Y/7hynhOUgmGQ9H1OoXrFdPhe1w8nS1w9VgDRNCo+m73XFp4EGJHBelalR9joxvqNdzvOPyA6rG66WW7base9dd5lon5JC5aNX8UwayWIkgg8QQt3ofTBY3vC8cuHNeeWV5acDCvbHbyl5I2Pw5NBprPpZrK0ZXybrZ3QXAdVb284CsCJi68bwDA5kT0PBeWayW4iu0AkGm0ZbHu756S0eSCtmuVocbstEFpJAMughwBknCQMBCBdO5JUNj1cU3q8HsNttZZQ7VwH3YL8DMNHik8sfJYyv7Q31bZTbZ4AdFMuMhsuce9BGIAOcDhCzulvaFUq0XUmtLA8XXG9IAPiDQAM8pM4LMU6pBBBggggjMEYgpmPp/MgM3VpNLH/wB9H0R2hawEG/OUZk+XFK+KNMuqYQC4unzcTuXilLXi0ABstABBdAIvRvxw8gMhyUmndeK1oo9li1khx7xcXXcQ2T7sgGOCD+mle4cuqxVaf+j1azaYY0OlrxUJJJMQSREDHKIHksXrHaXVHlzuQG4bgr7tbzQd4B6ifqqXS1CQUuO0iTm5oL9lNmv2utU2U6V0c6jh9GFek2l0Cdg/crI+y2x3LPXdtfWDQeDGD6uKN17rOFjqwYEQY3FNm9zKuTxy1VLz3O+Jxd1JP1UbAu5TBaTI92FMPdT2QYkrmjlHBSWBnqR80LKDKuePAei4XVQy48z81ylHcxqoJfQimXRKZQMmSXUJKBHJCSeEoVEK7SjsWjgfX/ZAIvSTu/yAQkrRD4nF6l3kYk6aU0ohBv8A2a1ZZVbPhqNdd3AtLS4dFV67Mm2v/Kz/AEhc+zq1XbU5ux1M9WkH5XkTrXT/ALXU5M/0BJlszTj3iUdGmrTRdmF687wNBc48GiT6BCUqElF6ctHZWIgYOqEUx+XN/oAP8aBu9hnCv0ZO0Wk1Hvec3Oc4/wCIzCr7V4hy+SJBQ9qGXRa0qML3ICV1KjJTyjKHBT3lGCnlQh65oerestFx20qfUNAPyQ2kbSo9AVv7FS4Nc3o9wQdteTK5rX5s6cX+KPSdSKN2w0j8V9/8zzHoAgvaDWDbDVnN11o5lw+krQaDs92y0W7qVMf5Qsf7Va4bZWtwl9UQNpDQ4n1jqiq2hLdWeWSnBUZKTStRkDKDsVY2Bnek+7J6ZBVNJ2Kt7J4HHhHVLlwWlbo5XJKdMUs7yFKYpwU8KECQlKcMJyB8k5ou3HoqCs4JTELvszuK5IUKtFHpJ/3h8vkEH2i70q49q7A54YFV5qHcVritjiZd5v8AYd2icvQLKhJAAMkwABiTshbjVvQXZua50GpG0SKZnJs+9+LZsjMhkkoLcGGNzewLqlZ6jLSyrcIY2bxOGBaRIBxOat9N1g6tUqCcYMERENA+iu7XoSpQILxF8XwTiXA5yd/68UJaNHNNBrwMJfTdBnvYPYSDkC0uH+FYZ5pNm3HjjFbGfstp74Fzjn/RH6T0AbYGXanZlrYDXNlu0k3gZk4bDki6OhwGg7TlwGwY7dpVmLN2YBiHR6ECBH7zQPM+YhyxriR5tbtXa1K9LQ9rTBdTN4DbiPEOip65lp6r1GvZyAHHAOJAO8tgnjtCxmseihd7Rgg5vAyMmL0b8lsx5naUzJPEquJl00ro0zuPRMWncei2GajkFSUswuQw7j0XTGkHEEdVCUz0PVipespb8DjPJ4BHreUlWmCszq9pwUqhD8GPADj8JHhdyxIPNbWxWTtKjAMQ5zcRiCCRiDuhYckWpG7DK416PT32hlKhfe4NZTp3nOOTQ1uJPReC6z6zuttodVMhmVJh9ynOE/iPiPE8Arf2o6//AGl32azu/szXfeOH/Wc0/wD5gjDeRO5YL7Sn48dK2Zpy3pBxena9V/2ldC1JmkUWtN6s7JW7pG+PQys4y3BWGjreC4DeUEouhuN1JP7LhJOQkCs52xkydIlQh69S1Xa6e8YjcFG/Uduxx84/RaajShoC7KWsMUjnPLKzF1NTgCRJ/wAqFq6nD8XotpaRioHt4qdtE7jMFX1AD/iHT6lVtq9mcZPM7u7816RCY0pRpV5I3fJ5zq/qOWWulekEXnMmIvtaSwyModB8lf6d0H2VTtGg9mfvmxGAkGo0A7WHZulXTrDetDHtMGkycRPec7/1YeqC1y024tezsjcN17HtJIFXwuZgJaHT5444wlTV7lK01RY6Q1rsteytDie2zYxoLnBw24e6efyWPsda/TrNghsF8CJvMa8sOPui8Z89yp32Z1FxD2ua8HbIIO3BaKzads9IUSKbu1gis1xhrmlvdewg4HEdErJJzd/Q6GNQW29mebXqyO8YmBiD0VvYbc51SK8uDQcQWsPdGElwgqHRjxfkMDw0PMcmnGRjhn5Kt0paaRYxlK+5xF6q52AvbmAYxHVLinL6HSpP2aLSWn6Fpp06TKfZ9mHOcDEzGERiWlzg6fw8ZVdpLV8hjGGWudec7aGNLRcB/EG4kf8A2NCD0VoN/wDfQ1nZlroqmA7EG7GZkThulbvRujndm59fv1Kji8g5NvGYA2bD6bFqU9Tt+jLKGjaPB5jX1QcThUBH5SPqmGpTvj/yn9V6sNE0/hjlgmOhRsJ88UVsrY8wo6huJH3gz+H+qsn6hH/uD+T+q3DtDkZDp+iIbYiYwM8lTtkTSPNafsyvvEVYG0BnqDewV9ZvZo1rHMbaK4BBBDSAMcHAs3EcVt6GjwwcTn+ils7e95K7fsG1yjzGv7JfhqtI/GHNPpKH/wCVL/jp9X/+q9arUNyENNFb9lWjzNnspO19P/Ofop6fsoE4vZ5Mc75kL0unYSc8EfRswAU3fkjkjz+w+yazx3nun8LWN+cqf/gEUn/dwWwCC6L2WIMCM5W6dSUdZuH7/e1LnG0FGdMx7NUnbm9f6Lv/AIUd8LeoWqC6CRoQzusyo1Wd8I6hSt1Y3tHULTAJKu2vZO7IKC5cE6ULomUhrMwQasrqDr04KFotMFexK6uyuLVVDGOcfdBd0E/vmoED0h/eH4jhyaA0eocfNQXCjQyAAdgE89vqum0ZQ0FZSWnQjaj+0IvukEzjeA+Nu38w9FT2jV69Wv0qhpuktAa0PaMPAGuwiMLuO5b6jSa1UeuwdTsrq9ABtRhBLwATdxBw24kZyl9pNhLKzMaL1R711td4LhBhgaYGeLpu8Th80UNB0rNWayk177RmCSHFo2PuiA0fiIVHrTbbTQFKSGh85Gb7GhjsTmJvt3HNbfUq1CpYmVC0MLs4967LJxxI7uE5ZK+y61MJ5d6QtHaDh3aVjffMgZhpPvH4n8VbVVy6q2cx1Sc/kiUUuBTk2MFIChbRbWsaXOwA8+QA2k7ktU9OB9Uh7QC49z8Me5O0nOf6RPxtJvkqTaVj1rfdw7N07Q7uxv3zCnq1D2JcwwYaRgHZyDIyzCsNP2dpAcRw/flPQKipU3lr2wYLHwYOYF5vq31WbK5xyaL/AESLUo2VJ03Xk9/0Zh/lQ7dYq1N7ZIeC4XhdbMEgGMsYlSWPQtapJDYBBguN2Z2wcfRDVdFvp1Xh4xp0nPBEwSRdbB5vn/CVljknq3ZremqRbM1uc1wbVo54ywzA4g4ZZ47FobBaadUXmEkwD3hBE5YHkei84dXLnZEkA5bssT5R5rT6nayUuyrNe0tFNt9229iBnGBktAH6lbMM5SdMRlioq0a0NTwsxq9rmK1U0aoDHOJNIgzInBjj8W47ea1YYtSaYh7ckZXFWngp7qe4ratFWV4XQanjFIFZaGjQkWp4SCohMUgucUry1gHZfAQNR8lE1MQeSEhSyDgIHSTb7qdEf9R4vflZ33fIDzVlSu7Sh2tabXe2Mpx5uxPpCqXAUQpti+I9FMyzgZBStEru6ioXqIuyG5O6zMc0tLQ4EEEETIOYPks/rRrrRsjCGua+tMCmMY/E4jILEf8AGdOs0utdWs+f/j0B2bBGUvvC9vwI81RaVljrBqx2zAHVCRQY8T7zwA1uAEAH7oYknMmFstGU6TaFNlO5DabBAum73RgdsqkbXaaWGF+ng05w5uEccY8ljqmsVna4sfRcHDA1GXQXHefCfXYkqUroc4qj06tRHLkq21Vbgl2Xz5LH2b2hsojB7qzcG3KjS17McXNeBDtuDp5jJXJ01TtYDqZkRkcCMdo2HDJH+ylzRXaSr1HEvhzmtglrcbocYDg3N2OZG/pJYrVDgBIdIiM+Ecclz9qNKpO2C0jeD+/VT2fSnb2+i24WDv3jiSSym+6HHZj8vIYM8mp7I0QjqW/Bc6yWu02mkymxzKbSAaxJ70xOQHhywGJnGApKWnnMuMrNAkwKgyfDZksGLMcNoQ9KgXveWYh0TOAF0XTMbD9FbUbFdMlxOERs8pxWaWWU3bGaIQjpHsmk21ASwgwYO8Ebwu67r0Eki7OWE8zwUFTR7Q41G91+ZOd4DNpAzzXTbU0xDs9m3zGaF77MClzEFtWg6dS8Wyxzs3NyOzEZdIXnlqDqBNOT3iS5w8L7riMBuHHaeS9LpBo8InEzvBnLeI3Kj05oIVHPIgXu+GkeF8d4g7AYkjfiix5XjYWhS2ZiK2kLjc4ecZGYIyA5fNev6saVNpslGsfE9gvfmaS13q09V4fbLDDyHA3tt4nD+i9m1GsfZWCg0iJaXxuD3F49CF08bT3Xky5k1yXwaumpoSlaEZgSqzvHmuIU9oGM7wPkoYWaSpscuB4SKRShUWSgJJq1rpmCHs/mbj6qPt2fG3+YfqtWwtbkqgq0ZxGakbXYcnNPJwP1XbXN3jqoWA1WkAkjAAkngMSqvRTHvp9pHicThs3K40vUAouAzPd65+krvRVANosHCepS2rlQadRsBbVcEFrHrA+mxjGf3lUuDT8IaMXneAS3mJyWkNNZnWmyONezkeE9pSxyD6jQGE7pILZ/EFbTQKaZiKmr4qOLnue4uJJeSCXE7SIhQVNUzSr0nOINF7xDwMIBEgj3XDd81s26NFN8PbMZ7HYjO9s2ZYKw0zox5pi8S6mGi6CBhMQO6MTJAnbghjKSTvwHJRtFGbUGBgLoN6B2jTfaGnEC74s5EcTgqLT2jGX7rQYDhdkQ597HHHf+92nZbJDQ8l10ggvnvDACG5TkPPigLNSBrF9USSSWlvh73vDbI5bErV5QxR8MxOltWXtp3w03b10vAN29E3ZyB+aG0DbXUapjIETyJxXo2sWjnNa2Gl9Mic+6HHA4DCVkxoEmuKbKeJqX3HMhl0FrSZylrtk4lOU/xpitG9ov7Y3tRkMtoMqPR+sDrILppucIN7EAugkgh2+JGPBWzaMYLivYg8YiVnlj7i3NCnp28B1m0rSrBtWi57C4G6SyWOwxa8iQOIkERwR9DSrXPFJ/cq3b1x20bXMdk9vEeiwZ0fUsr3OoHuky6n7pI2xsO5wg8VZjXWi5gbXpuDhlIHdORLHbOX+yyTwyi9lYdxZrrXQvAAzEyeMDDPiUC7RtOmC51SpdGJmo+N+U4+Sq7BrJTLbrrRTiTdi8HXTli9xM8lNZ7XY6TIZUDok4EuJJxJl2Zx3pWh+UF8drCdBW5lWnep5XnSJxBvEifKFNpN8UzGZIA25kXoH5byorZpOrWa9tnaygTgK5Mu2YhjQZPiGJwwPBWWgNCOpia9WpaKjszViANzW7BthGsEpK+COaTsAsWqf2mq1z57BpBu/FBJLGna0nA7gIC37eH6LhvDDkuwF0MOPtxpGPLkeR2yW9guUgF0GrTyIIq7cB0Q8I2sO6evRBFJyKmHB7CTFIpJYZHWoNibo6BDOot3DoEe9uCFc1U0EmD9g34W9AkaDfhb/KFImKoIHq0wAYaAThgAM1etbAA3ADpgqiky9UYON4+WKt0/CuWLyeEPKgt1hbWpljhIKnSlOFGapsdZ3RXaa1PCKoHfbj7zR488xO+Au9I6bp1bwa4Fga4NbIm9dusBadziDjuO5aEicx1Qdo0LRqCHU2+WB8jmNmSBxfgK15KCwMa3Y2QAJMZAQMTswUNtt1Jr8S3FpDQ0gkPBkQBicowV+zVKgBEOIgiCZiTOG0I2loqm0yGy4CLziXGN0nYkxwNMa8y8Gbsxr1gGXLjdrnCCCPhaYPWBzVnYtXmUgS2S93ic7EnzzV4xia5+5TVj9i3lsorRYQcHDHegjo0g4YhaWrZgUO6xEf0VOLTLUzO1NGuOxVls1Uv+7Hktl9njf0TihxPoqcbD1nnf8Ay6k5f+KsrBqIGEEgf6itn2HE9AnFA7/QK9LK1lPZdChmWJ3n6K1stggyT5IqnZuPopOw4lRYwHMYMCkDVyKXFdCnxRpC2xBdSuLiV1GijtAORoQtXM80rLwFDk4CctSa1dJI06Q1VuKSSjIiArlySSBho70Y371x3Ngef+ys0klpxfEVk5EmSSTQB13TanSUKfBIuYTpIgEOBguE6SoiEkkkoWJOGBJJSgbHuBRvTpKmRMdgwCchJJWWNCdJJQgoTFJJQiEEPXb3vIfv0SSQZPiFHk5hckJJLOxp/9k="/>
          <p:cNvSpPr>
            <a:spLocks noChangeAspect="1" noChangeArrowheads="1"/>
          </p:cNvSpPr>
          <p:nvPr/>
        </p:nvSpPr>
        <p:spPr bwMode="auto">
          <a:xfrm>
            <a:off x="63500" y="-153988"/>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BE" dirty="0">
              <a:solidFill>
                <a:prstClr val="white"/>
              </a:solidFill>
            </a:endParaRPr>
          </a:p>
        </p:txBody>
      </p:sp>
      <p:sp>
        <p:nvSpPr>
          <p:cNvPr id="11" name="Rectangle 10"/>
          <p:cNvSpPr/>
          <p:nvPr/>
        </p:nvSpPr>
        <p:spPr>
          <a:xfrm>
            <a:off x="2323293" y="243487"/>
            <a:ext cx="4258730" cy="769441"/>
          </a:xfrm>
          <a:prstGeom prst="rect">
            <a:avLst/>
          </a:prstGeom>
        </p:spPr>
        <p:txBody>
          <a:bodyPr wrap="none">
            <a:spAutoFit/>
          </a:bodyPr>
          <a:lstStyle/>
          <a:p>
            <a:pPr algn="ctr">
              <a:spcBef>
                <a:spcPct val="0"/>
              </a:spcBef>
              <a:defRPr/>
            </a:pPr>
            <a:r>
              <a:rPr lang="fr-BE" sz="4400" b="1" dirty="0">
                <a:solidFill>
                  <a:srgbClr val="FFFF00"/>
                </a:solidFill>
              </a:rPr>
              <a:t>CHANT À MARIE</a:t>
            </a:r>
          </a:p>
        </p:txBody>
      </p:sp>
      <p:sp>
        <p:nvSpPr>
          <p:cNvPr id="2" name="Rectangle 1"/>
          <p:cNvSpPr/>
          <p:nvPr/>
        </p:nvSpPr>
        <p:spPr>
          <a:xfrm>
            <a:off x="251520" y="1052736"/>
            <a:ext cx="8604572" cy="646331"/>
          </a:xfrm>
          <a:prstGeom prst="rect">
            <a:avLst/>
          </a:prstGeom>
        </p:spPr>
        <p:txBody>
          <a:bodyPr wrap="square">
            <a:spAutoFit/>
          </a:bodyPr>
          <a:lstStyle/>
          <a:p>
            <a:r>
              <a:rPr lang="en-US" sz="3600" b="1" dirty="0">
                <a:solidFill>
                  <a:prstClr val="white"/>
                </a:solidFill>
                <a:latin typeface="Lucida Bright" panose="02040602050505020304" pitchFamily="18" charset="0"/>
              </a:rPr>
              <a:t>R/</a:t>
            </a:r>
          </a:p>
        </p:txBody>
      </p:sp>
      <p:sp>
        <p:nvSpPr>
          <p:cNvPr id="12" name="ZoneTexte 11">
            <a:extLst>
              <a:ext uri="{FF2B5EF4-FFF2-40B4-BE49-F238E27FC236}">
                <a16:creationId xmlns:a16="http://schemas.microsoft.com/office/drawing/2014/main" id="{79E06741-F61B-954A-1E4B-E572A01AF6B8}"/>
              </a:ext>
            </a:extLst>
          </p:cNvPr>
          <p:cNvSpPr txBox="1"/>
          <p:nvPr/>
        </p:nvSpPr>
        <p:spPr>
          <a:xfrm>
            <a:off x="1259632" y="1128048"/>
            <a:ext cx="4572000" cy="2862322"/>
          </a:xfrm>
          <a:prstGeom prst="rect">
            <a:avLst/>
          </a:prstGeom>
          <a:noFill/>
        </p:spPr>
        <p:txBody>
          <a:bodyPr wrap="square">
            <a:spAutoFit/>
          </a:bodyPr>
          <a:lstStyle/>
          <a:p>
            <a:r>
              <a:rPr lang="fr-FR" sz="3600" dirty="0">
                <a:latin typeface="Lucida Bright" panose="02040602050505020304" pitchFamily="18" charset="0"/>
              </a:rPr>
              <a:t>Ave, ave Maria</a:t>
            </a:r>
          </a:p>
          <a:p>
            <a:r>
              <a:rPr lang="fr-FR" sz="3600" dirty="0">
                <a:latin typeface="Lucida Bright" panose="02040602050505020304" pitchFamily="18" charset="0"/>
              </a:rPr>
              <a:t>Ave, ave Maria</a:t>
            </a:r>
          </a:p>
          <a:p>
            <a:r>
              <a:rPr lang="fr-FR" sz="3600" dirty="0">
                <a:latin typeface="Lucida Bright" panose="02040602050505020304" pitchFamily="18" charset="0"/>
              </a:rPr>
              <a:t>Écoute-moi, entends ma voix</a:t>
            </a:r>
          </a:p>
          <a:p>
            <a:r>
              <a:rPr lang="fr-FR" sz="3600" dirty="0">
                <a:latin typeface="Lucida Bright" panose="02040602050505020304" pitchFamily="18" charset="0"/>
              </a:rPr>
              <a:t>Ave, ave Maria</a:t>
            </a:r>
            <a:endParaRPr lang="fr-BE" sz="3600" dirty="0">
              <a:latin typeface="Lucida Bright" panose="02040602050505020304" pitchFamily="18" charset="0"/>
            </a:endParaRPr>
          </a:p>
        </p:txBody>
      </p:sp>
    </p:spTree>
    <p:extLst>
      <p:ext uri="{BB962C8B-B14F-4D97-AF65-F5344CB8AC3E}">
        <p14:creationId xmlns:p14="http://schemas.microsoft.com/office/powerpoint/2010/main" val="317191393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Titre 1"/>
          <p:cNvSpPr txBox="1">
            <a:spLocks/>
          </p:cNvSpPr>
          <p:nvPr/>
        </p:nvSpPr>
        <p:spPr>
          <a:xfrm>
            <a:off x="4572000" y="3479527"/>
            <a:ext cx="4508376" cy="1470025"/>
          </a:xfrm>
          <a:prstGeom prst="rect">
            <a:avLst/>
          </a:prstGeom>
        </p:spPr>
        <p:txBody>
          <a:bodyPr vert="horz" lIns="91440" tIns="45720" rIns="91440" bIns="45720" rtlCol="0" anchor="ctr">
            <a:noAutofit/>
          </a:bodyPr>
          <a:lstStyle/>
          <a:p>
            <a:endParaRPr lang="fr-BE" sz="2400" dirty="0">
              <a:solidFill>
                <a:srgbClr val="738AC8">
                  <a:lumMod val="75000"/>
                </a:srgbClr>
              </a:solidFill>
              <a:latin typeface="Comic Sans MS" pitchFamily="66" charset="0"/>
            </a:endParaRPr>
          </a:p>
          <a:p>
            <a:pPr>
              <a:spcBef>
                <a:spcPct val="0"/>
              </a:spcBef>
            </a:pPr>
            <a:br>
              <a:rPr lang="fr-BE" sz="2400" dirty="0">
                <a:solidFill>
                  <a:srgbClr val="738AC8">
                    <a:lumMod val="75000"/>
                  </a:srgbClr>
                </a:solidFill>
                <a:latin typeface="Comic Sans MS" pitchFamily="66" charset="0"/>
              </a:rPr>
            </a:br>
            <a:br>
              <a:rPr lang="fr-BE" sz="2400" dirty="0">
                <a:solidFill>
                  <a:srgbClr val="738AC8">
                    <a:lumMod val="75000"/>
                  </a:srgbClr>
                </a:solidFill>
                <a:latin typeface="Comic Sans MS" pitchFamily="66" charset="0"/>
              </a:rPr>
            </a:br>
            <a:endParaRPr lang="fr-BE" sz="2400" dirty="0">
              <a:solidFill>
                <a:srgbClr val="738AC8">
                  <a:lumMod val="75000"/>
                </a:srgbClr>
              </a:solidFill>
              <a:latin typeface="Comic Sans MS" pitchFamily="66" charset="0"/>
            </a:endParaRPr>
          </a:p>
        </p:txBody>
      </p:sp>
      <p:sp>
        <p:nvSpPr>
          <p:cNvPr id="70658" name="AutoShape 2" descr="data:image/jpeg;base64,/9j/4AAQSkZJRgABAQAAAQABAAD/2wCEAAkGBhQSEBQUExQVFBQWFBUVFRUUGBcUFxQXFRUVFRUUFBUXHCYeFxkkGhQUHy8gIycpLCwsFR4xNTAqNSYrLSkBCQoKDgwOGg8PGikcHxwqKSwsKSksKSksKSwpLCkpLCksLCwsKSkpLCkpKSksKSwsKSksKSksLCwsLCksLCwpKf/AABEIANUA7QMBIgACEQEDEQH/xAAcAAABBQEBAQAAAAAAAAAAAAAEAAEDBQYCBwj/xABFEAABAwEEBwUFBgMGBgMAAAABAAIRAwQSITEFBkFRYXGREyIygaEHQlKxwRQjYnLR8BWS4SQzgqKy8RYXQ1PC0kRjs//EABoBAAIDAQEAAAAAAAAAAAAAAAIDAAEEBQb/xAApEQACAgEDBAICAQUAAAAAAAAAAQIRAxIhMQQTQVEyYSJxQhQjkaHw/9oADAMBAAIRAxEAPwDMynJShIhcs9MMk52Hknhc1vCeRVFS4K0VowXdPFCCpiiKb1qo8+FCku20gNkrinURAghCQEiMuir9K0sWvG6D9FbPowgbXTwg+E+hUQLQFTqSjRkquk43o8laOKkkCQ1TgeSEsx73miXHA+aEpHEeatFGqsB7iF0kcYU2jX9xDW93eKT/ACKXIIM1ZUfD5quAyR7D3QjlwQFtJ7yhK6rZlcOUQZw4qutTbxA3n9+iMtL4HPBCuBJAGJKZEoszVpBsFx8v1TWdjD4QB80JT0S45uaPVWNm0VdHi45KOkWkEUaQRNGtGYkKJkDCZSlByFQeyrGLeakt1YPZhmCMN04KrpWmDGz5IoeA8XAdBKVKNB4U+5GvZDKZOkFR3TqUgkU4CgYlHaPA7kVJCaFRTVqjONcp6VVDubBI4rprlrPPvZljTqoqkVV0qiOo1eKFooMzwQFroRO5GMdxRT7E5zrlx98Cbtx94A7bsTHFBwSrMk5n3x5z1x+qPqHBNbLCW1Z2ZciNh3KO2OhqJu6AZw04Hkhxn5KahiDyUBzVlGi0U7uqK3YkptE1ME1sdif3sSvJXkGpo9h7oQFEo0ZIpFg1YYqCq+BKmDsI6ICtLnQP3xKtFgz3l7t+4D6K1sejDEkxv38lb6G1LtTmX2UKrgfeawwfyl0SOS5NItcWOBa5via4FrgeLSJCJy9BJAjbJdOAHniUYwYYpZKNzpQEHIChe5PUcoKjlZBTJHRHThHEn99FWKyhDM19LG536EnBTFKEs6pInASCSoMZKE6ShDP2xsPdzKhRekm/eny+QQpWqL2OFlVTa+x2uRNEEkAYkkAAbScgEGtR7O7MH21pdiKbXVAPxCGt6F0+QVvgUlbo9G1J1C+zxVrXXVs2tzFLlsL+OzYt/S5qhslrJwS0rrVRsbL9YnEwxjRefUO5rfmchKz2PcfCCdO6oWa1g9rTF4iO0b3Xjd3hn5yvEvaBqLWsHeP3lEmG1WiIJybUb7rvQ+i9Qsuvlor40rI1rdhq1TMcQxv1VhVtjq9J1K00aL2PaWva1zsWnZDm+siIlTuQT5J/T5K3R866PPdKiO1bDTfs8r2eq7sGvr0Ti1wEvaPhqNGN4bxgc8MhQ1tA2hjSX0KzRO2m8fRMU4t2mIljkvB1omop7VmUDo58GFZWkT5hC+QKAaKPBwCr6fiVxZtB2muAKNJ7pwvxdYOJecIUky1FvgrrPZn1KjadNpfUc66xozJ+g2ycAF7FqR7NKVkaKlWK1fMuIllM7qYO74jjuhUug9TK1kp/cVWMqkQ+saYfUO9rC/u02cAJ3kqV2ntJ2XxVG12DZUYJj8zII54oO7G6s2R6WdWqPTgFWawasULYyKre8PDUbhUZ+V27gZHBVuq+v9G1kU3Dsa//AG3GQ+M+zf73LA8Fo6tRHaoQ4yTpnheuOrNSwVAHEVGPm48CJuxIcPdcJBiYxw4Z9tYOXqXtZqtNkYDE9u27v8FS9HkvHzgVcdwZKmGPKiJXLSnciKR3ZWy4cEeULYGYnl80UlT5Ol0cdmxSlKSRQG4rv4xwS/jHBViS0aEZu5Iszpngl/GeCq4TKaEV3JBletfM8I6KEp6Rw8/n/smciSo5+b5MZab2fWkMtcH36bmjnLXfJpWZVzqe2bbR5u9GOKkuBcNpI9eo1zIWHsdtdbbXVrVMWtqOp0x8LGOIAHPM7yStsxi821Jc5pqscML19vGTB+h8ysr+LN+OlJHo1CpcwGSsKda8qqyVw7gdkoh0txjLosptassQ47VPTqbNv7hBWStOBiNi5bWio5u6I5ET856KC3G9ior6VoVcatKk85EvY1zhGBxInNVWlNG2Go0ANNF3xUzIHNpJB9FY6xWFjDfNJrmPJvZgtec8WkGDn1WTtdjcT9zmcAwycSYF0zPVSLa8mhYMc420WerWqVBtYPdUFaMWtLLone4FxveeG3HBb4v6BU+gNANo08cXkAvcTPMCcmo+jLmzOZJ8pw9IROTb3EdvHF1DYMDlDaaIeIITsrbM4TucFQKW55/rVoE0vvGYEEGRhBGIcNxBjovR9F6SNaz0Kh8T6THO5lon1lU2nWs7Cr2nhbTe4ngGk/RWWhaVyyWdpzFCkDzuNn1JTYN0Jzu69mI9rwB+zGcR2wjgey73PYvOhith7VrVNqpt+CkOr3En0AWOoFaocHPycnTAuyuYXTkQKHfablORmXAehP0Qn8Xcu9KiGMG8lx9B9VWqKKZswtqOwcdLuTHSz0EkVNKHa5ey2/ho3lN/DBvKtISupetmrtxKv+FjeUhoocVa3UoVa2V2kVTrGGiRP7lDFWttb92VUlNg7Rzuqioy2GhXWpzot1D8zh1Y5UqloWl1NzXsMOYQ5p3EYhGzKnue313QxxGxrj0BK8v0Naeze1x8MQ7kYk+Rhblulu2sFSq3A9hUJG4im7LhK81sle8wEZQsyXKNl0z1TR4a9sSAYwOJ5HAoqjXLH3HgEwJ2hwOR4jA9FgtWdPltRtNxwyYf/E8IyXoFpAqU2vb42A45ktOY44gGOCzTjpZvhNTVnXZ9m8Fpmm7L8J+E/T9yRabNeN8eNrcvjbM3eecczvUGj3ipTLXGZGeUHMHrim0XXIcWumWkgjcRh++EJdkd/wCCYUhXpuYZuvbjsLZ2jcQcfILEam0apttVtQ3uxvNOAAvXroOG2A6Oa3Bf2dRwnA99vI5gec9ULZNGhlor1WiTWc1x4XabQY85PmrT2aYLTbTTpB9bAXMi7PlhK7D4YYAnID0HkoqEPe4nIQ0T+EST1JHknGLyBk3DP3nDLyH+pUT6Og8MYTsGJO87fM/VRhsYnxbeHAJVnCbucQ47sPCOc4+XJUmuGm+xo9zB7wWt/CNruY2cSiW7L4VsodcdNGu9tkpGQ97WVCNpc4AMncMz02Fem1BHLZyGS8a1Gs3aaSoDY0uqH/Axzh63V7HaHrQ1pVGGUtTPE9frX2lvqn4brP5QP1KoqDkZrNUm2V4y7V46GPoq+kcVoj8TLP5MMIXDlJOC5pDvDn8lATu12YG7OxseqH+wN3BWldmI/KPXH6qItS9R1cMFoQCLENwS+xDcEbcxSuKah2hBSUJwmhCNFCYJ0gqIC6TMM8x+/RVJVlpV2DeZVcn4+Dk9Y/7hynhOUgmGQ9H1OoXrFdPhe1w8nS1w9VgDRNCo+m73XFp4EGJHBelalR9joxvqNdzvOPyA6rG66WW7base9dd5lon5JC5aNX8UwayWIkgg8QQt3ofTBY3vC8cuHNeeWV5acDCvbHbyl5I2Pw5NBprPpZrK0ZXybrZ3QXAdVb284CsCJi68bwDA5kT0PBeWayW4iu0AkGm0ZbHu756S0eSCtmuVocbstEFpJAMughwBknCQMBCBdO5JUNj1cU3q8HsNttZZQ7VwH3YL8DMNHik8sfJYyv7Q31bZTbZ4AdFMuMhsuce9BGIAOcDhCzulvaFUq0XUmtLA8XXG9IAPiDQAM8pM4LMU6pBBBggggjMEYgpmPp/MgM3VpNLH/wB9H0R2hawEG/OUZk+XFK+KNMuqYQC4unzcTuXilLXi0ABstABBdAIvRvxw8gMhyUmndeK1oo9li1khx7xcXXcQ2T7sgGOCD+mle4cuqxVaf+j1azaYY0OlrxUJJJMQSREDHKIHksXrHaXVHlzuQG4bgr7tbzQd4B6ifqqXS1CQUuO0iTm5oL9lNmv2utU2U6V0c6jh9GFek2l0Cdg/crI+y2x3LPXdtfWDQeDGD6uKN17rOFjqwYEQY3FNm9zKuTxy1VLz3O+Jxd1JP1UbAu5TBaTI92FMPdT2QYkrmjlHBSWBnqR80LKDKuePAei4XVQy48z81ylHcxqoJfQimXRKZQMmSXUJKBHJCSeEoVEK7SjsWjgfX/ZAIvSTu/yAQkrRD4nF6l3kYk6aU0ohBv8A2a1ZZVbPhqNdd3AtLS4dFV67Mm2v/Kz/AEhc+zq1XbU5ux1M9WkH5XkTrXT/ALXU5M/0BJlszTj3iUdGmrTRdmF687wNBc48GiT6BCUqElF6ctHZWIgYOqEUx+XN/oAP8aBu9hnCv0ZO0Wk1Hvec3Oc4/wCIzCr7V4hy+SJBQ9qGXRa0qML3ICV1KjJTyjKHBT3lGCnlQh65oerestFx20qfUNAPyQ2kbSo9AVv7FS4Nc3o9wQdteTK5rX5s6cX+KPSdSKN2w0j8V9/8zzHoAgvaDWDbDVnN11o5lw+krQaDs92y0W7qVMf5Qsf7Va4bZWtwl9UQNpDQ4n1jqiq2hLdWeWSnBUZKTStRkDKDsVY2Bnek+7J6ZBVNJ2Kt7J4HHhHVLlwWlbo5XJKdMUs7yFKYpwU8KECQlKcMJyB8k5ou3HoqCs4JTELvszuK5IUKtFHpJ/3h8vkEH2i70q49q7A54YFV5qHcVritjiZd5v8AYd2icvQLKhJAAMkwABiTshbjVvQXZua50GpG0SKZnJs+9+LZsjMhkkoLcGGNzewLqlZ6jLSyrcIY2bxOGBaRIBxOat9N1g6tUqCcYMERENA+iu7XoSpQILxF8XwTiXA5yd/68UJaNHNNBrwMJfTdBnvYPYSDkC0uH+FYZ5pNm3HjjFbGfstp74Fzjn/RH6T0AbYGXanZlrYDXNlu0k3gZk4bDki6OhwGg7TlwGwY7dpVmLN2YBiHR6ECBH7zQPM+YhyxriR5tbtXa1K9LQ9rTBdTN4DbiPEOip65lp6r1GvZyAHHAOJAO8tgnjtCxmseihd7Rgg5vAyMmL0b8lsx5naUzJPEquJl00ro0zuPRMWncei2GajkFSUswuQw7j0XTGkHEEdVCUz0PVipespb8DjPJ4BHreUlWmCszq9pwUqhD8GPADj8JHhdyxIPNbWxWTtKjAMQ5zcRiCCRiDuhYckWpG7DK416PT32hlKhfe4NZTp3nOOTQ1uJPReC6z6zuttodVMhmVJh9ynOE/iPiPE8Arf2o6//AGl32azu/szXfeOH/Wc0/wD5gjDeRO5YL7Sn48dK2Zpy3pBxena9V/2ldC1JmkUWtN6s7JW7pG+PQys4y3BWGjreC4DeUEouhuN1JP7LhJOQkCs52xkydIlQh69S1Xa6e8YjcFG/Uduxx84/RaajShoC7KWsMUjnPLKzF1NTgCRJ/wAqFq6nD8XotpaRioHt4qdtE7jMFX1AD/iHT6lVtq9mcZPM7u7816RCY0pRpV5I3fJ5zq/qOWWulekEXnMmIvtaSwyModB8lf6d0H2VTtGg9mfvmxGAkGo0A7WHZulXTrDetDHtMGkycRPec7/1YeqC1y024tezsjcN17HtJIFXwuZgJaHT5444wlTV7lK01RY6Q1rsteytDie2zYxoLnBw24e6efyWPsda/TrNghsF8CJvMa8sOPui8Z89yp32Z1FxD2ua8HbIIO3BaKzads9IUSKbu1gis1xhrmlvdewg4HEdErJJzd/Q6GNQW29mebXqyO8YmBiD0VvYbc51SK8uDQcQWsPdGElwgqHRjxfkMDw0PMcmnGRjhn5Kt0paaRYxlK+5xF6q52AvbmAYxHVLinL6HSpP2aLSWn6Fpp06TKfZ9mHOcDEzGERiWlzg6fw8ZVdpLV8hjGGWudec7aGNLRcB/EG4kf8A2NCD0VoN/wDfQ1nZlroqmA7EG7GZkThulbvRujndm59fv1Kji8g5NvGYA2bD6bFqU9Tt+jLKGjaPB5jX1QcThUBH5SPqmGpTvj/yn9V6sNE0/hjlgmOhRsJ88UVsrY8wo6huJH3gz+H+qsn6hH/uD+T+q3DtDkZDp+iIbYiYwM8lTtkTSPNafsyvvEVYG0BnqDewV9ZvZo1rHMbaK4BBBDSAMcHAs3EcVt6GjwwcTn+ils7e95K7fsG1yjzGv7JfhqtI/GHNPpKH/wCVL/jp9X/+q9arUNyENNFb9lWjzNnspO19P/Ofop6fsoE4vZ5Mc75kL0unYSc8EfRswAU3fkjkjz+w+yazx3nun8LWN+cqf/gEUn/dwWwCC6L2WIMCM5W6dSUdZuH7/e1LnG0FGdMx7NUnbm9f6Lv/AIUd8LeoWqC6CRoQzusyo1Wd8I6hSt1Y3tHULTAJKu2vZO7IKC5cE6ULomUhrMwQasrqDr04KFotMFexK6uyuLVVDGOcfdBd0E/vmoED0h/eH4jhyaA0eocfNQXCjQyAAdgE89vqum0ZQ0FZSWnQjaj+0IvukEzjeA+Nu38w9FT2jV69Wv0qhpuktAa0PaMPAGuwiMLuO5b6jSa1UeuwdTsrq9ABtRhBLwATdxBw24kZyl9pNhLKzMaL1R711td4LhBhgaYGeLpu8Th80UNB0rNWayk177RmCSHFo2PuiA0fiIVHrTbbTQFKSGh85Gb7GhjsTmJvt3HNbfUq1CpYmVC0MLs4967LJxxI7uE5ZK+y61MJ5d6QtHaDh3aVjffMgZhpPvH4n8VbVVy6q2cx1Sc/kiUUuBTk2MFIChbRbWsaXOwA8+QA2k7ktU9OB9Uh7QC49z8Me5O0nOf6RPxtJvkqTaVj1rfdw7N07Q7uxv3zCnq1D2JcwwYaRgHZyDIyzCsNP2dpAcRw/flPQKipU3lr2wYLHwYOYF5vq31WbK5xyaL/AESLUo2VJ03Xk9/0Zh/lQ7dYq1N7ZIeC4XhdbMEgGMsYlSWPQtapJDYBBguN2Z2wcfRDVdFvp1Xh4xp0nPBEwSRdbB5vn/CVljknq3ZremqRbM1uc1wbVo54ywzA4g4ZZ47FobBaadUXmEkwD3hBE5YHkei84dXLnZEkA5bssT5R5rT6nayUuyrNe0tFNt9229iBnGBktAH6lbMM5SdMRlioq0a0NTwsxq9rmK1U0aoDHOJNIgzInBjj8W47ea1YYtSaYh7ckZXFWngp7qe4ratFWV4XQanjFIFZaGjQkWp4SCohMUgucUry1gHZfAQNR8lE1MQeSEhSyDgIHSTb7qdEf9R4vflZ33fIDzVlSu7Sh2tabXe2Mpx5uxPpCqXAUQpti+I9FMyzgZBStEru6ioXqIuyG5O6zMc0tLQ4EEEETIOYPks/rRrrRsjCGua+tMCmMY/E4jILEf8AGdOs0utdWs+f/j0B2bBGUvvC9vwI81RaVljrBqx2zAHVCRQY8T7zwA1uAEAH7oYknMmFstGU6TaFNlO5DabBAum73RgdsqkbXaaWGF+ng05w5uEccY8ljqmsVna4sfRcHDA1GXQXHefCfXYkqUroc4qj06tRHLkq21Vbgl2Xz5LH2b2hsojB7qzcG3KjS17McXNeBDtuDp5jJXJ01TtYDqZkRkcCMdo2HDJH+ylzRXaSr1HEvhzmtglrcbocYDg3N2OZG/pJYrVDgBIdIiM+Ecclz9qNKpO2C0jeD+/VT2fSnb2+i24WDv3jiSSym+6HHZj8vIYM8mp7I0QjqW/Bc6yWu02mkymxzKbSAaxJ70xOQHhywGJnGApKWnnMuMrNAkwKgyfDZksGLMcNoQ9KgXveWYh0TOAF0XTMbD9FbUbFdMlxOERs8pxWaWWU3bGaIQjpHsmk21ASwgwYO8Ebwu67r0Eki7OWE8zwUFTR7Q41G91+ZOd4DNpAzzXTbU0xDs9m3zGaF77MClzEFtWg6dS8Wyxzs3NyOzEZdIXnlqDqBNOT3iS5w8L7riMBuHHaeS9LpBo8InEzvBnLeI3Kj05oIVHPIgXu+GkeF8d4g7AYkjfiix5XjYWhS2ZiK2kLjc4ecZGYIyA5fNev6saVNpslGsfE9gvfmaS13q09V4fbLDDyHA3tt4nD+i9m1GsfZWCg0iJaXxuD3F49CF08bT3Xky5k1yXwaumpoSlaEZgSqzvHmuIU9oGM7wPkoYWaSpscuB4SKRShUWSgJJq1rpmCHs/mbj6qPt2fG3+YfqtWwtbkqgq0ZxGakbXYcnNPJwP1XbXN3jqoWA1WkAkjAAkngMSqvRTHvp9pHicThs3K40vUAouAzPd65+krvRVANosHCepS2rlQadRsBbVcEFrHrA+mxjGf3lUuDT8IaMXneAS3mJyWkNNZnWmyONezkeE9pSxyD6jQGE7pILZ/EFbTQKaZiKmr4qOLnue4uJJeSCXE7SIhQVNUzSr0nOINF7xDwMIBEgj3XDd81s26NFN8PbMZ7HYjO9s2ZYKw0zox5pi8S6mGi6CBhMQO6MTJAnbghjKSTvwHJRtFGbUGBgLoN6B2jTfaGnEC74s5EcTgqLT2jGX7rQYDhdkQ597HHHf+92nZbJDQ8l10ggvnvDACG5TkPPigLNSBrF9USSSWlvh73vDbI5bErV5QxR8MxOltWXtp3w03b10vAN29E3ZyB+aG0DbXUapjIETyJxXo2sWjnNa2Gl9Mic+6HHA4DCVkxoEmuKbKeJqX3HMhl0FrSZylrtk4lOU/xpitG9ov7Y3tRkMtoMqPR+sDrILppucIN7EAugkgh2+JGPBWzaMYLivYg8YiVnlj7i3NCnp28B1m0rSrBtWi57C4G6SyWOwxa8iQOIkERwR9DSrXPFJ/cq3b1x20bXMdk9vEeiwZ0fUsr3OoHuky6n7pI2xsO5wg8VZjXWi5gbXpuDhlIHdORLHbOX+yyTwyi9lYdxZrrXQvAAzEyeMDDPiUC7RtOmC51SpdGJmo+N+U4+Sq7BrJTLbrrRTiTdi8HXTli9xM8lNZ7XY6TIZUDok4EuJJxJl2Zx3pWh+UF8drCdBW5lWnep5XnSJxBvEifKFNpN8UzGZIA25kXoH5byorZpOrWa9tnaygTgK5Mu2YhjQZPiGJwwPBWWgNCOpia9WpaKjszViANzW7BthGsEpK+COaTsAsWqf2mq1z57BpBu/FBJLGna0nA7gIC37eH6LhvDDkuwF0MOPtxpGPLkeR2yW9guUgF0GrTyIIq7cB0Q8I2sO6evRBFJyKmHB7CTFIpJYZHWoNibo6BDOot3DoEe9uCFc1U0EmD9g34W9AkaDfhb/KFImKoIHq0wAYaAThgAM1etbAA3ADpgqiky9UYON4+WKt0/CuWLyeEPKgt1hbWpljhIKnSlOFGapsdZ3RXaa1PCKoHfbj7zR488xO+Au9I6bp1bwa4Fga4NbIm9dusBadziDjuO5aEicx1Qdo0LRqCHU2+WB8jmNmSBxfgK15KCwMa3Y2QAJMZAQMTswUNtt1Jr8S3FpDQ0gkPBkQBicowV+zVKgBEOIgiCZiTOG0I2loqm0yGy4CLziXGN0nYkxwNMa8y8Gbsxr1gGXLjdrnCCCPhaYPWBzVnYtXmUgS2S93ic7EnzzV4xia5+5TVj9i3lsorRYQcHDHegjo0g4YhaWrZgUO6xEf0VOLTLUzO1NGuOxVls1Uv+7Hktl9njf0TihxPoqcbD1nnf8Ay6k5f+KsrBqIGEEgf6itn2HE9AnFA7/QK9LK1lPZdChmWJ3n6K1stggyT5IqnZuPopOw4lRYwHMYMCkDVyKXFdCnxRpC2xBdSuLiV1GijtAORoQtXM80rLwFDk4CctSa1dJI06Q1VuKSSjIiArlySSBho70Y371x3Ngef+ys0klpxfEVk5EmSSTQB13TanSUKfBIuYTpIgEOBguE6SoiEkkkoWJOGBJJSgbHuBRvTpKmRMdgwCchJJWWNCdJJQgoTFJJQiEEPXb3vIfv0SSQZPiFHk5hckJJLOxp/9k="/>
          <p:cNvSpPr>
            <a:spLocks noChangeAspect="1" noChangeArrowheads="1"/>
          </p:cNvSpPr>
          <p:nvPr/>
        </p:nvSpPr>
        <p:spPr bwMode="auto">
          <a:xfrm>
            <a:off x="63500" y="-153988"/>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BE" dirty="0">
              <a:solidFill>
                <a:prstClr val="white"/>
              </a:solidFill>
            </a:endParaRPr>
          </a:p>
        </p:txBody>
      </p:sp>
      <p:sp>
        <p:nvSpPr>
          <p:cNvPr id="70660" name="AutoShape 4" descr="data:image/jpeg;base64,/9j/4AAQSkZJRgABAQAAAQABAAD/2wCEAAkGBhQSEBQUExQVFBQWFBUVFRUUGBcUFxQXFRUVFRUUFBUXHCYeFxkkGhQUHy8gIycpLCwsFR4xNTAqNSYrLSkBCQoKDgwOGg8PGikcHxwqKSwsKSksKSksKSwpLCkpLCksLCwsKSkpLCkpKSksKSwsKSksKSksLCwsLCksLCwpKf/AABEIANUA7QMBIgACEQEDEQH/xAAcAAABBQEBAQAAAAAAAAAAAAAEAAEDBQYCBwj/xABFEAABAwEEBwUFBgMGBgMAAAABAAIRAwQSITEFBkFRYXGREyIygaEHQlKxwRQjYnLR8BWS4SQzgqKy8RYXQ1PC0kRjs//EABoBAAIDAQEAAAAAAAAAAAAAAAIDAAEEBQb/xAApEQACAgEDBAICAQUAAAAAAAAAAQIRAxIhMQQTQVEyYSJxQhQjkaHw/9oADAMBAAIRAxEAPwDMynJShIhcs9MMk52Hknhc1vCeRVFS4K0VowXdPFCCpiiKb1qo8+FCku20gNkrinURAghCQEiMuir9K0sWvG6D9FbPowgbXTwg+E+hUQLQFTqSjRkquk43o8laOKkkCQ1TgeSEsx73miXHA+aEpHEeatFGqsB7iF0kcYU2jX9xDW93eKT/ACKXIIM1ZUfD5quAyR7D3QjlwQFtJ7yhK6rZlcOUQZw4qutTbxA3n9+iMtL4HPBCuBJAGJKZEoszVpBsFx8v1TWdjD4QB80JT0S45uaPVWNm0VdHi45KOkWkEUaQRNGtGYkKJkDCZSlByFQeyrGLeakt1YPZhmCMN04KrpWmDGz5IoeA8XAdBKVKNB4U+5GvZDKZOkFR3TqUgkU4CgYlHaPA7kVJCaFRTVqjONcp6VVDubBI4rprlrPPvZljTqoqkVV0qiOo1eKFooMzwQFroRO5GMdxRT7E5zrlx98Cbtx94A7bsTHFBwSrMk5n3x5z1x+qPqHBNbLCW1Z2ZciNh3KO2OhqJu6AZw04Hkhxn5KahiDyUBzVlGi0U7uqK3YkptE1ME1sdif3sSvJXkGpo9h7oQFEo0ZIpFg1YYqCq+BKmDsI6ICtLnQP3xKtFgz3l7t+4D6K1sejDEkxv38lb6G1LtTmX2UKrgfeawwfyl0SOS5NItcWOBa5via4FrgeLSJCJy9BJAjbJdOAHniUYwYYpZKNzpQEHIChe5PUcoKjlZBTJHRHThHEn99FWKyhDM19LG536EnBTFKEs6pInASCSoMZKE6ShDP2xsPdzKhRekm/eny+QQpWqL2OFlVTa+x2uRNEEkAYkkAAbScgEGtR7O7MH21pdiKbXVAPxCGt6F0+QVvgUlbo9G1J1C+zxVrXXVs2tzFLlsL+OzYt/S5qhslrJwS0rrVRsbL9YnEwxjRefUO5rfmchKz2PcfCCdO6oWa1g9rTF4iO0b3Xjd3hn5yvEvaBqLWsHeP3lEmG1WiIJybUb7rvQ+i9Qsuvlor40rI1rdhq1TMcQxv1VhVtjq9J1K00aL2PaWva1zsWnZDm+siIlTuQT5J/T5K3R866PPdKiO1bDTfs8r2eq7sGvr0Ti1wEvaPhqNGN4bxgc8MhQ1tA2hjSX0KzRO2m8fRMU4t2mIljkvB1omop7VmUDo58GFZWkT5hC+QKAaKPBwCr6fiVxZtB2muAKNJ7pwvxdYOJecIUky1FvgrrPZn1KjadNpfUc66xozJ+g2ycAF7FqR7NKVkaKlWK1fMuIllM7qYO74jjuhUug9TK1kp/cVWMqkQ+saYfUO9rC/u02cAJ3kqV2ntJ2XxVG12DZUYJj8zII54oO7G6s2R6WdWqPTgFWawasULYyKre8PDUbhUZ+V27gZHBVuq+v9G1kU3Dsa//AG3GQ+M+zf73LA8Fo6tRHaoQ4yTpnheuOrNSwVAHEVGPm48CJuxIcPdcJBiYxw4Z9tYOXqXtZqtNkYDE9u27v8FS9HkvHzgVcdwZKmGPKiJXLSnciKR3ZWy4cEeULYGYnl80UlT5Ol0cdmxSlKSRQG4rv4xwS/jHBViS0aEZu5Iszpngl/GeCq4TKaEV3JBletfM8I6KEp6Rw8/n/smciSo5+b5MZab2fWkMtcH36bmjnLXfJpWZVzqe2bbR5u9GOKkuBcNpI9eo1zIWHsdtdbbXVrVMWtqOp0x8LGOIAHPM7yStsxi821Jc5pqscML19vGTB+h8ysr+LN+OlJHo1CpcwGSsKda8qqyVw7gdkoh0txjLosptassQ47VPTqbNv7hBWStOBiNi5bWio5u6I5ET856KC3G9ior6VoVcatKk85EvY1zhGBxInNVWlNG2Go0ANNF3xUzIHNpJB9FY6xWFjDfNJrmPJvZgtec8WkGDn1WTtdjcT9zmcAwycSYF0zPVSLa8mhYMc420WerWqVBtYPdUFaMWtLLone4FxveeG3HBb4v6BU+gNANo08cXkAvcTPMCcmo+jLmzOZJ8pw9IROTb3EdvHF1DYMDlDaaIeIITsrbM4TucFQKW55/rVoE0vvGYEEGRhBGIcNxBjovR9F6SNaz0Kh8T6THO5lon1lU2nWs7Cr2nhbTe4ngGk/RWWhaVyyWdpzFCkDzuNn1JTYN0Jzu69mI9rwB+zGcR2wjgey73PYvOhith7VrVNqpt+CkOr3En0AWOoFaocHPycnTAuyuYXTkQKHfablORmXAehP0Qn8Xcu9KiGMG8lx9B9VWqKKZswtqOwcdLuTHSz0EkVNKHa5ey2/ho3lN/DBvKtISupetmrtxKv+FjeUhoocVa3UoVa2V2kVTrGGiRP7lDFWttb92VUlNg7Rzuqioy2GhXWpzot1D8zh1Y5UqloWl1NzXsMOYQ5p3EYhGzKnue313QxxGxrj0BK8v0Naeze1x8MQ7kYk+Rhblulu2sFSq3A9hUJG4im7LhK81sle8wEZQsyXKNl0z1TR4a9sSAYwOJ5HAoqjXLH3HgEwJ2hwOR4jA9FgtWdPltRtNxwyYf/E8IyXoFpAqU2vb42A45ktOY44gGOCzTjpZvhNTVnXZ9m8Fpmm7L8J+E/T9yRabNeN8eNrcvjbM3eecczvUGj3ipTLXGZGeUHMHrim0XXIcWumWkgjcRh++EJdkd/wCCYUhXpuYZuvbjsLZ2jcQcfILEam0apttVtQ3uxvNOAAvXroOG2A6Oa3Bf2dRwnA99vI5gec9ULZNGhlor1WiTWc1x4XabQY85PmrT2aYLTbTTpB9bAXMi7PlhK7D4YYAnID0HkoqEPe4nIQ0T+EST1JHknGLyBk3DP3nDLyH+pUT6Og8MYTsGJO87fM/VRhsYnxbeHAJVnCbucQ47sPCOc4+XJUmuGm+xo9zB7wWt/CNruY2cSiW7L4VsodcdNGu9tkpGQ97WVCNpc4AMncMz02Fem1BHLZyGS8a1Gs3aaSoDY0uqH/Axzh63V7HaHrQ1pVGGUtTPE9frX2lvqn4brP5QP1KoqDkZrNUm2V4y7V46GPoq+kcVoj8TLP5MMIXDlJOC5pDvDn8lATu12YG7OxseqH+wN3BWldmI/KPXH6qItS9R1cMFoQCLENwS+xDcEbcxSuKah2hBSUJwmhCNFCYJ0gqIC6TMM8x+/RVJVlpV2DeZVcn4+Dk9Y/7hynhOUgmGQ9H1OoXrFdPhe1w8nS1w9VgDRNCo+m73XFp4EGJHBelalR9joxvqNdzvOPyA6rG66WW7base9dd5lon5JC5aNX8UwayWIkgg8QQt3ofTBY3vC8cuHNeeWV5acDCvbHbyl5I2Pw5NBprPpZrK0ZXybrZ3QXAdVb284CsCJi68bwDA5kT0PBeWayW4iu0AkGm0ZbHu756S0eSCtmuVocbstEFpJAMughwBknCQMBCBdO5JUNj1cU3q8HsNttZZQ7VwH3YL8DMNHik8sfJYyv7Q31bZTbZ4AdFMuMhsuce9BGIAOcDhCzulvaFUq0XUmtLA8XXG9IAPiDQAM8pM4LMU6pBBBggggjMEYgpmPp/MgM3VpNLH/wB9H0R2hawEG/OUZk+XFK+KNMuqYQC4unzcTuXilLXi0ABstABBdAIvRvxw8gMhyUmndeK1oo9li1khx7xcXXcQ2T7sgGOCD+mle4cuqxVaf+j1azaYY0OlrxUJJJMQSREDHKIHksXrHaXVHlzuQG4bgr7tbzQd4B6ifqqXS1CQUuO0iTm5oL9lNmv2utU2U6V0c6jh9GFek2l0Cdg/crI+y2x3LPXdtfWDQeDGD6uKN17rOFjqwYEQY3FNm9zKuTxy1VLz3O+Jxd1JP1UbAu5TBaTI92FMPdT2QYkrmjlHBSWBnqR80LKDKuePAei4XVQy48z81ylHcxqoJfQimXRKZQMmSXUJKBHJCSeEoVEK7SjsWjgfX/ZAIvSTu/yAQkrRD4nF6l3kYk6aU0ohBv8A2a1ZZVbPhqNdd3AtLS4dFV67Mm2v/Kz/AEhc+zq1XbU5ux1M9WkH5XkTrXT/ALXU5M/0BJlszTj3iUdGmrTRdmF687wNBc48GiT6BCUqElF6ctHZWIgYOqEUx+XN/oAP8aBu9hnCv0ZO0Wk1Hvec3Oc4/wCIzCr7V4hy+SJBQ9qGXRa0qML3ICV1KjJTyjKHBT3lGCnlQh65oerestFx20qfUNAPyQ2kbSo9AVv7FS4Nc3o9wQdteTK5rX5s6cX+KPSdSKN2w0j8V9/8zzHoAgvaDWDbDVnN11o5lw+krQaDs92y0W7qVMf5Qsf7Va4bZWtwl9UQNpDQ4n1jqiq2hLdWeWSnBUZKTStRkDKDsVY2Bnek+7J6ZBVNJ2Kt7J4HHhHVLlwWlbo5XJKdMUs7yFKYpwU8KECQlKcMJyB8k5ou3HoqCs4JTELvszuK5IUKtFHpJ/3h8vkEH2i70q49q7A54YFV5qHcVritjiZd5v8AYd2icvQLKhJAAMkwABiTshbjVvQXZua50GpG0SKZnJs+9+LZsjMhkkoLcGGNzewLqlZ6jLSyrcIY2bxOGBaRIBxOat9N1g6tUqCcYMERENA+iu7XoSpQILxF8XwTiXA5yd/68UJaNHNNBrwMJfTdBnvYPYSDkC0uH+FYZ5pNm3HjjFbGfstp74Fzjn/RH6T0AbYGXanZlrYDXNlu0k3gZk4bDki6OhwGg7TlwGwY7dpVmLN2YBiHR6ECBH7zQPM+YhyxriR5tbtXa1K9LQ9rTBdTN4DbiPEOip65lp6r1GvZyAHHAOJAO8tgnjtCxmseihd7Rgg5vAyMmL0b8lsx5naUzJPEquJl00ro0zuPRMWncei2GajkFSUswuQw7j0XTGkHEEdVCUz0PVipespb8DjPJ4BHreUlWmCszq9pwUqhD8GPADj8JHhdyxIPNbWxWTtKjAMQ5zcRiCCRiDuhYckWpG7DK416PT32hlKhfe4NZTp3nOOTQ1uJPReC6z6zuttodVMhmVJh9ynOE/iPiPE8Arf2o6//AGl32azu/szXfeOH/Wc0/wD5gjDeRO5YL7Sn48dK2Zpy3pBxena9V/2ldC1JmkUWtN6s7JW7pG+PQys4y3BWGjreC4DeUEouhuN1JP7LhJOQkCs52xkydIlQh69S1Xa6e8YjcFG/Uduxx84/RaajShoC7KWsMUjnPLKzF1NTgCRJ/wAqFq6nD8XotpaRioHt4qdtE7jMFX1AD/iHT6lVtq9mcZPM7u7816RCY0pRpV5I3fJ5zq/qOWWulekEXnMmIvtaSwyModB8lf6d0H2VTtGg9mfvmxGAkGo0A7WHZulXTrDetDHtMGkycRPec7/1YeqC1y024tezsjcN17HtJIFXwuZgJaHT5444wlTV7lK01RY6Q1rsteytDie2zYxoLnBw24e6efyWPsda/TrNghsF8CJvMa8sOPui8Z89yp32Z1FxD2ua8HbIIO3BaKzads9IUSKbu1gis1xhrmlvdewg4HEdErJJzd/Q6GNQW29mebXqyO8YmBiD0VvYbc51SK8uDQcQWsPdGElwgqHRjxfkMDw0PMcmnGRjhn5Kt0paaRYxlK+5xF6q52AvbmAYxHVLinL6HSpP2aLSWn6Fpp06TKfZ9mHOcDEzGERiWlzg6fw8ZVdpLV8hjGGWudec7aGNLRcB/EG4kf8A2NCD0VoN/wDfQ1nZlroqmA7EG7GZkThulbvRujndm59fv1Kji8g5NvGYA2bD6bFqU9Tt+jLKGjaPB5jX1QcThUBH5SPqmGpTvj/yn9V6sNE0/hjlgmOhRsJ88UVsrY8wo6huJH3gz+H+qsn6hH/uD+T+q3DtDkZDp+iIbYiYwM8lTtkTSPNafsyvvEVYG0BnqDewV9ZvZo1rHMbaK4BBBDSAMcHAs3EcVt6GjwwcTn+ils7e95K7fsG1yjzGv7JfhqtI/GHNPpKH/wCVL/jp9X/+q9arUNyENNFb9lWjzNnspO19P/Ofop6fsoE4vZ5Mc75kL0unYSc8EfRswAU3fkjkjz+w+yazx3nun8LWN+cqf/gEUn/dwWwCC6L2WIMCM5W6dSUdZuH7/e1LnG0FGdMx7NUnbm9f6Lv/AIUd8LeoWqC6CRoQzusyo1Wd8I6hSt1Y3tHULTAJKu2vZO7IKC5cE6ULomUhrMwQasrqDr04KFotMFexK6uyuLVVDGOcfdBd0E/vmoED0h/eH4jhyaA0eocfNQXCjQyAAdgE89vqum0ZQ0FZSWnQjaj+0IvukEzjeA+Nu38w9FT2jV69Wv0qhpuktAa0PaMPAGuwiMLuO5b6jSa1UeuwdTsrq9ABtRhBLwATdxBw24kZyl9pNhLKzMaL1R711td4LhBhgaYGeLpu8Th80UNB0rNWayk177RmCSHFo2PuiA0fiIVHrTbbTQFKSGh85Gb7GhjsTmJvt3HNbfUq1CpYmVC0MLs4967LJxxI7uE5ZK+y61MJ5d6QtHaDh3aVjffMgZhpPvH4n8VbVVy6q2cx1Sc/kiUUuBTk2MFIChbRbWsaXOwA8+QA2k7ktU9OB9Uh7QC49z8Me5O0nOf6RPxtJvkqTaVj1rfdw7N07Q7uxv3zCnq1D2JcwwYaRgHZyDIyzCsNP2dpAcRw/flPQKipU3lr2wYLHwYOYF5vq31WbK5xyaL/AESLUo2VJ03Xk9/0Zh/lQ7dYq1N7ZIeC4XhdbMEgGMsYlSWPQtapJDYBBguN2Z2wcfRDVdFvp1Xh4xp0nPBEwSRdbB5vn/CVljknq3ZremqRbM1uc1wbVo54ywzA4g4ZZ47FobBaadUXmEkwD3hBE5YHkei84dXLnZEkA5bssT5R5rT6nayUuyrNe0tFNt9229iBnGBktAH6lbMM5SdMRlioq0a0NTwsxq9rmK1U0aoDHOJNIgzInBjj8W47ea1YYtSaYh7ckZXFWngp7qe4ratFWV4XQanjFIFZaGjQkWp4SCohMUgucUry1gHZfAQNR8lE1MQeSEhSyDgIHSTb7qdEf9R4vflZ33fIDzVlSu7Sh2tabXe2Mpx5uxPpCqXAUQpti+I9FMyzgZBStEru6ioXqIuyG5O6zMc0tLQ4EEEETIOYPks/rRrrRsjCGua+tMCmMY/E4jILEf8AGdOs0utdWs+f/j0B2bBGUvvC9vwI81RaVljrBqx2zAHVCRQY8T7zwA1uAEAH7oYknMmFstGU6TaFNlO5DabBAum73RgdsqkbXaaWGF+ng05w5uEccY8ljqmsVna4sfRcHDA1GXQXHefCfXYkqUroc4qj06tRHLkq21Vbgl2Xz5LH2b2hsojB7qzcG3KjS17McXNeBDtuDp5jJXJ01TtYDqZkRkcCMdo2HDJH+ylzRXaSr1HEvhzmtglrcbocYDg3N2OZG/pJYrVDgBIdIiM+Ecclz9qNKpO2C0jeD+/VT2fSnb2+i24WDv3jiSSym+6HHZj8vIYM8mp7I0QjqW/Bc6yWu02mkymxzKbSAaxJ70xOQHhywGJnGApKWnnMuMrNAkwKgyfDZksGLMcNoQ9KgXveWYh0TOAF0XTMbD9FbUbFdMlxOERs8pxWaWWU3bGaIQjpHsmk21ASwgwYO8Ebwu67r0Eki7OWE8zwUFTR7Q41G91+ZOd4DNpAzzXTbU0xDs9m3zGaF77MClzEFtWg6dS8Wyxzs3NyOzEZdIXnlqDqBNOT3iS5w8L7riMBuHHaeS9LpBo8InEzvBnLeI3Kj05oIVHPIgXu+GkeF8d4g7AYkjfiix5XjYWhS2ZiK2kLjc4ecZGYIyA5fNev6saVNpslGsfE9gvfmaS13q09V4fbLDDyHA3tt4nD+i9m1GsfZWCg0iJaXxuD3F49CF08bT3Xky5k1yXwaumpoSlaEZgSqzvHmuIU9oGM7wPkoYWaSpscuB4SKRShUWSgJJq1rpmCHs/mbj6qPt2fG3+YfqtWwtbkqgq0ZxGakbXYcnNPJwP1XbXN3jqoWA1WkAkjAAkngMSqvRTHvp9pHicThs3K40vUAouAzPd65+krvRVANosHCepS2rlQadRsBbVcEFrHrA+mxjGf3lUuDT8IaMXneAS3mJyWkNNZnWmyONezkeE9pSxyD6jQGE7pILZ/EFbTQKaZiKmr4qOLnue4uJJeSCXE7SIhQVNUzSr0nOINF7xDwMIBEgj3XDd81s26NFN8PbMZ7HYjO9s2ZYKw0zox5pi8S6mGi6CBhMQO6MTJAnbghjKSTvwHJRtFGbUGBgLoN6B2jTfaGnEC74s5EcTgqLT2jGX7rQYDhdkQ597HHHf+92nZbJDQ8l10ggvnvDACG5TkPPigLNSBrF9USSSWlvh73vDbI5bErV5QxR8MxOltWXtp3w03b10vAN29E3ZyB+aG0DbXUapjIETyJxXo2sWjnNa2Gl9Mic+6HHA4DCVkxoEmuKbKeJqX3HMhl0FrSZylrtk4lOU/xpitG9ov7Y3tRkMtoMqPR+sDrILppucIN7EAugkgh2+JGPBWzaMYLivYg8YiVnlj7i3NCnp28B1m0rSrBtWi57C4G6SyWOwxa8iQOIkERwR9DSrXPFJ/cq3b1x20bXMdk9vEeiwZ0fUsr3OoHuky6n7pI2xsO5wg8VZjXWi5gbXpuDhlIHdORLHbOX+yyTwyi9lYdxZrrXQvAAzEyeMDDPiUC7RtOmC51SpdGJmo+N+U4+Sq7BrJTLbrrRTiTdi8HXTli9xM8lNZ7XY6TIZUDok4EuJJxJl2Zx3pWh+UF8drCdBW5lWnep5XnSJxBvEifKFNpN8UzGZIA25kXoH5byorZpOrWa9tnaygTgK5Mu2YhjQZPiGJwwPBWWgNCOpia9WpaKjszViANzW7BthGsEpK+COaTsAsWqf2mq1z57BpBu/FBJLGna0nA7gIC37eH6LhvDDkuwF0MOPtxpGPLkeR2yW9guUgF0GrTyIIq7cB0Q8I2sO6evRBFJyKmHB7CTFIpJYZHWoNibo6BDOot3DoEe9uCFc1U0EmD9g34W9AkaDfhb/KFImKoIHq0wAYaAThgAM1etbAA3ADpgqiky9UYON4+WKt0/CuWLyeEPKgt1hbWpljhIKnSlOFGapsdZ3RXaa1PCKoHfbj7zR488xO+Au9I6bp1bwa4Fga4NbIm9dusBadziDjuO5aEicx1Qdo0LRqCHU2+WB8jmNmSBxfgK15KCwMa3Y2QAJMZAQMTswUNtt1Jr8S3FpDQ0gkPBkQBicowV+zVKgBEOIgiCZiTOG0I2loqm0yGy4CLziXGN0nYkxwNMa8y8Gbsxr1gGXLjdrnCCCPhaYPWBzVnYtXmUgS2S93ic7EnzzV4xia5+5TVj9i3lsorRYQcHDHegjo0g4YhaWrZgUO6xEf0VOLTLUzO1NGuOxVls1Uv+7Hktl9njf0TihxPoqcbD1nnf8Ay6k5f+KsrBqIGEEgf6itn2HE9AnFA7/QK9LK1lPZdChmWJ3n6K1stggyT5IqnZuPopOw4lRYwHMYMCkDVyKXFdCnxRpC2xBdSuLiV1GijtAORoQtXM80rLwFDk4CctSa1dJI06Q1VuKSSjIiArlySSBho70Y371x3Ngef+ys0klpxfEVk5EmSSTQB13TanSUKfBIuYTpIgEOBguE6SoiEkkkoWJOGBJJSgbHuBRvTpKmRMdgwCchJJWWNCdJJQgoTFJJQiEEPXb3vIfv0SSQZPiFHk5hckJJLOxp/9k="/>
          <p:cNvSpPr>
            <a:spLocks noChangeAspect="1" noChangeArrowheads="1"/>
          </p:cNvSpPr>
          <p:nvPr/>
        </p:nvSpPr>
        <p:spPr bwMode="auto">
          <a:xfrm>
            <a:off x="63500" y="-153988"/>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BE" dirty="0">
              <a:solidFill>
                <a:prstClr val="white"/>
              </a:solidFill>
            </a:endParaRPr>
          </a:p>
        </p:txBody>
      </p:sp>
      <p:sp>
        <p:nvSpPr>
          <p:cNvPr id="70662" name="AutoShape 6" descr="data:image/jpeg;base64,/9j/4AAQSkZJRgABAQAAAQABAAD/2wCEAAkGBhQSEBQUExQVFBQWFBUVFRUUGBcUFxQXFRUVFRUUFBUXHCYeFxkkGhQUHy8gIycpLCwsFR4xNTAqNSYrLSkBCQoKDgwOGg8PGikcHxwqKSwsKSksKSksKSwpLCkpLCksLCwsKSkpLCkpKSksKSwsKSksKSksLCwsLCksLCwpKf/AABEIANUA7QMBIgACEQEDEQH/xAAcAAABBQEBAQAAAAAAAAAAAAAEAAEDBQYCBwj/xABFEAABAwEEBwUFBgMGBgMAAAABAAIRAwQSITEFBkFRYXGREyIygaEHQlKxwRQjYnLR8BWS4SQzgqKy8RYXQ1PC0kRjs//EABoBAAIDAQEAAAAAAAAAAAAAAAIDAAEEBQb/xAApEQACAgEDBAICAQUAAAAAAAAAAQIRAxIhMQQTQVEyYSJxQhQjkaHw/9oADAMBAAIRAxEAPwDMynJShIhcs9MMk52Hknhc1vCeRVFS4K0VowXdPFCCpiiKb1qo8+FCku20gNkrinURAghCQEiMuir9K0sWvG6D9FbPowgbXTwg+E+hUQLQFTqSjRkquk43o8laOKkkCQ1TgeSEsx73miXHA+aEpHEeatFGqsB7iF0kcYU2jX9xDW93eKT/ACKXIIM1ZUfD5quAyR7D3QjlwQFtJ7yhK6rZlcOUQZw4qutTbxA3n9+iMtL4HPBCuBJAGJKZEoszVpBsFx8v1TWdjD4QB80JT0S45uaPVWNm0VdHi45KOkWkEUaQRNGtGYkKJkDCZSlByFQeyrGLeakt1YPZhmCMN04KrpWmDGz5IoeA8XAdBKVKNB4U+5GvZDKZOkFR3TqUgkU4CgYlHaPA7kVJCaFRTVqjONcp6VVDubBI4rprlrPPvZljTqoqkVV0qiOo1eKFooMzwQFroRO5GMdxRT7E5zrlx98Cbtx94A7bsTHFBwSrMk5n3x5z1x+qPqHBNbLCW1Z2ZciNh3KO2OhqJu6AZw04Hkhxn5KahiDyUBzVlGi0U7uqK3YkptE1ME1sdif3sSvJXkGpo9h7oQFEo0ZIpFg1YYqCq+BKmDsI6ICtLnQP3xKtFgz3l7t+4D6K1sejDEkxv38lb6G1LtTmX2UKrgfeawwfyl0SOS5NItcWOBa5via4FrgeLSJCJy9BJAjbJdOAHniUYwYYpZKNzpQEHIChe5PUcoKjlZBTJHRHThHEn99FWKyhDM19LG536EnBTFKEs6pInASCSoMZKE6ShDP2xsPdzKhRekm/eny+QQpWqL2OFlVTa+x2uRNEEkAYkkAAbScgEGtR7O7MH21pdiKbXVAPxCGt6F0+QVvgUlbo9G1J1C+zxVrXXVs2tzFLlsL+OzYt/S5qhslrJwS0rrVRsbL9YnEwxjRefUO5rfmchKz2PcfCCdO6oWa1g9rTF4iO0b3Xjd3hn5yvEvaBqLWsHeP3lEmG1WiIJybUb7rvQ+i9Qsuvlor40rI1rdhq1TMcQxv1VhVtjq9J1K00aL2PaWva1zsWnZDm+siIlTuQT5J/T5K3R866PPdKiO1bDTfs8r2eq7sGvr0Ti1wEvaPhqNGN4bxgc8MhQ1tA2hjSX0KzRO2m8fRMU4t2mIljkvB1omop7VmUDo58GFZWkT5hC+QKAaKPBwCr6fiVxZtB2muAKNJ7pwvxdYOJecIUky1FvgrrPZn1KjadNpfUc66xozJ+g2ycAF7FqR7NKVkaKlWK1fMuIllM7qYO74jjuhUug9TK1kp/cVWMqkQ+saYfUO9rC/u02cAJ3kqV2ntJ2XxVG12DZUYJj8zII54oO7G6s2R6WdWqPTgFWawasULYyKre8PDUbhUZ+V27gZHBVuq+v9G1kU3Dsa//AG3GQ+M+zf73LA8Fo6tRHaoQ4yTpnheuOrNSwVAHEVGPm48CJuxIcPdcJBiYxw4Z9tYOXqXtZqtNkYDE9u27v8FS9HkvHzgVcdwZKmGPKiJXLSnciKR3ZWy4cEeULYGYnl80UlT5Ol0cdmxSlKSRQG4rv4xwS/jHBViS0aEZu5Iszpngl/GeCq4TKaEV3JBletfM8I6KEp6Rw8/n/smciSo5+b5MZab2fWkMtcH36bmjnLXfJpWZVzqe2bbR5u9GOKkuBcNpI9eo1zIWHsdtdbbXVrVMWtqOp0x8LGOIAHPM7yStsxi821Jc5pqscML19vGTB+h8ysr+LN+OlJHo1CpcwGSsKda8qqyVw7gdkoh0txjLosptassQ47VPTqbNv7hBWStOBiNi5bWio5u6I5ET856KC3G9ior6VoVcatKk85EvY1zhGBxInNVWlNG2Go0ANNF3xUzIHNpJB9FY6xWFjDfNJrmPJvZgtec8WkGDn1WTtdjcT9zmcAwycSYF0zPVSLa8mhYMc420WerWqVBtYPdUFaMWtLLone4FxveeG3HBb4v6BU+gNANo08cXkAvcTPMCcmo+jLmzOZJ8pw9IROTb3EdvHF1DYMDlDaaIeIITsrbM4TucFQKW55/rVoE0vvGYEEGRhBGIcNxBjovR9F6SNaz0Kh8T6THO5lon1lU2nWs7Cr2nhbTe4ngGk/RWWhaVyyWdpzFCkDzuNn1JTYN0Jzu69mI9rwB+zGcR2wjgey73PYvOhith7VrVNqpt+CkOr3En0AWOoFaocHPycnTAuyuYXTkQKHfablORmXAehP0Qn8Xcu9KiGMG8lx9B9VWqKKZswtqOwcdLuTHSz0EkVNKHa5ey2/ho3lN/DBvKtISupetmrtxKv+FjeUhoocVa3UoVa2V2kVTrGGiRP7lDFWttb92VUlNg7Rzuqioy2GhXWpzot1D8zh1Y5UqloWl1NzXsMOYQ5p3EYhGzKnue313QxxGxrj0BK8v0Naeze1x8MQ7kYk+Rhblulu2sFSq3A9hUJG4im7LhK81sle8wEZQsyXKNl0z1TR4a9sSAYwOJ5HAoqjXLH3HgEwJ2hwOR4jA9FgtWdPltRtNxwyYf/E8IyXoFpAqU2vb42A45ktOY44gGOCzTjpZvhNTVnXZ9m8Fpmm7L8J+E/T9yRabNeN8eNrcvjbM3eecczvUGj3ipTLXGZGeUHMHrim0XXIcWumWkgjcRh++EJdkd/wCCYUhXpuYZuvbjsLZ2jcQcfILEam0apttVtQ3uxvNOAAvXroOG2A6Oa3Bf2dRwnA99vI5gec9ULZNGhlor1WiTWc1x4XabQY85PmrT2aYLTbTTpB9bAXMi7PlhK7D4YYAnID0HkoqEPe4nIQ0T+EST1JHknGLyBk3DP3nDLyH+pUT6Og8MYTsGJO87fM/VRhsYnxbeHAJVnCbucQ47sPCOc4+XJUmuGm+xo9zB7wWt/CNruY2cSiW7L4VsodcdNGu9tkpGQ97WVCNpc4AMncMz02Fem1BHLZyGS8a1Gs3aaSoDY0uqH/Axzh63V7HaHrQ1pVGGUtTPE9frX2lvqn4brP5QP1KoqDkZrNUm2V4y7V46GPoq+kcVoj8TLP5MMIXDlJOC5pDvDn8lATu12YG7OxseqH+wN3BWldmI/KPXH6qItS9R1cMFoQCLENwS+xDcEbcxSuKah2hBSUJwmhCNFCYJ0gqIC6TMM8x+/RVJVlpV2DeZVcn4+Dk9Y/7hynhOUgmGQ9H1OoXrFdPhe1w8nS1w9VgDRNCo+m73XFp4EGJHBelalR9joxvqNdzvOPyA6rG66WW7base9dd5lon5JC5aNX8UwayWIkgg8QQt3ofTBY3vC8cuHNeeWV5acDCvbHbyl5I2Pw5NBprPpZrK0ZXybrZ3QXAdVb284CsCJi68bwDA5kT0PBeWayW4iu0AkGm0ZbHu756S0eSCtmuVocbstEFpJAMughwBknCQMBCBdO5JUNj1cU3q8HsNttZZQ7VwH3YL8DMNHik8sfJYyv7Q31bZTbZ4AdFMuMhsuce9BGIAOcDhCzulvaFUq0XUmtLA8XXG9IAPiDQAM8pM4LMU6pBBBggggjMEYgpmPp/MgM3VpNLH/wB9H0R2hawEG/OUZk+XFK+KNMuqYQC4unzcTuXilLXi0ABstABBdAIvRvxw8gMhyUmndeK1oo9li1khx7xcXXcQ2T7sgGOCD+mle4cuqxVaf+j1azaYY0OlrxUJJJMQSREDHKIHksXrHaXVHlzuQG4bgr7tbzQd4B6ifqqXS1CQUuO0iTm5oL9lNmv2utU2U6V0c6jh9GFek2l0Cdg/crI+y2x3LPXdtfWDQeDGD6uKN17rOFjqwYEQY3FNm9zKuTxy1VLz3O+Jxd1JP1UbAu5TBaTI92FMPdT2QYkrmjlHBSWBnqR80LKDKuePAei4XVQy48z81ylHcxqoJfQimXRKZQMmSXUJKBHJCSeEoVEK7SjsWjgfX/ZAIvSTu/yAQkrRD4nF6l3kYk6aU0ohBv8A2a1ZZVbPhqNdd3AtLS4dFV67Mm2v/Kz/AEhc+zq1XbU5ux1M9WkH5XkTrXT/ALXU5M/0BJlszTj3iUdGmrTRdmF687wNBc48GiT6BCUqElF6ctHZWIgYOqEUx+XN/oAP8aBu9hnCv0ZO0Wk1Hvec3Oc4/wCIzCr7V4hy+SJBQ9qGXRa0qML3ICV1KjJTyjKHBT3lGCnlQh65oerestFx20qfUNAPyQ2kbSo9AVv7FS4Nc3o9wQdteTK5rX5s6cX+KPSdSKN2w0j8V9/8zzHoAgvaDWDbDVnN11o5lw+krQaDs92y0W7qVMf5Qsf7Va4bZWtwl9UQNpDQ4n1jqiq2hLdWeWSnBUZKTStRkDKDsVY2Bnek+7J6ZBVNJ2Kt7J4HHhHVLlwWlbo5XJKdMUs7yFKYpwU8KECQlKcMJyB8k5ou3HoqCs4JTELvszuK5IUKtFHpJ/3h8vkEH2i70q49q7A54YFV5qHcVritjiZd5v8AYd2icvQLKhJAAMkwABiTshbjVvQXZua50GpG0SKZnJs+9+LZsjMhkkoLcGGNzewLqlZ6jLSyrcIY2bxOGBaRIBxOat9N1g6tUqCcYMERENA+iu7XoSpQILxF8XwTiXA5yd/68UJaNHNNBrwMJfTdBnvYPYSDkC0uH+FYZ5pNm3HjjFbGfstp74Fzjn/RH6T0AbYGXanZlrYDXNlu0k3gZk4bDki6OhwGg7TlwGwY7dpVmLN2YBiHR6ECBH7zQPM+YhyxriR5tbtXa1K9LQ9rTBdTN4DbiPEOip65lp6r1GvZyAHHAOJAO8tgnjtCxmseihd7Rgg5vAyMmL0b8lsx5naUzJPEquJl00ro0zuPRMWncei2GajkFSUswuQw7j0XTGkHEEdVCUz0PVipespb8DjPJ4BHreUlWmCszq9pwUqhD8GPADj8JHhdyxIPNbWxWTtKjAMQ5zcRiCCRiDuhYckWpG7DK416PT32hlKhfe4NZTp3nOOTQ1uJPReC6z6zuttodVMhmVJh9ynOE/iPiPE8Arf2o6//AGl32azu/szXfeOH/Wc0/wD5gjDeRO5YL7Sn48dK2Zpy3pBxena9V/2ldC1JmkUWtN6s7JW7pG+PQys4y3BWGjreC4DeUEouhuN1JP7LhJOQkCs52xkydIlQh69S1Xa6e8YjcFG/Uduxx84/RaajShoC7KWsMUjnPLKzF1NTgCRJ/wAqFq6nD8XotpaRioHt4qdtE7jMFX1AD/iHT6lVtq9mcZPM7u7816RCY0pRpV5I3fJ5zq/qOWWulekEXnMmIvtaSwyModB8lf6d0H2VTtGg9mfvmxGAkGo0A7WHZulXTrDetDHtMGkycRPec7/1YeqC1y024tezsjcN17HtJIFXwuZgJaHT5444wlTV7lK01RY6Q1rsteytDie2zYxoLnBw24e6efyWPsda/TrNghsF8CJvMa8sOPui8Z89yp32Z1FxD2ua8HbIIO3BaKzads9IUSKbu1gis1xhrmlvdewg4HEdErJJzd/Q6GNQW29mebXqyO8YmBiD0VvYbc51SK8uDQcQWsPdGElwgqHRjxfkMDw0PMcmnGRjhn5Kt0paaRYxlK+5xF6q52AvbmAYxHVLinL6HSpP2aLSWn6Fpp06TKfZ9mHOcDEzGERiWlzg6fw8ZVdpLV8hjGGWudec7aGNLRcB/EG4kf8A2NCD0VoN/wDfQ1nZlroqmA7EG7GZkThulbvRujndm59fv1Kji8g5NvGYA2bD6bFqU9Tt+jLKGjaPB5jX1QcThUBH5SPqmGpTvj/yn9V6sNE0/hjlgmOhRsJ88UVsrY8wo6huJH3gz+H+qsn6hH/uD+T+q3DtDkZDp+iIbYiYwM8lTtkTSPNafsyvvEVYG0BnqDewV9ZvZo1rHMbaK4BBBDSAMcHAs3EcVt6GjwwcTn+ils7e95K7fsG1yjzGv7JfhqtI/GHNPpKH/wCVL/jp9X/+q9arUNyENNFb9lWjzNnspO19P/Ofop6fsoE4vZ5Mc75kL0unYSc8EfRswAU3fkjkjz+w+yazx3nun8LWN+cqf/gEUn/dwWwCC6L2WIMCM5W6dSUdZuH7/e1LnG0FGdMx7NUnbm9f6Lv/AIUd8LeoWqC6CRoQzusyo1Wd8I6hSt1Y3tHULTAJKu2vZO7IKC5cE6ULomUhrMwQasrqDr04KFotMFexK6uyuLVVDGOcfdBd0E/vmoED0h/eH4jhyaA0eocfNQXCjQyAAdgE89vqum0ZQ0FZSWnQjaj+0IvukEzjeA+Nu38w9FT2jV69Wv0qhpuktAa0PaMPAGuwiMLuO5b6jSa1UeuwdTsrq9ABtRhBLwATdxBw24kZyl9pNhLKzMaL1R711td4LhBhgaYGeLpu8Th80UNB0rNWayk177RmCSHFo2PuiA0fiIVHrTbbTQFKSGh85Gb7GhjsTmJvt3HNbfUq1CpYmVC0MLs4967LJxxI7uE5ZK+y61MJ5d6QtHaDh3aVjffMgZhpPvH4n8VbVVy6q2cx1Sc/kiUUuBTk2MFIChbRbWsaXOwA8+QA2k7ktU9OB9Uh7QC49z8Me5O0nOf6RPxtJvkqTaVj1rfdw7N07Q7uxv3zCnq1D2JcwwYaRgHZyDIyzCsNP2dpAcRw/flPQKipU3lr2wYLHwYOYF5vq31WbK5xyaL/AESLUo2VJ03Xk9/0Zh/lQ7dYq1N7ZIeC4XhdbMEgGMsYlSWPQtapJDYBBguN2Z2wcfRDVdFvp1Xh4xp0nPBEwSRdbB5vn/CVljknq3ZremqRbM1uc1wbVo54ywzA4g4ZZ47FobBaadUXmEkwD3hBE5YHkei84dXLnZEkA5bssT5R5rT6nayUuyrNe0tFNt9229iBnGBktAH6lbMM5SdMRlioq0a0NTwsxq9rmK1U0aoDHOJNIgzInBjj8W47ea1YYtSaYh7ckZXFWngp7qe4ratFWV4XQanjFIFZaGjQkWp4SCohMUgucUry1gHZfAQNR8lE1MQeSEhSyDgIHSTb7qdEf9R4vflZ33fIDzVlSu7Sh2tabXe2Mpx5uxPpCqXAUQpti+I9FMyzgZBStEru6ioXqIuyG5O6zMc0tLQ4EEEETIOYPks/rRrrRsjCGua+tMCmMY/E4jILEf8AGdOs0utdWs+f/j0B2bBGUvvC9vwI81RaVljrBqx2zAHVCRQY8T7zwA1uAEAH7oYknMmFstGU6TaFNlO5DabBAum73RgdsqkbXaaWGF+ng05w5uEccY8ljqmsVna4sfRcHDA1GXQXHefCfXYkqUroc4qj06tRHLkq21Vbgl2Xz5LH2b2hsojB7qzcG3KjS17McXNeBDtuDp5jJXJ01TtYDqZkRkcCMdo2HDJH+ylzRXaSr1HEvhzmtglrcbocYDg3N2OZG/pJYrVDgBIdIiM+Ecclz9qNKpO2C0jeD+/VT2fSnb2+i24WDv3jiSSym+6HHZj8vIYM8mp7I0QjqW/Bc6yWu02mkymxzKbSAaxJ70xOQHhywGJnGApKWnnMuMrNAkwKgyfDZksGLMcNoQ9KgXveWYh0TOAF0XTMbD9FbUbFdMlxOERs8pxWaWWU3bGaIQjpHsmk21ASwgwYO8Ebwu67r0Eki7OWE8zwUFTR7Q41G91+ZOd4DNpAzzXTbU0xDs9m3zGaF77MClzEFtWg6dS8Wyxzs3NyOzEZdIXnlqDqBNOT3iS5w8L7riMBuHHaeS9LpBo8InEzvBnLeI3Kj05oIVHPIgXu+GkeF8d4g7AYkjfiix5XjYWhS2ZiK2kLjc4ecZGYIyA5fNev6saVNpslGsfE9gvfmaS13q09V4fbLDDyHA3tt4nD+i9m1GsfZWCg0iJaXxuD3F49CF08bT3Xky5k1yXwaumpoSlaEZgSqzvHmuIU9oGM7wPkoYWaSpscuB4SKRShUWSgJJq1rpmCHs/mbj6qPt2fG3+YfqtWwtbkqgq0ZxGakbXYcnNPJwP1XbXN3jqoWA1WkAkjAAkngMSqvRTHvp9pHicThs3K40vUAouAzPd65+krvRVANosHCepS2rlQadRsBbVcEFrHrA+mxjGf3lUuDT8IaMXneAS3mJyWkNNZnWmyONezkeE9pSxyD6jQGE7pILZ/EFbTQKaZiKmr4qOLnue4uJJeSCXE7SIhQVNUzSr0nOINF7xDwMIBEgj3XDd81s26NFN8PbMZ7HYjO9s2ZYKw0zox5pi8S6mGi6CBhMQO6MTJAnbghjKSTvwHJRtFGbUGBgLoN6B2jTfaGnEC74s5EcTgqLT2jGX7rQYDhdkQ597HHHf+92nZbJDQ8l10ggvnvDACG5TkPPigLNSBrF9USSSWlvh73vDbI5bErV5QxR8MxOltWXtp3w03b10vAN29E3ZyB+aG0DbXUapjIETyJxXo2sWjnNa2Gl9Mic+6HHA4DCVkxoEmuKbKeJqX3HMhl0FrSZylrtk4lOU/xpitG9ov7Y3tRkMtoMqPR+sDrILppucIN7EAugkgh2+JGPBWzaMYLivYg8YiVnlj7i3NCnp28B1m0rSrBtWi57C4G6SyWOwxa8iQOIkERwR9DSrXPFJ/cq3b1x20bXMdk9vEeiwZ0fUsr3OoHuky6n7pI2xsO5wg8VZjXWi5gbXpuDhlIHdORLHbOX+yyTwyi9lYdxZrrXQvAAzEyeMDDPiUC7RtOmC51SpdGJmo+N+U4+Sq7BrJTLbrrRTiTdi8HXTli9xM8lNZ7XY6TIZUDok4EuJJxJl2Zx3pWh+UF8drCdBW5lWnep5XnSJxBvEifKFNpN8UzGZIA25kXoH5byorZpOrWa9tnaygTgK5Mu2YhjQZPiGJwwPBWWgNCOpia9WpaKjszViANzW7BthGsEpK+COaTsAsWqf2mq1z57BpBu/FBJLGna0nA7gIC37eH6LhvDDkuwF0MOPtxpGPLkeR2yW9guUgF0GrTyIIq7cB0Q8I2sO6evRBFJyKmHB7CTFIpJYZHWoNibo6BDOot3DoEe9uCFc1U0EmD9g34W9AkaDfhb/KFImKoIHq0wAYaAThgAM1etbAA3ADpgqiky9UYON4+WKt0/CuWLyeEPKgt1hbWpljhIKnSlOFGapsdZ3RXaa1PCKoHfbj7zR488xO+Au9I6bp1bwa4Fga4NbIm9dusBadziDjuO5aEicx1Qdo0LRqCHU2+WB8jmNmSBxfgK15KCwMa3Y2QAJMZAQMTswUNtt1Jr8S3FpDQ0gkPBkQBicowV+zVKgBEOIgiCZiTOG0I2loqm0yGy4CLziXGN0nYkxwNMa8y8Gbsxr1gGXLjdrnCCCPhaYPWBzVnYtXmUgS2S93ic7EnzzV4xia5+5TVj9i3lsorRYQcHDHegjo0g4YhaWrZgUO6xEf0VOLTLUzO1NGuOxVls1Uv+7Hktl9njf0TihxPoqcbD1nnf8Ay6k5f+KsrBqIGEEgf6itn2HE9AnFA7/QK9LK1lPZdChmWJ3n6K1stggyT5IqnZuPopOw4lRYwHMYMCkDVyKXFdCnxRpC2xBdSuLiV1GijtAORoQtXM80rLwFDk4CctSa1dJI06Q1VuKSSjIiArlySSBho70Y371x3Ngef+ys0klpxfEVk5EmSSTQB13TanSUKfBIuYTpIgEOBguE6SoiEkkkoWJOGBJJSgbHuBRvTpKmRMdgwCchJJWWNCdJJQgoTFJJQiEEPXb3vIfv0SSQZPiFHk5hckJJLOxp/9k="/>
          <p:cNvSpPr>
            <a:spLocks noChangeAspect="1" noChangeArrowheads="1"/>
          </p:cNvSpPr>
          <p:nvPr/>
        </p:nvSpPr>
        <p:spPr bwMode="auto">
          <a:xfrm>
            <a:off x="63500" y="-153988"/>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BE" dirty="0">
              <a:solidFill>
                <a:prstClr val="white"/>
              </a:solidFill>
            </a:endParaRPr>
          </a:p>
        </p:txBody>
      </p:sp>
      <p:sp>
        <p:nvSpPr>
          <p:cNvPr id="70664" name="AutoShape 8" descr="data:image/jpeg;base64,/9j/4AAQSkZJRgABAQAAAQABAAD/2wCEAAkGBhQSEBQUExQVFBQWFBUVFRUUGBcUFxQXFRUVFRUUFBUXHCYeFxkkGhQUHy8gIycpLCwsFR4xNTAqNSYrLSkBCQoKDgwOGg8PGikcHxwqKSwsKSksKSksKSwpLCkpLCksLCwsKSkpLCkpKSksKSwsKSksKSksLCwsLCksLCwpKf/AABEIANUA7QMBIgACEQEDEQH/xAAcAAABBQEBAQAAAAAAAAAAAAAEAAEDBQYCBwj/xABFEAABAwEEBwUFBgMGBgMAAAABAAIRAwQSITEFBkFRYXGREyIygaEHQlKxwRQjYnLR8BWS4SQzgqKy8RYXQ1PC0kRjs//EABoBAAIDAQEAAAAAAAAAAAAAAAIDAAEEBQb/xAApEQACAgEDBAICAQUAAAAAAAAAAQIRAxIhMQQTQVEyYSJxQhQjkaHw/9oADAMBAAIRAxEAPwDMynJShIhcs9MMk52Hknhc1vCeRVFS4K0VowXdPFCCpiiKb1qo8+FCku20gNkrinURAghCQEiMuir9K0sWvG6D9FbPowgbXTwg+E+hUQLQFTqSjRkquk43o8laOKkkCQ1TgeSEsx73miXHA+aEpHEeatFGqsB7iF0kcYU2jX9xDW93eKT/ACKXIIM1ZUfD5quAyR7D3QjlwQFtJ7yhK6rZlcOUQZw4qutTbxA3n9+iMtL4HPBCuBJAGJKZEoszVpBsFx8v1TWdjD4QB80JT0S45uaPVWNm0VdHi45KOkWkEUaQRNGtGYkKJkDCZSlByFQeyrGLeakt1YPZhmCMN04KrpWmDGz5IoeA8XAdBKVKNB4U+5GvZDKZOkFR3TqUgkU4CgYlHaPA7kVJCaFRTVqjONcp6VVDubBI4rprlrPPvZljTqoqkVV0qiOo1eKFooMzwQFroRO5GMdxRT7E5zrlx98Cbtx94A7bsTHFBwSrMk5n3x5z1x+qPqHBNbLCW1Z2ZciNh3KO2OhqJu6AZw04Hkhxn5KahiDyUBzVlGi0U7uqK3YkptE1ME1sdif3sSvJXkGpo9h7oQFEo0ZIpFg1YYqCq+BKmDsI6ICtLnQP3xKtFgz3l7t+4D6K1sejDEkxv38lb6G1LtTmX2UKrgfeawwfyl0SOS5NItcWOBa5via4FrgeLSJCJy9BJAjbJdOAHniUYwYYpZKNzpQEHIChe5PUcoKjlZBTJHRHThHEn99FWKyhDM19LG536EnBTFKEs6pInASCSoMZKE6ShDP2xsPdzKhRekm/eny+QQpWqL2OFlVTa+x2uRNEEkAYkkAAbScgEGtR7O7MH21pdiKbXVAPxCGt6F0+QVvgUlbo9G1J1C+zxVrXXVs2tzFLlsL+OzYt/S5qhslrJwS0rrVRsbL9YnEwxjRefUO5rfmchKz2PcfCCdO6oWa1g9rTF4iO0b3Xjd3hn5yvEvaBqLWsHeP3lEmG1WiIJybUb7rvQ+i9Qsuvlor40rI1rdhq1TMcQxv1VhVtjq9J1K00aL2PaWva1zsWnZDm+siIlTuQT5J/T5K3R866PPdKiO1bDTfs8r2eq7sGvr0Ti1wEvaPhqNGN4bxgc8MhQ1tA2hjSX0KzRO2m8fRMU4t2mIljkvB1omop7VmUDo58GFZWkT5hC+QKAaKPBwCr6fiVxZtB2muAKNJ7pwvxdYOJecIUky1FvgrrPZn1KjadNpfUc66xozJ+g2ycAF7FqR7NKVkaKlWK1fMuIllM7qYO74jjuhUug9TK1kp/cVWMqkQ+saYfUO9rC/u02cAJ3kqV2ntJ2XxVG12DZUYJj8zII54oO7G6s2R6WdWqPTgFWawasULYyKre8PDUbhUZ+V27gZHBVuq+v9G1kU3Dsa//AG3GQ+M+zf73LA8Fo6tRHaoQ4yTpnheuOrNSwVAHEVGPm48CJuxIcPdcJBiYxw4Z9tYOXqXtZqtNkYDE9u27v8FS9HkvHzgVcdwZKmGPKiJXLSnciKR3ZWy4cEeULYGYnl80UlT5Ol0cdmxSlKSRQG4rv4xwS/jHBViS0aEZu5Iszpngl/GeCq4TKaEV3JBletfM8I6KEp6Rw8/n/smciSo5+b5MZab2fWkMtcH36bmjnLXfJpWZVzqe2bbR5u9GOKkuBcNpI9eo1zIWHsdtdbbXVrVMWtqOp0x8LGOIAHPM7yStsxi821Jc5pqscML19vGTB+h8ysr+LN+OlJHo1CpcwGSsKda8qqyVw7gdkoh0txjLosptassQ47VPTqbNv7hBWStOBiNi5bWio5u6I5ET856KC3G9ior6VoVcatKk85EvY1zhGBxInNVWlNG2Go0ANNF3xUzIHNpJB9FY6xWFjDfNJrmPJvZgtec8WkGDn1WTtdjcT9zmcAwycSYF0zPVSLa8mhYMc420WerWqVBtYPdUFaMWtLLone4FxveeG3HBb4v6BU+gNANo08cXkAvcTPMCcmo+jLmzOZJ8pw9IROTb3EdvHF1DYMDlDaaIeIITsrbM4TucFQKW55/rVoE0vvGYEEGRhBGIcNxBjovR9F6SNaz0Kh8T6THO5lon1lU2nWs7Cr2nhbTe4ngGk/RWWhaVyyWdpzFCkDzuNn1JTYN0Jzu69mI9rwB+zGcR2wjgey73PYvOhith7VrVNqpt+CkOr3En0AWOoFaocHPycnTAuyuYXTkQKHfablORmXAehP0Qn8Xcu9KiGMG8lx9B9VWqKKZswtqOwcdLuTHSz0EkVNKHa5ey2/ho3lN/DBvKtISupetmrtxKv+FjeUhoocVa3UoVa2V2kVTrGGiRP7lDFWttb92VUlNg7Rzuqioy2GhXWpzot1D8zh1Y5UqloWl1NzXsMOYQ5p3EYhGzKnue313QxxGxrj0BK8v0Naeze1x8MQ7kYk+Rhblulu2sFSq3A9hUJG4im7LhK81sle8wEZQsyXKNl0z1TR4a9sSAYwOJ5HAoqjXLH3HgEwJ2hwOR4jA9FgtWdPltRtNxwyYf/E8IyXoFpAqU2vb42A45ktOY44gGOCzTjpZvhNTVnXZ9m8Fpmm7L8J+E/T9yRabNeN8eNrcvjbM3eecczvUGj3ipTLXGZGeUHMHrim0XXIcWumWkgjcRh++EJdkd/wCCYUhXpuYZuvbjsLZ2jcQcfILEam0apttVtQ3uxvNOAAvXroOG2A6Oa3Bf2dRwnA99vI5gec9ULZNGhlor1WiTWc1x4XabQY85PmrT2aYLTbTTpB9bAXMi7PlhK7D4YYAnID0HkoqEPe4nIQ0T+EST1JHknGLyBk3DP3nDLyH+pUT6Og8MYTsGJO87fM/VRhsYnxbeHAJVnCbucQ47sPCOc4+XJUmuGm+xo9zB7wWt/CNruY2cSiW7L4VsodcdNGu9tkpGQ97WVCNpc4AMncMz02Fem1BHLZyGS8a1Gs3aaSoDY0uqH/Axzh63V7HaHrQ1pVGGUtTPE9frX2lvqn4brP5QP1KoqDkZrNUm2V4y7V46GPoq+kcVoj8TLP5MMIXDlJOC5pDvDn8lATu12YG7OxseqH+wN3BWldmI/KPXH6qItS9R1cMFoQCLENwS+xDcEbcxSuKah2hBSUJwmhCNFCYJ0gqIC6TMM8x+/RVJVlpV2DeZVcn4+Dk9Y/7hynhOUgmGQ9H1OoXrFdPhe1w8nS1w9VgDRNCo+m73XFp4EGJHBelalR9joxvqNdzvOPyA6rG66WW7base9dd5lon5JC5aNX8UwayWIkgg8QQt3ofTBY3vC8cuHNeeWV5acDCvbHbyl5I2Pw5NBprPpZrK0ZXybrZ3QXAdVb284CsCJi68bwDA5kT0PBeWayW4iu0AkGm0ZbHu756S0eSCtmuVocbstEFpJAMughwBknCQMBCBdO5JUNj1cU3q8HsNttZZQ7VwH3YL8DMNHik8sfJYyv7Q31bZTbZ4AdFMuMhsuce9BGIAOcDhCzulvaFUq0XUmtLA8XXG9IAPiDQAM8pM4LMU6pBBBggggjMEYgpmPp/MgM3VpNLH/wB9H0R2hawEG/OUZk+XFK+KNMuqYQC4unzcTuXilLXi0ABstABBdAIvRvxw8gMhyUmndeK1oo9li1khx7xcXXcQ2T7sgGOCD+mle4cuqxVaf+j1azaYY0OlrxUJJJMQSREDHKIHksXrHaXVHlzuQG4bgr7tbzQd4B6ifqqXS1CQUuO0iTm5oL9lNmv2utU2U6V0c6jh9GFek2l0Cdg/crI+y2x3LPXdtfWDQeDGD6uKN17rOFjqwYEQY3FNm9zKuTxy1VLz3O+Jxd1JP1UbAu5TBaTI92FMPdT2QYkrmjlHBSWBnqR80LKDKuePAei4XVQy48z81ylHcxqoJfQimXRKZQMmSXUJKBHJCSeEoVEK7SjsWjgfX/ZAIvSTu/yAQkrRD4nF6l3kYk6aU0ohBv8A2a1ZZVbPhqNdd3AtLS4dFV67Mm2v/Kz/AEhc+zq1XbU5ux1M9WkH5XkTrXT/ALXU5M/0BJlszTj3iUdGmrTRdmF687wNBc48GiT6BCUqElF6ctHZWIgYOqEUx+XN/oAP8aBu9hnCv0ZO0Wk1Hvec3Oc4/wCIzCr7V4hy+SJBQ9qGXRa0qML3ICV1KjJTyjKHBT3lGCnlQh65oerestFx20qfUNAPyQ2kbSo9AVv7FS4Nc3o9wQdteTK5rX5s6cX+KPSdSKN2w0j8V9/8zzHoAgvaDWDbDVnN11o5lw+krQaDs92y0W7qVMf5Qsf7Va4bZWtwl9UQNpDQ4n1jqiq2hLdWeWSnBUZKTStRkDKDsVY2Bnek+7J6ZBVNJ2Kt7J4HHhHVLlwWlbo5XJKdMUs7yFKYpwU8KECQlKcMJyB8k5ou3HoqCs4JTELvszuK5IUKtFHpJ/3h8vkEH2i70q49q7A54YFV5qHcVritjiZd5v8AYd2icvQLKhJAAMkwABiTshbjVvQXZua50GpG0SKZnJs+9+LZsjMhkkoLcGGNzewLqlZ6jLSyrcIY2bxOGBaRIBxOat9N1g6tUqCcYMERENA+iu7XoSpQILxF8XwTiXA5yd/68UJaNHNNBrwMJfTdBnvYPYSDkC0uH+FYZ5pNm3HjjFbGfstp74Fzjn/RH6T0AbYGXanZlrYDXNlu0k3gZk4bDki6OhwGg7TlwGwY7dpVmLN2YBiHR6ECBH7zQPM+YhyxriR5tbtXa1K9LQ9rTBdTN4DbiPEOip65lp6r1GvZyAHHAOJAO8tgnjtCxmseihd7Rgg5vAyMmL0b8lsx5naUzJPEquJl00ro0zuPRMWncei2GajkFSUswuQw7j0XTGkHEEdVCUz0PVipespb8DjPJ4BHreUlWmCszq9pwUqhD8GPADj8JHhdyxIPNbWxWTtKjAMQ5zcRiCCRiDuhYckWpG7DK416PT32hlKhfe4NZTp3nOOTQ1uJPReC6z6zuttodVMhmVJh9ynOE/iPiPE8Arf2o6//AGl32azu/szXfeOH/Wc0/wD5gjDeRO5YL7Sn48dK2Zpy3pBxena9V/2ldC1JmkUWtN6s7JW7pG+PQys4y3BWGjreC4DeUEouhuN1JP7LhJOQkCs52xkydIlQh69S1Xa6e8YjcFG/Uduxx84/RaajShoC7KWsMUjnPLKzF1NTgCRJ/wAqFq6nD8XotpaRioHt4qdtE7jMFX1AD/iHT6lVtq9mcZPM7u7816RCY0pRpV5I3fJ5zq/qOWWulekEXnMmIvtaSwyModB8lf6d0H2VTtGg9mfvmxGAkGo0A7WHZulXTrDetDHtMGkycRPec7/1YeqC1y024tezsjcN17HtJIFXwuZgJaHT5444wlTV7lK01RY6Q1rsteytDie2zYxoLnBw24e6efyWPsda/TrNghsF8CJvMa8sOPui8Z89yp32Z1FxD2ua8HbIIO3BaKzads9IUSKbu1gis1xhrmlvdewg4HEdErJJzd/Q6GNQW29mebXqyO8YmBiD0VvYbc51SK8uDQcQWsPdGElwgqHRjxfkMDw0PMcmnGRjhn5Kt0paaRYxlK+5xF6q52AvbmAYxHVLinL6HSpP2aLSWn6Fpp06TKfZ9mHOcDEzGERiWlzg6fw8ZVdpLV8hjGGWudec7aGNLRcB/EG4kf8A2NCD0VoN/wDfQ1nZlroqmA7EG7GZkThulbvRujndm59fv1Kji8g5NvGYA2bD6bFqU9Tt+jLKGjaPB5jX1QcThUBH5SPqmGpTvj/yn9V6sNE0/hjlgmOhRsJ88UVsrY8wo6huJH3gz+H+qsn6hH/uD+T+q3DtDkZDp+iIbYiYwM8lTtkTSPNafsyvvEVYG0BnqDewV9ZvZo1rHMbaK4BBBDSAMcHAs3EcVt6GjwwcTn+ils7e95K7fsG1yjzGv7JfhqtI/GHNPpKH/wCVL/jp9X/+q9arUNyENNFb9lWjzNnspO19P/Ofop6fsoE4vZ5Mc75kL0unYSc8EfRswAU3fkjkjz+w+yazx3nun8LWN+cqf/gEUn/dwWwCC6L2WIMCM5W6dSUdZuH7/e1LnG0FGdMx7NUnbm9f6Lv/AIUd8LeoWqC6CRoQzusyo1Wd8I6hSt1Y3tHULTAJKu2vZO7IKC5cE6ULomUhrMwQasrqDr04KFotMFexK6uyuLVVDGOcfdBd0E/vmoED0h/eH4jhyaA0eocfNQXCjQyAAdgE89vqum0ZQ0FZSWnQjaj+0IvukEzjeA+Nu38w9FT2jV69Wv0qhpuktAa0PaMPAGuwiMLuO5b6jSa1UeuwdTsrq9ABtRhBLwATdxBw24kZyl9pNhLKzMaL1R711td4LhBhgaYGeLpu8Th80UNB0rNWayk177RmCSHFo2PuiA0fiIVHrTbbTQFKSGh85Gb7GhjsTmJvt3HNbfUq1CpYmVC0MLs4967LJxxI7uE5ZK+y61MJ5d6QtHaDh3aVjffMgZhpPvH4n8VbVVy6q2cx1Sc/kiUUuBTk2MFIChbRbWsaXOwA8+QA2k7ktU9OB9Uh7QC49z8Me5O0nOf6RPxtJvkqTaVj1rfdw7N07Q7uxv3zCnq1D2JcwwYaRgHZyDIyzCsNP2dpAcRw/flPQKipU3lr2wYLHwYOYF5vq31WbK5xyaL/AESLUo2VJ03Xk9/0Zh/lQ7dYq1N7ZIeC4XhdbMEgGMsYlSWPQtapJDYBBguN2Z2wcfRDVdFvp1Xh4xp0nPBEwSRdbB5vn/CVljknq3ZremqRbM1uc1wbVo54ywzA4g4ZZ47FobBaadUXmEkwD3hBE5YHkei84dXLnZEkA5bssT5R5rT6nayUuyrNe0tFNt9229iBnGBktAH6lbMM5SdMRlioq0a0NTwsxq9rmK1U0aoDHOJNIgzInBjj8W47ea1YYtSaYh7ckZXFWngp7qe4ratFWV4XQanjFIFZaGjQkWp4SCohMUgucUry1gHZfAQNR8lE1MQeSEhSyDgIHSTb7qdEf9R4vflZ33fIDzVlSu7Sh2tabXe2Mpx5uxPpCqXAUQpti+I9FMyzgZBStEru6ioXqIuyG5O6zMc0tLQ4EEEETIOYPks/rRrrRsjCGua+tMCmMY/E4jILEf8AGdOs0utdWs+f/j0B2bBGUvvC9vwI81RaVljrBqx2zAHVCRQY8T7zwA1uAEAH7oYknMmFstGU6TaFNlO5DabBAum73RgdsqkbXaaWGF+ng05w5uEccY8ljqmsVna4sfRcHDA1GXQXHefCfXYkqUroc4qj06tRHLkq21Vbgl2Xz5LH2b2hsojB7qzcG3KjS17McXNeBDtuDp5jJXJ01TtYDqZkRkcCMdo2HDJH+ylzRXaSr1HEvhzmtglrcbocYDg3N2OZG/pJYrVDgBIdIiM+Ecclz9qNKpO2C0jeD+/VT2fSnb2+i24WDv3jiSSym+6HHZj8vIYM8mp7I0QjqW/Bc6yWu02mkymxzKbSAaxJ70xOQHhywGJnGApKWnnMuMrNAkwKgyfDZksGLMcNoQ9KgXveWYh0TOAF0XTMbD9FbUbFdMlxOERs8pxWaWWU3bGaIQjpHsmk21ASwgwYO8Ebwu67r0Eki7OWE8zwUFTR7Q41G91+ZOd4DNpAzzXTbU0xDs9m3zGaF77MClzEFtWg6dS8Wyxzs3NyOzEZdIXnlqDqBNOT3iS5w8L7riMBuHHaeS9LpBo8InEzvBnLeI3Kj05oIVHPIgXu+GkeF8d4g7AYkjfiix5XjYWhS2ZiK2kLjc4ecZGYIyA5fNev6saVNpslGsfE9gvfmaS13q09V4fbLDDyHA3tt4nD+i9m1GsfZWCg0iJaXxuD3F49CF08bT3Xky5k1yXwaumpoSlaEZgSqzvHmuIU9oGM7wPkoYWaSpscuB4SKRShUWSgJJq1rpmCHs/mbj6qPt2fG3+YfqtWwtbkqgq0ZxGakbXYcnNPJwP1XbXN3jqoWA1WkAkjAAkngMSqvRTHvp9pHicThs3K40vUAouAzPd65+krvRVANosHCepS2rlQadRsBbVcEFrHrA+mxjGf3lUuDT8IaMXneAS3mJyWkNNZnWmyONezkeE9pSxyD6jQGE7pILZ/EFbTQKaZiKmr4qOLnue4uJJeSCXE7SIhQVNUzSr0nOINF7xDwMIBEgj3XDd81s26NFN8PbMZ7HYjO9s2ZYKw0zox5pi8S6mGi6CBhMQO6MTJAnbghjKSTvwHJRtFGbUGBgLoN6B2jTfaGnEC74s5EcTgqLT2jGX7rQYDhdkQ597HHHf+92nZbJDQ8l10ggvnvDACG5TkPPigLNSBrF9USSSWlvh73vDbI5bErV5QxR8MxOltWXtp3w03b10vAN29E3ZyB+aG0DbXUapjIETyJxXo2sWjnNa2Gl9Mic+6HHA4DCVkxoEmuKbKeJqX3HMhl0FrSZylrtk4lOU/xpitG9ov7Y3tRkMtoMqPR+sDrILppucIN7EAugkgh2+JGPBWzaMYLivYg8YiVnlj7i3NCnp28B1m0rSrBtWi57C4G6SyWOwxa8iQOIkERwR9DSrXPFJ/cq3b1x20bXMdk9vEeiwZ0fUsr3OoHuky6n7pI2xsO5wg8VZjXWi5gbXpuDhlIHdORLHbOX+yyTwyi9lYdxZrrXQvAAzEyeMDDPiUC7RtOmC51SpdGJmo+N+U4+Sq7BrJTLbrrRTiTdi8HXTli9xM8lNZ7XY6TIZUDok4EuJJxJl2Zx3pWh+UF8drCdBW5lWnep5XnSJxBvEifKFNpN8UzGZIA25kXoH5byorZpOrWa9tnaygTgK5Mu2YhjQZPiGJwwPBWWgNCOpia9WpaKjszViANzW7BthGsEpK+COaTsAsWqf2mq1z57BpBu/FBJLGna0nA7gIC37eH6LhvDDkuwF0MOPtxpGPLkeR2yW9guUgF0GrTyIIq7cB0Q8I2sO6evRBFJyKmHB7CTFIpJYZHWoNibo6BDOot3DoEe9uCFc1U0EmD9g34W9AkaDfhb/KFImKoIHq0wAYaAThgAM1etbAA3ADpgqiky9UYON4+WKt0/CuWLyeEPKgt1hbWpljhIKnSlOFGapsdZ3RXaa1PCKoHfbj7zR488xO+Au9I6bp1bwa4Fga4NbIm9dusBadziDjuO5aEicx1Qdo0LRqCHU2+WB8jmNmSBxfgK15KCwMa3Y2QAJMZAQMTswUNtt1Jr8S3FpDQ0gkPBkQBicowV+zVKgBEOIgiCZiTOG0I2loqm0yGy4CLziXGN0nYkxwNMa8y8Gbsxr1gGXLjdrnCCCPhaYPWBzVnYtXmUgS2S93ic7EnzzV4xia5+5TVj9i3lsorRYQcHDHegjo0g4YhaWrZgUO6xEf0VOLTLUzO1NGuOxVls1Uv+7Hktl9njf0TihxPoqcbD1nnf8Ay6k5f+KsrBqIGEEgf6itn2HE9AnFA7/QK9LK1lPZdChmWJ3n6K1stggyT5IqnZuPopOw4lRYwHMYMCkDVyKXFdCnxRpC2xBdSuLiV1GijtAORoQtXM80rLwFDk4CctSa1dJI06Q1VuKSSjIiArlySSBho70Y371x3Ngef+ys0klpxfEVk5EmSSTQB13TanSUKfBIuYTpIgEOBguE6SoiEkkkoWJOGBJJSgbHuBRvTpKmRMdgwCchJJWWNCdJJQgoTFJJQiEEPXb3vIfv0SSQZPiFHk5hckJJLOxp/9k="/>
          <p:cNvSpPr>
            <a:spLocks noChangeAspect="1" noChangeArrowheads="1"/>
          </p:cNvSpPr>
          <p:nvPr/>
        </p:nvSpPr>
        <p:spPr bwMode="auto">
          <a:xfrm>
            <a:off x="63500" y="-153988"/>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BE" dirty="0">
              <a:solidFill>
                <a:prstClr val="white"/>
              </a:solidFill>
            </a:endParaRPr>
          </a:p>
        </p:txBody>
      </p:sp>
      <p:sp>
        <p:nvSpPr>
          <p:cNvPr id="11" name="Rectangle 10"/>
          <p:cNvSpPr/>
          <p:nvPr/>
        </p:nvSpPr>
        <p:spPr>
          <a:xfrm>
            <a:off x="2323293" y="243487"/>
            <a:ext cx="4258730" cy="769441"/>
          </a:xfrm>
          <a:prstGeom prst="rect">
            <a:avLst/>
          </a:prstGeom>
        </p:spPr>
        <p:txBody>
          <a:bodyPr wrap="none">
            <a:spAutoFit/>
          </a:bodyPr>
          <a:lstStyle/>
          <a:p>
            <a:pPr algn="ctr">
              <a:spcBef>
                <a:spcPct val="0"/>
              </a:spcBef>
              <a:defRPr/>
            </a:pPr>
            <a:r>
              <a:rPr lang="fr-BE" sz="4400" b="1" dirty="0">
                <a:solidFill>
                  <a:srgbClr val="FFFF00"/>
                </a:solidFill>
              </a:rPr>
              <a:t>CHANT À MARIE</a:t>
            </a:r>
          </a:p>
        </p:txBody>
      </p:sp>
      <p:sp>
        <p:nvSpPr>
          <p:cNvPr id="2" name="Rectangle 1"/>
          <p:cNvSpPr/>
          <p:nvPr/>
        </p:nvSpPr>
        <p:spPr>
          <a:xfrm>
            <a:off x="251520" y="1052736"/>
            <a:ext cx="8604572" cy="2308324"/>
          </a:xfrm>
          <a:prstGeom prst="rect">
            <a:avLst/>
          </a:prstGeom>
        </p:spPr>
        <p:txBody>
          <a:bodyPr wrap="square">
            <a:spAutoFit/>
          </a:bodyPr>
          <a:lstStyle/>
          <a:p>
            <a:r>
              <a:rPr lang="fr-FR" sz="3600" b="1" dirty="0">
                <a:solidFill>
                  <a:prstClr val="white"/>
                </a:solidFill>
                <a:latin typeface="Lucida Bright" panose="02040602050505020304" pitchFamily="18" charset="0"/>
              </a:rPr>
              <a:t>2/Marie, l'amour et la tendresse</a:t>
            </a:r>
          </a:p>
          <a:p>
            <a:r>
              <a:rPr lang="fr-FR" sz="3600" b="1" dirty="0">
                <a:solidFill>
                  <a:prstClr val="white"/>
                </a:solidFill>
                <a:latin typeface="Lucida Bright" panose="02040602050505020304" pitchFamily="18" charset="0"/>
              </a:rPr>
              <a:t>Marie, exile d'allégresse</a:t>
            </a:r>
          </a:p>
          <a:p>
            <a:r>
              <a:rPr lang="fr-FR" sz="3600" b="1" dirty="0">
                <a:solidFill>
                  <a:prstClr val="white"/>
                </a:solidFill>
                <a:latin typeface="Lucida Bright" panose="02040602050505020304" pitchFamily="18" charset="0"/>
              </a:rPr>
              <a:t>Tu as dit oui au projet de ton Dieu</a:t>
            </a:r>
          </a:p>
          <a:p>
            <a:r>
              <a:rPr lang="fr-FR" sz="3600" b="1" dirty="0">
                <a:solidFill>
                  <a:prstClr val="white"/>
                </a:solidFill>
                <a:latin typeface="Lucida Bright" panose="02040602050505020304" pitchFamily="18" charset="0"/>
              </a:rPr>
              <a:t>Tu as dit oui et acquis les cieux</a:t>
            </a:r>
            <a:endParaRPr lang="en-US" sz="3600" b="1" dirty="0">
              <a:solidFill>
                <a:prstClr val="white"/>
              </a:solidFill>
              <a:latin typeface="Lucida Bright" panose="02040602050505020304" pitchFamily="18" charset="0"/>
            </a:endParaRPr>
          </a:p>
        </p:txBody>
      </p:sp>
    </p:spTree>
    <p:extLst>
      <p:ext uri="{BB962C8B-B14F-4D97-AF65-F5344CB8AC3E}">
        <p14:creationId xmlns:p14="http://schemas.microsoft.com/office/powerpoint/2010/main" val="1688720738"/>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Titre 1"/>
          <p:cNvSpPr txBox="1">
            <a:spLocks/>
          </p:cNvSpPr>
          <p:nvPr/>
        </p:nvSpPr>
        <p:spPr>
          <a:xfrm>
            <a:off x="4572000" y="3479527"/>
            <a:ext cx="4508376" cy="1470025"/>
          </a:xfrm>
          <a:prstGeom prst="rect">
            <a:avLst/>
          </a:prstGeom>
        </p:spPr>
        <p:txBody>
          <a:bodyPr vert="horz" lIns="91440" tIns="45720" rIns="91440" bIns="45720" rtlCol="0" anchor="ctr">
            <a:noAutofit/>
          </a:bodyPr>
          <a:lstStyle/>
          <a:p>
            <a:endParaRPr lang="fr-BE" sz="2400" dirty="0">
              <a:solidFill>
                <a:srgbClr val="738AC8">
                  <a:lumMod val="75000"/>
                </a:srgbClr>
              </a:solidFill>
              <a:latin typeface="Comic Sans MS" pitchFamily="66" charset="0"/>
            </a:endParaRPr>
          </a:p>
          <a:p>
            <a:pPr>
              <a:spcBef>
                <a:spcPct val="0"/>
              </a:spcBef>
            </a:pPr>
            <a:br>
              <a:rPr lang="fr-BE" sz="2400" dirty="0">
                <a:solidFill>
                  <a:srgbClr val="738AC8">
                    <a:lumMod val="75000"/>
                  </a:srgbClr>
                </a:solidFill>
                <a:latin typeface="Comic Sans MS" pitchFamily="66" charset="0"/>
              </a:rPr>
            </a:br>
            <a:br>
              <a:rPr lang="fr-BE" sz="2400" dirty="0">
                <a:solidFill>
                  <a:srgbClr val="738AC8">
                    <a:lumMod val="75000"/>
                  </a:srgbClr>
                </a:solidFill>
                <a:latin typeface="Comic Sans MS" pitchFamily="66" charset="0"/>
              </a:rPr>
            </a:br>
            <a:endParaRPr lang="fr-BE" sz="2400" dirty="0">
              <a:solidFill>
                <a:srgbClr val="738AC8">
                  <a:lumMod val="75000"/>
                </a:srgbClr>
              </a:solidFill>
              <a:latin typeface="Comic Sans MS" pitchFamily="66" charset="0"/>
            </a:endParaRPr>
          </a:p>
        </p:txBody>
      </p:sp>
      <p:sp>
        <p:nvSpPr>
          <p:cNvPr id="70658" name="AutoShape 2" descr="data:image/jpeg;base64,/9j/4AAQSkZJRgABAQAAAQABAAD/2wCEAAkGBhQSEBQUExQVFBQWFBUVFRUUGBcUFxQXFRUVFRUUFBUXHCYeFxkkGhQUHy8gIycpLCwsFR4xNTAqNSYrLSkBCQoKDgwOGg8PGikcHxwqKSwsKSksKSksKSwpLCkpLCksLCwsKSkpLCkpKSksKSwsKSksKSksLCwsLCksLCwpKf/AABEIANUA7QMBIgACEQEDEQH/xAAcAAABBQEBAQAAAAAAAAAAAAAEAAEDBQYCBwj/xABFEAABAwEEBwUFBgMGBgMAAAABAAIRAwQSITEFBkFRYXGREyIygaEHQlKxwRQjYnLR8BWS4SQzgqKy8RYXQ1PC0kRjs//EABoBAAIDAQEAAAAAAAAAAAAAAAIDAAEEBQb/xAApEQACAgEDBAICAQUAAAAAAAAAAQIRAxIhMQQTQVEyYSJxQhQjkaHw/9oADAMBAAIRAxEAPwDMynJShIhcs9MMk52Hknhc1vCeRVFS4K0VowXdPFCCpiiKb1qo8+FCku20gNkrinURAghCQEiMuir9K0sWvG6D9FbPowgbXTwg+E+hUQLQFTqSjRkquk43o8laOKkkCQ1TgeSEsx73miXHA+aEpHEeatFGqsB7iF0kcYU2jX9xDW93eKT/ACKXIIM1ZUfD5quAyR7D3QjlwQFtJ7yhK6rZlcOUQZw4qutTbxA3n9+iMtL4HPBCuBJAGJKZEoszVpBsFx8v1TWdjD4QB80JT0S45uaPVWNm0VdHi45KOkWkEUaQRNGtGYkKJkDCZSlByFQeyrGLeakt1YPZhmCMN04KrpWmDGz5IoeA8XAdBKVKNB4U+5GvZDKZOkFR3TqUgkU4CgYlHaPA7kVJCaFRTVqjONcp6VVDubBI4rprlrPPvZljTqoqkVV0qiOo1eKFooMzwQFroRO5GMdxRT7E5zrlx98Cbtx94A7bsTHFBwSrMk5n3x5z1x+qPqHBNbLCW1Z2ZciNh3KO2OhqJu6AZw04Hkhxn5KahiDyUBzVlGi0U7uqK3YkptE1ME1sdif3sSvJXkGpo9h7oQFEo0ZIpFg1YYqCq+BKmDsI6ICtLnQP3xKtFgz3l7t+4D6K1sejDEkxv38lb6G1LtTmX2UKrgfeawwfyl0SOS5NItcWOBa5via4FrgeLSJCJy9BJAjbJdOAHniUYwYYpZKNzpQEHIChe5PUcoKjlZBTJHRHThHEn99FWKyhDM19LG536EnBTFKEs6pInASCSoMZKE6ShDP2xsPdzKhRekm/eny+QQpWqL2OFlVTa+x2uRNEEkAYkkAAbScgEGtR7O7MH21pdiKbXVAPxCGt6F0+QVvgUlbo9G1J1C+zxVrXXVs2tzFLlsL+OzYt/S5qhslrJwS0rrVRsbL9YnEwxjRefUO5rfmchKz2PcfCCdO6oWa1g9rTF4iO0b3Xjd3hn5yvEvaBqLWsHeP3lEmG1WiIJybUb7rvQ+i9Qsuvlor40rI1rdhq1TMcQxv1VhVtjq9J1K00aL2PaWva1zsWnZDm+siIlTuQT5J/T5K3R866PPdKiO1bDTfs8r2eq7sGvr0Ti1wEvaPhqNGN4bxgc8MhQ1tA2hjSX0KzRO2m8fRMU4t2mIljkvB1omop7VmUDo58GFZWkT5hC+QKAaKPBwCr6fiVxZtB2muAKNJ7pwvxdYOJecIUky1FvgrrPZn1KjadNpfUc66xozJ+g2ycAF7FqR7NKVkaKlWK1fMuIllM7qYO74jjuhUug9TK1kp/cVWMqkQ+saYfUO9rC/u02cAJ3kqV2ntJ2XxVG12DZUYJj8zII54oO7G6s2R6WdWqPTgFWawasULYyKre8PDUbhUZ+V27gZHBVuq+v9G1kU3Dsa//AG3GQ+M+zf73LA8Fo6tRHaoQ4yTpnheuOrNSwVAHEVGPm48CJuxIcPdcJBiYxw4Z9tYOXqXtZqtNkYDE9u27v8FS9HkvHzgVcdwZKmGPKiJXLSnciKR3ZWy4cEeULYGYnl80UlT5Ol0cdmxSlKSRQG4rv4xwS/jHBViS0aEZu5Iszpngl/GeCq4TKaEV3JBletfM8I6KEp6Rw8/n/smciSo5+b5MZab2fWkMtcH36bmjnLXfJpWZVzqe2bbR5u9GOKkuBcNpI9eo1zIWHsdtdbbXVrVMWtqOp0x8LGOIAHPM7yStsxi821Jc5pqscML19vGTB+h8ysr+LN+OlJHo1CpcwGSsKda8qqyVw7gdkoh0txjLosptassQ47VPTqbNv7hBWStOBiNi5bWio5u6I5ET856KC3G9ior6VoVcatKk85EvY1zhGBxInNVWlNG2Go0ANNF3xUzIHNpJB9FY6xWFjDfNJrmPJvZgtec8WkGDn1WTtdjcT9zmcAwycSYF0zPVSLa8mhYMc420WerWqVBtYPdUFaMWtLLone4FxveeG3HBb4v6BU+gNANo08cXkAvcTPMCcmo+jLmzOZJ8pw9IROTb3EdvHF1DYMDlDaaIeIITsrbM4TucFQKW55/rVoE0vvGYEEGRhBGIcNxBjovR9F6SNaz0Kh8T6THO5lon1lU2nWs7Cr2nhbTe4ngGk/RWWhaVyyWdpzFCkDzuNn1JTYN0Jzu69mI9rwB+zGcR2wjgey73PYvOhith7VrVNqpt+CkOr3En0AWOoFaocHPycnTAuyuYXTkQKHfablORmXAehP0Qn8Xcu9KiGMG8lx9B9VWqKKZswtqOwcdLuTHSz0EkVNKHa5ey2/ho3lN/DBvKtISupetmrtxKv+FjeUhoocVa3UoVa2V2kVTrGGiRP7lDFWttb92VUlNg7Rzuqioy2GhXWpzot1D8zh1Y5UqloWl1NzXsMOYQ5p3EYhGzKnue313QxxGxrj0BK8v0Naeze1x8MQ7kYk+Rhblulu2sFSq3A9hUJG4im7LhK81sle8wEZQsyXKNl0z1TR4a9sSAYwOJ5HAoqjXLH3HgEwJ2hwOR4jA9FgtWdPltRtNxwyYf/E8IyXoFpAqU2vb42A45ktOY44gGOCzTjpZvhNTVnXZ9m8Fpmm7L8J+E/T9yRabNeN8eNrcvjbM3eecczvUGj3ipTLXGZGeUHMHrim0XXIcWumWkgjcRh++EJdkd/wCCYUhXpuYZuvbjsLZ2jcQcfILEam0apttVtQ3uxvNOAAvXroOG2A6Oa3Bf2dRwnA99vI5gec9ULZNGhlor1WiTWc1x4XabQY85PmrT2aYLTbTTpB9bAXMi7PlhK7D4YYAnID0HkoqEPe4nIQ0T+EST1JHknGLyBk3DP3nDLyH+pUT6Og8MYTsGJO87fM/VRhsYnxbeHAJVnCbucQ47sPCOc4+XJUmuGm+xo9zB7wWt/CNruY2cSiW7L4VsodcdNGu9tkpGQ97WVCNpc4AMncMz02Fem1BHLZyGS8a1Gs3aaSoDY0uqH/Axzh63V7HaHrQ1pVGGUtTPE9frX2lvqn4brP5QP1KoqDkZrNUm2V4y7V46GPoq+kcVoj8TLP5MMIXDlJOC5pDvDn8lATu12YG7OxseqH+wN3BWldmI/KPXH6qItS9R1cMFoQCLENwS+xDcEbcxSuKah2hBSUJwmhCNFCYJ0gqIC6TMM8x+/RVJVlpV2DeZVcn4+Dk9Y/7hynhOUgmGQ9H1OoXrFdPhe1w8nS1w9VgDRNCo+m73XFp4EGJHBelalR9joxvqNdzvOPyA6rG66WW7base9dd5lon5JC5aNX8UwayWIkgg8QQt3ofTBY3vC8cuHNeeWV5acDCvbHbyl5I2Pw5NBprPpZrK0ZXybrZ3QXAdVb284CsCJi68bwDA5kT0PBeWayW4iu0AkGm0ZbHu756S0eSCtmuVocbstEFpJAMughwBknCQMBCBdO5JUNj1cU3q8HsNttZZQ7VwH3YL8DMNHik8sfJYyv7Q31bZTbZ4AdFMuMhsuce9BGIAOcDhCzulvaFUq0XUmtLA8XXG9IAPiDQAM8pM4LMU6pBBBggggjMEYgpmPp/MgM3VpNLH/wB9H0R2hawEG/OUZk+XFK+KNMuqYQC4unzcTuXilLXi0ABstABBdAIvRvxw8gMhyUmndeK1oo9li1khx7xcXXcQ2T7sgGOCD+mle4cuqxVaf+j1azaYY0OlrxUJJJMQSREDHKIHksXrHaXVHlzuQG4bgr7tbzQd4B6ifqqXS1CQUuO0iTm5oL9lNmv2utU2U6V0c6jh9GFek2l0Cdg/crI+y2x3LPXdtfWDQeDGD6uKN17rOFjqwYEQY3FNm9zKuTxy1VLz3O+Jxd1JP1UbAu5TBaTI92FMPdT2QYkrmjlHBSWBnqR80LKDKuePAei4XVQy48z81ylHcxqoJfQimXRKZQMmSXUJKBHJCSeEoVEK7SjsWjgfX/ZAIvSTu/yAQkrRD4nF6l3kYk6aU0ohBv8A2a1ZZVbPhqNdd3AtLS4dFV67Mm2v/Kz/AEhc+zq1XbU5ux1M9WkH5XkTrXT/ALXU5M/0BJlszTj3iUdGmrTRdmF687wNBc48GiT6BCUqElF6ctHZWIgYOqEUx+XN/oAP8aBu9hnCv0ZO0Wk1Hvec3Oc4/wCIzCr7V4hy+SJBQ9qGXRa0qML3ICV1KjJTyjKHBT3lGCnlQh65oerestFx20qfUNAPyQ2kbSo9AVv7FS4Nc3o9wQdteTK5rX5s6cX+KPSdSKN2w0j8V9/8zzHoAgvaDWDbDVnN11o5lw+krQaDs92y0W7qVMf5Qsf7Va4bZWtwl9UQNpDQ4n1jqiq2hLdWeWSnBUZKTStRkDKDsVY2Bnek+7J6ZBVNJ2Kt7J4HHhHVLlwWlbo5XJKdMUs7yFKYpwU8KECQlKcMJyB8k5ou3HoqCs4JTELvszuK5IUKtFHpJ/3h8vkEH2i70q49q7A54YFV5qHcVritjiZd5v8AYd2icvQLKhJAAMkwABiTshbjVvQXZua50GpG0SKZnJs+9+LZsjMhkkoLcGGNzewLqlZ6jLSyrcIY2bxOGBaRIBxOat9N1g6tUqCcYMERENA+iu7XoSpQILxF8XwTiXA5yd/68UJaNHNNBrwMJfTdBnvYPYSDkC0uH+FYZ5pNm3HjjFbGfstp74Fzjn/RH6T0AbYGXanZlrYDXNlu0k3gZk4bDki6OhwGg7TlwGwY7dpVmLN2YBiHR6ECBH7zQPM+YhyxriR5tbtXa1K9LQ9rTBdTN4DbiPEOip65lp6r1GvZyAHHAOJAO8tgnjtCxmseihd7Rgg5vAyMmL0b8lsx5naUzJPEquJl00ro0zuPRMWncei2GajkFSUswuQw7j0XTGkHEEdVCUz0PVipespb8DjPJ4BHreUlWmCszq9pwUqhD8GPADj8JHhdyxIPNbWxWTtKjAMQ5zcRiCCRiDuhYckWpG7DK416PT32hlKhfe4NZTp3nOOTQ1uJPReC6z6zuttodVMhmVJh9ynOE/iPiPE8Arf2o6//AGl32azu/szXfeOH/Wc0/wD5gjDeRO5YL7Sn48dK2Zpy3pBxena9V/2ldC1JmkUWtN6s7JW7pG+PQys4y3BWGjreC4DeUEouhuN1JP7LhJOQkCs52xkydIlQh69S1Xa6e8YjcFG/Uduxx84/RaajShoC7KWsMUjnPLKzF1NTgCRJ/wAqFq6nD8XotpaRioHt4qdtE7jMFX1AD/iHT6lVtq9mcZPM7u7816RCY0pRpV5I3fJ5zq/qOWWulekEXnMmIvtaSwyModB8lf6d0H2VTtGg9mfvmxGAkGo0A7WHZulXTrDetDHtMGkycRPec7/1YeqC1y024tezsjcN17HtJIFXwuZgJaHT5444wlTV7lK01RY6Q1rsteytDie2zYxoLnBw24e6efyWPsda/TrNghsF8CJvMa8sOPui8Z89yp32Z1FxD2ua8HbIIO3BaKzads9IUSKbu1gis1xhrmlvdewg4HEdErJJzd/Q6GNQW29mebXqyO8YmBiD0VvYbc51SK8uDQcQWsPdGElwgqHRjxfkMDw0PMcmnGRjhn5Kt0paaRYxlK+5xF6q52AvbmAYxHVLinL6HSpP2aLSWn6Fpp06TKfZ9mHOcDEzGERiWlzg6fw8ZVdpLV8hjGGWudec7aGNLRcB/EG4kf8A2NCD0VoN/wDfQ1nZlroqmA7EG7GZkThulbvRujndm59fv1Kji8g5NvGYA2bD6bFqU9Tt+jLKGjaPB5jX1QcThUBH5SPqmGpTvj/yn9V6sNE0/hjlgmOhRsJ88UVsrY8wo6huJH3gz+H+qsn6hH/uD+T+q3DtDkZDp+iIbYiYwM8lTtkTSPNafsyvvEVYG0BnqDewV9ZvZo1rHMbaK4BBBDSAMcHAs3EcVt6GjwwcTn+ils7e95K7fsG1yjzGv7JfhqtI/GHNPpKH/wCVL/jp9X/+q9arUNyENNFb9lWjzNnspO19P/Ofop6fsoE4vZ5Mc75kL0unYSc8EfRswAU3fkjkjz+w+yazx3nun8LWN+cqf/gEUn/dwWwCC6L2WIMCM5W6dSUdZuH7/e1LnG0FGdMx7NUnbm9f6Lv/AIUd8LeoWqC6CRoQzusyo1Wd8I6hSt1Y3tHULTAJKu2vZO7IKC5cE6ULomUhrMwQasrqDr04KFotMFexK6uyuLVVDGOcfdBd0E/vmoED0h/eH4jhyaA0eocfNQXCjQyAAdgE89vqum0ZQ0FZSWnQjaj+0IvukEzjeA+Nu38w9FT2jV69Wv0qhpuktAa0PaMPAGuwiMLuO5b6jSa1UeuwdTsrq9ABtRhBLwATdxBw24kZyl9pNhLKzMaL1R711td4LhBhgaYGeLpu8Th80UNB0rNWayk177RmCSHFo2PuiA0fiIVHrTbbTQFKSGh85Gb7GhjsTmJvt3HNbfUq1CpYmVC0MLs4967LJxxI7uE5ZK+y61MJ5d6QtHaDh3aVjffMgZhpPvH4n8VbVVy6q2cx1Sc/kiUUuBTk2MFIChbRbWsaXOwA8+QA2k7ktU9OB9Uh7QC49z8Me5O0nOf6RPxtJvkqTaVj1rfdw7N07Q7uxv3zCnq1D2JcwwYaRgHZyDIyzCsNP2dpAcRw/flPQKipU3lr2wYLHwYOYF5vq31WbK5xyaL/AESLUo2VJ03Xk9/0Zh/lQ7dYq1N7ZIeC4XhdbMEgGMsYlSWPQtapJDYBBguN2Z2wcfRDVdFvp1Xh4xp0nPBEwSRdbB5vn/CVljknq3ZremqRbM1uc1wbVo54ywzA4g4ZZ47FobBaadUXmEkwD3hBE5YHkei84dXLnZEkA5bssT5R5rT6nayUuyrNe0tFNt9229iBnGBktAH6lbMM5SdMRlioq0a0NTwsxq9rmK1U0aoDHOJNIgzInBjj8W47ea1YYtSaYh7ckZXFWngp7qe4ratFWV4XQanjFIFZaGjQkWp4SCohMUgucUry1gHZfAQNR8lE1MQeSEhSyDgIHSTb7qdEf9R4vflZ33fIDzVlSu7Sh2tabXe2Mpx5uxPpCqXAUQpti+I9FMyzgZBStEru6ioXqIuyG5O6zMc0tLQ4EEEETIOYPks/rRrrRsjCGua+tMCmMY/E4jILEf8AGdOs0utdWs+f/j0B2bBGUvvC9vwI81RaVljrBqx2zAHVCRQY8T7zwA1uAEAH7oYknMmFstGU6TaFNlO5DabBAum73RgdsqkbXaaWGF+ng05w5uEccY8ljqmsVna4sfRcHDA1GXQXHefCfXYkqUroc4qj06tRHLkq21Vbgl2Xz5LH2b2hsojB7qzcG3KjS17McXNeBDtuDp5jJXJ01TtYDqZkRkcCMdo2HDJH+ylzRXaSr1HEvhzmtglrcbocYDg3N2OZG/pJYrVDgBIdIiM+Ecclz9qNKpO2C0jeD+/VT2fSnb2+i24WDv3jiSSym+6HHZj8vIYM8mp7I0QjqW/Bc6yWu02mkymxzKbSAaxJ70xOQHhywGJnGApKWnnMuMrNAkwKgyfDZksGLMcNoQ9KgXveWYh0TOAF0XTMbD9FbUbFdMlxOERs8pxWaWWU3bGaIQjpHsmk21ASwgwYO8Ebwu67r0Eki7OWE8zwUFTR7Q41G91+ZOd4DNpAzzXTbU0xDs9m3zGaF77MClzEFtWg6dS8Wyxzs3NyOzEZdIXnlqDqBNOT3iS5w8L7riMBuHHaeS9LpBo8InEzvBnLeI3Kj05oIVHPIgXu+GkeF8d4g7AYkjfiix5XjYWhS2ZiK2kLjc4ecZGYIyA5fNev6saVNpslGsfE9gvfmaS13q09V4fbLDDyHA3tt4nD+i9m1GsfZWCg0iJaXxuD3F49CF08bT3Xky5k1yXwaumpoSlaEZgSqzvHmuIU9oGM7wPkoYWaSpscuB4SKRShUWSgJJq1rpmCHs/mbj6qPt2fG3+YfqtWwtbkqgq0ZxGakbXYcnNPJwP1XbXN3jqoWA1WkAkjAAkngMSqvRTHvp9pHicThs3K40vUAouAzPd65+krvRVANosHCepS2rlQadRsBbVcEFrHrA+mxjGf3lUuDT8IaMXneAS3mJyWkNNZnWmyONezkeE9pSxyD6jQGE7pILZ/EFbTQKaZiKmr4qOLnue4uJJeSCXE7SIhQVNUzSr0nOINF7xDwMIBEgj3XDd81s26NFN8PbMZ7HYjO9s2ZYKw0zox5pi8S6mGi6CBhMQO6MTJAnbghjKSTvwHJRtFGbUGBgLoN6B2jTfaGnEC74s5EcTgqLT2jGX7rQYDhdkQ597HHHf+92nZbJDQ8l10ggvnvDACG5TkPPigLNSBrF9USSSWlvh73vDbI5bErV5QxR8MxOltWXtp3w03b10vAN29E3ZyB+aG0DbXUapjIETyJxXo2sWjnNa2Gl9Mic+6HHA4DCVkxoEmuKbKeJqX3HMhl0FrSZylrtk4lOU/xpitG9ov7Y3tRkMtoMqPR+sDrILppucIN7EAugkgh2+JGPBWzaMYLivYg8YiVnlj7i3NCnp28B1m0rSrBtWi57C4G6SyWOwxa8iQOIkERwR9DSrXPFJ/cq3b1x20bXMdk9vEeiwZ0fUsr3OoHuky6n7pI2xsO5wg8VZjXWi5gbXpuDhlIHdORLHbOX+yyTwyi9lYdxZrrXQvAAzEyeMDDPiUC7RtOmC51SpdGJmo+N+U4+Sq7BrJTLbrrRTiTdi8HXTli9xM8lNZ7XY6TIZUDok4EuJJxJl2Zx3pWh+UF8drCdBW5lWnep5XnSJxBvEifKFNpN8UzGZIA25kXoH5byorZpOrWa9tnaygTgK5Mu2YhjQZPiGJwwPBWWgNCOpia9WpaKjszViANzW7BthGsEpK+COaTsAsWqf2mq1z57BpBu/FBJLGna0nA7gIC37eH6LhvDDkuwF0MOPtxpGPLkeR2yW9guUgF0GrTyIIq7cB0Q8I2sO6evRBFJyKmHB7CTFIpJYZHWoNibo6BDOot3DoEe9uCFc1U0EmD9g34W9AkaDfhb/KFImKoIHq0wAYaAThgAM1etbAA3ADpgqiky9UYON4+WKt0/CuWLyeEPKgt1hbWpljhIKnSlOFGapsdZ3RXaa1PCKoHfbj7zR488xO+Au9I6bp1bwa4Fga4NbIm9dusBadziDjuO5aEicx1Qdo0LRqCHU2+WB8jmNmSBxfgK15KCwMa3Y2QAJMZAQMTswUNtt1Jr8S3FpDQ0gkPBkQBicowV+zVKgBEOIgiCZiTOG0I2loqm0yGy4CLziXGN0nYkxwNMa8y8Gbsxr1gGXLjdrnCCCPhaYPWBzVnYtXmUgS2S93ic7EnzzV4xia5+5TVj9i3lsorRYQcHDHegjo0g4YhaWrZgUO6xEf0VOLTLUzO1NGuOxVls1Uv+7Hktl9njf0TihxPoqcbD1nnf8Ay6k5f+KsrBqIGEEgf6itn2HE9AnFA7/QK9LK1lPZdChmWJ3n6K1stggyT5IqnZuPopOw4lRYwHMYMCkDVyKXFdCnxRpC2xBdSuLiV1GijtAORoQtXM80rLwFDk4CctSa1dJI06Q1VuKSSjIiArlySSBho70Y371x3Ngef+ys0klpxfEVk5EmSSTQB13TanSUKfBIuYTpIgEOBguE6SoiEkkkoWJOGBJJSgbHuBRvTpKmRMdgwCchJJWWNCdJJQgoTFJJQiEEPXb3vIfv0SSQZPiFHk5hckJJLOxp/9k="/>
          <p:cNvSpPr>
            <a:spLocks noChangeAspect="1" noChangeArrowheads="1"/>
          </p:cNvSpPr>
          <p:nvPr/>
        </p:nvSpPr>
        <p:spPr bwMode="auto">
          <a:xfrm>
            <a:off x="63500" y="-153988"/>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BE" dirty="0">
              <a:solidFill>
                <a:prstClr val="white"/>
              </a:solidFill>
            </a:endParaRPr>
          </a:p>
        </p:txBody>
      </p:sp>
      <p:sp>
        <p:nvSpPr>
          <p:cNvPr id="70660" name="AutoShape 4" descr="data:image/jpeg;base64,/9j/4AAQSkZJRgABAQAAAQABAAD/2wCEAAkGBhQSEBQUExQVFBQWFBUVFRUUGBcUFxQXFRUVFRUUFBUXHCYeFxkkGhQUHy8gIycpLCwsFR4xNTAqNSYrLSkBCQoKDgwOGg8PGikcHxwqKSwsKSksKSksKSwpLCkpLCksLCwsKSkpLCkpKSksKSwsKSksKSksLCwsLCksLCwpKf/AABEIANUA7QMBIgACEQEDEQH/xAAcAAABBQEBAQAAAAAAAAAAAAAEAAEDBQYCBwj/xABFEAABAwEEBwUFBgMGBgMAAAABAAIRAwQSITEFBkFRYXGREyIygaEHQlKxwRQjYnLR8BWS4SQzgqKy8RYXQ1PC0kRjs//EABoBAAIDAQEAAAAAAAAAAAAAAAIDAAEEBQb/xAApEQACAgEDBAICAQUAAAAAAAAAAQIRAxIhMQQTQVEyYSJxQhQjkaHw/9oADAMBAAIRAxEAPwDMynJShIhcs9MMk52Hknhc1vCeRVFS4K0VowXdPFCCpiiKb1qo8+FCku20gNkrinURAghCQEiMuir9K0sWvG6D9FbPowgbXTwg+E+hUQLQFTqSjRkquk43o8laOKkkCQ1TgeSEsx73miXHA+aEpHEeatFGqsB7iF0kcYU2jX9xDW93eKT/ACKXIIM1ZUfD5quAyR7D3QjlwQFtJ7yhK6rZlcOUQZw4qutTbxA3n9+iMtL4HPBCuBJAGJKZEoszVpBsFx8v1TWdjD4QB80JT0S45uaPVWNm0VdHi45KOkWkEUaQRNGtGYkKJkDCZSlByFQeyrGLeakt1YPZhmCMN04KrpWmDGz5IoeA8XAdBKVKNB4U+5GvZDKZOkFR3TqUgkU4CgYlHaPA7kVJCaFRTVqjONcp6VVDubBI4rprlrPPvZljTqoqkVV0qiOo1eKFooMzwQFroRO5GMdxRT7E5zrlx98Cbtx94A7bsTHFBwSrMk5n3x5z1x+qPqHBNbLCW1Z2ZciNh3KO2OhqJu6AZw04Hkhxn5KahiDyUBzVlGi0U7uqK3YkptE1ME1sdif3sSvJXkGpo9h7oQFEo0ZIpFg1YYqCq+BKmDsI6ICtLnQP3xKtFgz3l7t+4D6K1sejDEkxv38lb6G1LtTmX2UKrgfeawwfyl0SOS5NItcWOBa5via4FrgeLSJCJy9BJAjbJdOAHniUYwYYpZKNzpQEHIChe5PUcoKjlZBTJHRHThHEn99FWKyhDM19LG536EnBTFKEs6pInASCSoMZKE6ShDP2xsPdzKhRekm/eny+QQpWqL2OFlVTa+x2uRNEEkAYkkAAbScgEGtR7O7MH21pdiKbXVAPxCGt6F0+QVvgUlbo9G1J1C+zxVrXXVs2tzFLlsL+OzYt/S5qhslrJwS0rrVRsbL9YnEwxjRefUO5rfmchKz2PcfCCdO6oWa1g9rTF4iO0b3Xjd3hn5yvEvaBqLWsHeP3lEmG1WiIJybUb7rvQ+i9Qsuvlor40rI1rdhq1TMcQxv1VhVtjq9J1K00aL2PaWva1zsWnZDm+siIlTuQT5J/T5K3R866PPdKiO1bDTfs8r2eq7sGvr0Ti1wEvaPhqNGN4bxgc8MhQ1tA2hjSX0KzRO2m8fRMU4t2mIljkvB1omop7VmUDo58GFZWkT5hC+QKAaKPBwCr6fiVxZtB2muAKNJ7pwvxdYOJecIUky1FvgrrPZn1KjadNpfUc66xozJ+g2ycAF7FqR7NKVkaKlWK1fMuIllM7qYO74jjuhUug9TK1kp/cVWMqkQ+saYfUO9rC/u02cAJ3kqV2ntJ2XxVG12DZUYJj8zII54oO7G6s2R6WdWqPTgFWawasULYyKre8PDUbhUZ+V27gZHBVuq+v9G1kU3Dsa//AG3GQ+M+zf73LA8Fo6tRHaoQ4yTpnheuOrNSwVAHEVGPm48CJuxIcPdcJBiYxw4Z9tYOXqXtZqtNkYDE9u27v8FS9HkvHzgVcdwZKmGPKiJXLSnciKR3ZWy4cEeULYGYnl80UlT5Ol0cdmxSlKSRQG4rv4xwS/jHBViS0aEZu5Iszpngl/GeCq4TKaEV3JBletfM8I6KEp6Rw8/n/smciSo5+b5MZab2fWkMtcH36bmjnLXfJpWZVzqe2bbR5u9GOKkuBcNpI9eo1zIWHsdtdbbXVrVMWtqOp0x8LGOIAHPM7yStsxi821Jc5pqscML19vGTB+h8ysr+LN+OlJHo1CpcwGSsKda8qqyVw7gdkoh0txjLosptassQ47VPTqbNv7hBWStOBiNi5bWio5u6I5ET856KC3G9ior6VoVcatKk85EvY1zhGBxInNVWlNG2Go0ANNF3xUzIHNpJB9FY6xWFjDfNJrmPJvZgtec8WkGDn1WTtdjcT9zmcAwycSYF0zPVSLa8mhYMc420WerWqVBtYPdUFaMWtLLone4FxveeG3HBb4v6BU+gNANo08cXkAvcTPMCcmo+jLmzOZJ8pw9IROTb3EdvHF1DYMDlDaaIeIITsrbM4TucFQKW55/rVoE0vvGYEEGRhBGIcNxBjovR9F6SNaz0Kh8T6THO5lon1lU2nWs7Cr2nhbTe4ngGk/RWWhaVyyWdpzFCkDzuNn1JTYN0Jzu69mI9rwB+zGcR2wjgey73PYvOhith7VrVNqpt+CkOr3En0AWOoFaocHPycnTAuyuYXTkQKHfablORmXAehP0Qn8Xcu9KiGMG8lx9B9VWqKKZswtqOwcdLuTHSz0EkVNKHa5ey2/ho3lN/DBvKtISupetmrtxKv+FjeUhoocVa3UoVa2V2kVTrGGiRP7lDFWttb92VUlNg7Rzuqioy2GhXWpzot1D8zh1Y5UqloWl1NzXsMOYQ5p3EYhGzKnue313QxxGxrj0BK8v0Naeze1x8MQ7kYk+Rhblulu2sFSq3A9hUJG4im7LhK81sle8wEZQsyXKNl0z1TR4a9sSAYwOJ5HAoqjXLH3HgEwJ2hwOR4jA9FgtWdPltRtNxwyYf/E8IyXoFpAqU2vb42A45ktOY44gGOCzTjpZvhNTVnXZ9m8Fpmm7L8J+E/T9yRabNeN8eNrcvjbM3eecczvUGj3ipTLXGZGeUHMHrim0XXIcWumWkgjcRh++EJdkd/wCCYUhXpuYZuvbjsLZ2jcQcfILEam0apttVtQ3uxvNOAAvXroOG2A6Oa3Bf2dRwnA99vI5gec9ULZNGhlor1WiTWc1x4XabQY85PmrT2aYLTbTTpB9bAXMi7PlhK7D4YYAnID0HkoqEPe4nIQ0T+EST1JHknGLyBk3DP3nDLyH+pUT6Og8MYTsGJO87fM/VRhsYnxbeHAJVnCbucQ47sPCOc4+XJUmuGm+xo9zB7wWt/CNruY2cSiW7L4VsodcdNGu9tkpGQ97WVCNpc4AMncMz02Fem1BHLZyGS8a1Gs3aaSoDY0uqH/Axzh63V7HaHrQ1pVGGUtTPE9frX2lvqn4brP5QP1KoqDkZrNUm2V4y7V46GPoq+kcVoj8TLP5MMIXDlJOC5pDvDn8lATu12YG7OxseqH+wN3BWldmI/KPXH6qItS9R1cMFoQCLENwS+xDcEbcxSuKah2hBSUJwmhCNFCYJ0gqIC6TMM8x+/RVJVlpV2DeZVcn4+Dk9Y/7hynhOUgmGQ9H1OoXrFdPhe1w8nS1w9VgDRNCo+m73XFp4EGJHBelalR9joxvqNdzvOPyA6rG66WW7base9dd5lon5JC5aNX8UwayWIkgg8QQt3ofTBY3vC8cuHNeeWV5acDCvbHbyl5I2Pw5NBprPpZrK0ZXybrZ3QXAdVb284CsCJi68bwDA5kT0PBeWayW4iu0AkGm0ZbHu756S0eSCtmuVocbstEFpJAMughwBknCQMBCBdO5JUNj1cU3q8HsNttZZQ7VwH3YL8DMNHik8sfJYyv7Q31bZTbZ4AdFMuMhsuce9BGIAOcDhCzulvaFUq0XUmtLA8XXG9IAPiDQAM8pM4LMU6pBBBggggjMEYgpmPp/MgM3VpNLH/wB9H0R2hawEG/OUZk+XFK+KNMuqYQC4unzcTuXilLXi0ABstABBdAIvRvxw8gMhyUmndeK1oo9li1khx7xcXXcQ2T7sgGOCD+mle4cuqxVaf+j1azaYY0OlrxUJJJMQSREDHKIHksXrHaXVHlzuQG4bgr7tbzQd4B6ifqqXS1CQUuO0iTm5oL9lNmv2utU2U6V0c6jh9GFek2l0Cdg/crI+y2x3LPXdtfWDQeDGD6uKN17rOFjqwYEQY3FNm9zKuTxy1VLz3O+Jxd1JP1UbAu5TBaTI92FMPdT2QYkrmjlHBSWBnqR80LKDKuePAei4XVQy48z81ylHcxqoJfQimXRKZQMmSXUJKBHJCSeEoVEK7SjsWjgfX/ZAIvSTu/yAQkrRD4nF6l3kYk6aU0ohBv8A2a1ZZVbPhqNdd3AtLS4dFV67Mm2v/Kz/AEhc+zq1XbU5ux1M9WkH5XkTrXT/ALXU5M/0BJlszTj3iUdGmrTRdmF687wNBc48GiT6BCUqElF6ctHZWIgYOqEUx+XN/oAP8aBu9hnCv0ZO0Wk1Hvec3Oc4/wCIzCr7V4hy+SJBQ9qGXRa0qML3ICV1KjJTyjKHBT3lGCnlQh65oerestFx20qfUNAPyQ2kbSo9AVv7FS4Nc3o9wQdteTK5rX5s6cX+KPSdSKN2w0j8V9/8zzHoAgvaDWDbDVnN11o5lw+krQaDs92y0W7qVMf5Qsf7Va4bZWtwl9UQNpDQ4n1jqiq2hLdWeWSnBUZKTStRkDKDsVY2Bnek+7J6ZBVNJ2Kt7J4HHhHVLlwWlbo5XJKdMUs7yFKYpwU8KECQlKcMJyB8k5ou3HoqCs4JTELvszuK5IUKtFHpJ/3h8vkEH2i70q49q7A54YFV5qHcVritjiZd5v8AYd2icvQLKhJAAMkwABiTshbjVvQXZua50GpG0SKZnJs+9+LZsjMhkkoLcGGNzewLqlZ6jLSyrcIY2bxOGBaRIBxOat9N1g6tUqCcYMERENA+iu7XoSpQILxF8XwTiXA5yd/68UJaNHNNBrwMJfTdBnvYPYSDkC0uH+FYZ5pNm3HjjFbGfstp74Fzjn/RH6T0AbYGXanZlrYDXNlu0k3gZk4bDki6OhwGg7TlwGwY7dpVmLN2YBiHR6ECBH7zQPM+YhyxriR5tbtXa1K9LQ9rTBdTN4DbiPEOip65lp6r1GvZyAHHAOJAO8tgnjtCxmseihd7Rgg5vAyMmL0b8lsx5naUzJPEquJl00ro0zuPRMWncei2GajkFSUswuQw7j0XTGkHEEdVCUz0PVipespb8DjPJ4BHreUlWmCszq9pwUqhD8GPADj8JHhdyxIPNbWxWTtKjAMQ5zcRiCCRiDuhYckWpG7DK416PT32hlKhfe4NZTp3nOOTQ1uJPReC6z6zuttodVMhmVJh9ynOE/iPiPE8Arf2o6//AGl32azu/szXfeOH/Wc0/wD5gjDeRO5YL7Sn48dK2Zpy3pBxena9V/2ldC1JmkUWtN6s7JW7pG+PQys4y3BWGjreC4DeUEouhuN1JP7LhJOQkCs52xkydIlQh69S1Xa6e8YjcFG/Uduxx84/RaajShoC7KWsMUjnPLKzF1NTgCRJ/wAqFq6nD8XotpaRioHt4qdtE7jMFX1AD/iHT6lVtq9mcZPM7u7816RCY0pRpV5I3fJ5zq/qOWWulekEXnMmIvtaSwyModB8lf6d0H2VTtGg9mfvmxGAkGo0A7WHZulXTrDetDHtMGkycRPec7/1YeqC1y024tezsjcN17HtJIFXwuZgJaHT5444wlTV7lK01RY6Q1rsteytDie2zYxoLnBw24e6efyWPsda/TrNghsF8CJvMa8sOPui8Z89yp32Z1FxD2ua8HbIIO3BaKzads9IUSKbu1gis1xhrmlvdewg4HEdErJJzd/Q6GNQW29mebXqyO8YmBiD0VvYbc51SK8uDQcQWsPdGElwgqHRjxfkMDw0PMcmnGRjhn5Kt0paaRYxlK+5xF6q52AvbmAYxHVLinL6HSpP2aLSWn6Fpp06TKfZ9mHOcDEzGERiWlzg6fw8ZVdpLV8hjGGWudec7aGNLRcB/EG4kf8A2NCD0VoN/wDfQ1nZlroqmA7EG7GZkThulbvRujndm59fv1Kji8g5NvGYA2bD6bFqU9Tt+jLKGjaPB5jX1QcThUBH5SPqmGpTvj/yn9V6sNE0/hjlgmOhRsJ88UVsrY8wo6huJH3gz+H+qsn6hH/uD+T+q3DtDkZDp+iIbYiYwM8lTtkTSPNafsyvvEVYG0BnqDewV9ZvZo1rHMbaK4BBBDSAMcHAs3EcVt6GjwwcTn+ils7e95K7fsG1yjzGv7JfhqtI/GHNPpKH/wCVL/jp9X/+q9arUNyENNFb9lWjzNnspO19P/Ofop6fsoE4vZ5Mc75kL0unYSc8EfRswAU3fkjkjz+w+yazx3nun8LWN+cqf/gEUn/dwWwCC6L2WIMCM5W6dSUdZuH7/e1LnG0FGdMx7NUnbm9f6Lv/AIUd8LeoWqC6CRoQzusyo1Wd8I6hSt1Y3tHULTAJKu2vZO7IKC5cE6ULomUhrMwQasrqDr04KFotMFexK6uyuLVVDGOcfdBd0E/vmoED0h/eH4jhyaA0eocfNQXCjQyAAdgE89vqum0ZQ0FZSWnQjaj+0IvukEzjeA+Nu38w9FT2jV69Wv0qhpuktAa0PaMPAGuwiMLuO5b6jSa1UeuwdTsrq9ABtRhBLwATdxBw24kZyl9pNhLKzMaL1R711td4LhBhgaYGeLpu8Th80UNB0rNWayk177RmCSHFo2PuiA0fiIVHrTbbTQFKSGh85Gb7GhjsTmJvt3HNbfUq1CpYmVC0MLs4967LJxxI7uE5ZK+y61MJ5d6QtHaDh3aVjffMgZhpPvH4n8VbVVy6q2cx1Sc/kiUUuBTk2MFIChbRbWsaXOwA8+QA2k7ktU9OB9Uh7QC49z8Me5O0nOf6RPxtJvkqTaVj1rfdw7N07Q7uxv3zCnq1D2JcwwYaRgHZyDIyzCsNP2dpAcRw/flPQKipU3lr2wYLHwYOYF5vq31WbK5xyaL/AESLUo2VJ03Xk9/0Zh/lQ7dYq1N7ZIeC4XhdbMEgGMsYlSWPQtapJDYBBguN2Z2wcfRDVdFvp1Xh4xp0nPBEwSRdbB5vn/CVljknq3ZremqRbM1uc1wbVo54ywzA4g4ZZ47FobBaadUXmEkwD3hBE5YHkei84dXLnZEkA5bssT5R5rT6nayUuyrNe0tFNt9229iBnGBktAH6lbMM5SdMRlioq0a0NTwsxq9rmK1U0aoDHOJNIgzInBjj8W47ea1YYtSaYh7ckZXFWngp7qe4ratFWV4XQanjFIFZaGjQkWp4SCohMUgucUry1gHZfAQNR8lE1MQeSEhSyDgIHSTb7qdEf9R4vflZ33fIDzVlSu7Sh2tabXe2Mpx5uxPpCqXAUQpti+I9FMyzgZBStEru6ioXqIuyG5O6zMc0tLQ4EEEETIOYPks/rRrrRsjCGua+tMCmMY/E4jILEf8AGdOs0utdWs+f/j0B2bBGUvvC9vwI81RaVljrBqx2zAHVCRQY8T7zwA1uAEAH7oYknMmFstGU6TaFNlO5DabBAum73RgdsqkbXaaWGF+ng05w5uEccY8ljqmsVna4sfRcHDA1GXQXHefCfXYkqUroc4qj06tRHLkq21Vbgl2Xz5LH2b2hsojB7qzcG3KjS17McXNeBDtuDp5jJXJ01TtYDqZkRkcCMdo2HDJH+ylzRXaSr1HEvhzmtglrcbocYDg3N2OZG/pJYrVDgBIdIiM+Ecclz9qNKpO2C0jeD+/VT2fSnb2+i24WDv3jiSSym+6HHZj8vIYM8mp7I0QjqW/Bc6yWu02mkymxzKbSAaxJ70xOQHhywGJnGApKWnnMuMrNAkwKgyfDZksGLMcNoQ9KgXveWYh0TOAF0XTMbD9FbUbFdMlxOERs8pxWaWWU3bGaIQjpHsmk21ASwgwYO8Ebwu67r0Eki7OWE8zwUFTR7Q41G91+ZOd4DNpAzzXTbU0xDs9m3zGaF77MClzEFtWg6dS8Wyxzs3NyOzEZdIXnlqDqBNOT3iS5w8L7riMBuHHaeS9LpBo8InEzvBnLeI3Kj05oIVHPIgXu+GkeF8d4g7AYkjfiix5XjYWhS2ZiK2kLjc4ecZGYIyA5fNev6saVNpslGsfE9gvfmaS13q09V4fbLDDyHA3tt4nD+i9m1GsfZWCg0iJaXxuD3F49CF08bT3Xky5k1yXwaumpoSlaEZgSqzvHmuIU9oGM7wPkoYWaSpscuB4SKRShUWSgJJq1rpmCHs/mbj6qPt2fG3+YfqtWwtbkqgq0ZxGakbXYcnNPJwP1XbXN3jqoWA1WkAkjAAkngMSqvRTHvp9pHicThs3K40vUAouAzPd65+krvRVANosHCepS2rlQadRsBbVcEFrHrA+mxjGf3lUuDT8IaMXneAS3mJyWkNNZnWmyONezkeE9pSxyD6jQGE7pILZ/EFbTQKaZiKmr4qOLnue4uJJeSCXE7SIhQVNUzSr0nOINF7xDwMIBEgj3XDd81s26NFN8PbMZ7HYjO9s2ZYKw0zox5pi8S6mGi6CBhMQO6MTJAnbghjKSTvwHJRtFGbUGBgLoN6B2jTfaGnEC74s5EcTgqLT2jGX7rQYDhdkQ597HHHf+92nZbJDQ8l10ggvnvDACG5TkPPigLNSBrF9USSSWlvh73vDbI5bErV5QxR8MxOltWXtp3w03b10vAN29E3ZyB+aG0DbXUapjIETyJxXo2sWjnNa2Gl9Mic+6HHA4DCVkxoEmuKbKeJqX3HMhl0FrSZylrtk4lOU/xpitG9ov7Y3tRkMtoMqPR+sDrILppucIN7EAugkgh2+JGPBWzaMYLivYg8YiVnlj7i3NCnp28B1m0rSrBtWi57C4G6SyWOwxa8iQOIkERwR9DSrXPFJ/cq3b1x20bXMdk9vEeiwZ0fUsr3OoHuky6n7pI2xsO5wg8VZjXWi5gbXpuDhlIHdORLHbOX+yyTwyi9lYdxZrrXQvAAzEyeMDDPiUC7RtOmC51SpdGJmo+N+U4+Sq7BrJTLbrrRTiTdi8HXTli9xM8lNZ7XY6TIZUDok4EuJJxJl2Zx3pWh+UF8drCdBW5lWnep5XnSJxBvEifKFNpN8UzGZIA25kXoH5byorZpOrWa9tnaygTgK5Mu2YhjQZPiGJwwPBWWgNCOpia9WpaKjszViANzW7BthGsEpK+COaTsAsWqf2mq1z57BpBu/FBJLGna0nA7gIC37eH6LhvDDkuwF0MOPtxpGPLkeR2yW9guUgF0GrTyIIq7cB0Q8I2sO6evRBFJyKmHB7CTFIpJYZHWoNibo6BDOot3DoEe9uCFc1U0EmD9g34W9AkaDfhb/KFImKoIHq0wAYaAThgAM1etbAA3ADpgqiky9UYON4+WKt0/CuWLyeEPKgt1hbWpljhIKnSlOFGapsdZ3RXaa1PCKoHfbj7zR488xO+Au9I6bp1bwa4Fga4NbIm9dusBadziDjuO5aEicx1Qdo0LRqCHU2+WB8jmNmSBxfgK15KCwMa3Y2QAJMZAQMTswUNtt1Jr8S3FpDQ0gkPBkQBicowV+zVKgBEOIgiCZiTOG0I2loqm0yGy4CLziXGN0nYkxwNMa8y8Gbsxr1gGXLjdrnCCCPhaYPWBzVnYtXmUgS2S93ic7EnzzV4xia5+5TVj9i3lsorRYQcHDHegjo0g4YhaWrZgUO6xEf0VOLTLUzO1NGuOxVls1Uv+7Hktl9njf0TihxPoqcbD1nnf8Ay6k5f+KsrBqIGEEgf6itn2HE9AnFA7/QK9LK1lPZdChmWJ3n6K1stggyT5IqnZuPopOw4lRYwHMYMCkDVyKXFdCnxRpC2xBdSuLiV1GijtAORoQtXM80rLwFDk4CctSa1dJI06Q1VuKSSjIiArlySSBho70Y371x3Ngef+ys0klpxfEVk5EmSSTQB13TanSUKfBIuYTpIgEOBguE6SoiEkkkoWJOGBJJSgbHuBRvTpKmRMdgwCchJJWWNCdJJQgoTFJJQiEEPXb3vIfv0SSQZPiFHk5hckJJLOxp/9k="/>
          <p:cNvSpPr>
            <a:spLocks noChangeAspect="1" noChangeArrowheads="1"/>
          </p:cNvSpPr>
          <p:nvPr/>
        </p:nvSpPr>
        <p:spPr bwMode="auto">
          <a:xfrm>
            <a:off x="63500" y="-153988"/>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BE" dirty="0">
              <a:solidFill>
                <a:prstClr val="white"/>
              </a:solidFill>
            </a:endParaRPr>
          </a:p>
        </p:txBody>
      </p:sp>
      <p:sp>
        <p:nvSpPr>
          <p:cNvPr id="70662" name="AutoShape 6" descr="data:image/jpeg;base64,/9j/4AAQSkZJRgABAQAAAQABAAD/2wCEAAkGBhQSEBQUExQVFBQWFBUVFRUUGBcUFxQXFRUVFRUUFBUXHCYeFxkkGhQUHy8gIycpLCwsFR4xNTAqNSYrLSkBCQoKDgwOGg8PGikcHxwqKSwsKSksKSksKSwpLCkpLCksLCwsKSkpLCkpKSksKSwsKSksKSksLCwsLCksLCwpKf/AABEIANUA7QMBIgACEQEDEQH/xAAcAAABBQEBAQAAAAAAAAAAAAAEAAEDBQYCBwj/xABFEAABAwEEBwUFBgMGBgMAAAABAAIRAwQSITEFBkFRYXGREyIygaEHQlKxwRQjYnLR8BWS4SQzgqKy8RYXQ1PC0kRjs//EABoBAAIDAQEAAAAAAAAAAAAAAAIDAAEEBQb/xAApEQACAgEDBAICAQUAAAAAAAAAAQIRAxIhMQQTQVEyYSJxQhQjkaHw/9oADAMBAAIRAxEAPwDMynJShIhcs9MMk52Hknhc1vCeRVFS4K0VowXdPFCCpiiKb1qo8+FCku20gNkrinURAghCQEiMuir9K0sWvG6D9FbPowgbXTwg+E+hUQLQFTqSjRkquk43o8laOKkkCQ1TgeSEsx73miXHA+aEpHEeatFGqsB7iF0kcYU2jX9xDW93eKT/ACKXIIM1ZUfD5quAyR7D3QjlwQFtJ7yhK6rZlcOUQZw4qutTbxA3n9+iMtL4HPBCuBJAGJKZEoszVpBsFx8v1TWdjD4QB80JT0S45uaPVWNm0VdHi45KOkWkEUaQRNGtGYkKJkDCZSlByFQeyrGLeakt1YPZhmCMN04KrpWmDGz5IoeA8XAdBKVKNB4U+5GvZDKZOkFR3TqUgkU4CgYlHaPA7kVJCaFRTVqjONcp6VVDubBI4rprlrPPvZljTqoqkVV0qiOo1eKFooMzwQFroRO5GMdxRT7E5zrlx98Cbtx94A7bsTHFBwSrMk5n3x5z1x+qPqHBNbLCW1Z2ZciNh3KO2OhqJu6AZw04Hkhxn5KahiDyUBzVlGi0U7uqK3YkptE1ME1sdif3sSvJXkGpo9h7oQFEo0ZIpFg1YYqCq+BKmDsI6ICtLnQP3xKtFgz3l7t+4D6K1sejDEkxv38lb6G1LtTmX2UKrgfeawwfyl0SOS5NItcWOBa5via4FrgeLSJCJy9BJAjbJdOAHniUYwYYpZKNzpQEHIChe5PUcoKjlZBTJHRHThHEn99FWKyhDM19LG536EnBTFKEs6pInASCSoMZKE6ShDP2xsPdzKhRekm/eny+QQpWqL2OFlVTa+x2uRNEEkAYkkAAbScgEGtR7O7MH21pdiKbXVAPxCGt6F0+QVvgUlbo9G1J1C+zxVrXXVs2tzFLlsL+OzYt/S5qhslrJwS0rrVRsbL9YnEwxjRefUO5rfmchKz2PcfCCdO6oWa1g9rTF4iO0b3Xjd3hn5yvEvaBqLWsHeP3lEmG1WiIJybUb7rvQ+i9Qsuvlor40rI1rdhq1TMcQxv1VhVtjq9J1K00aL2PaWva1zsWnZDm+siIlTuQT5J/T5K3R866PPdKiO1bDTfs8r2eq7sGvr0Ti1wEvaPhqNGN4bxgc8MhQ1tA2hjSX0KzRO2m8fRMU4t2mIljkvB1omop7VmUDo58GFZWkT5hC+QKAaKPBwCr6fiVxZtB2muAKNJ7pwvxdYOJecIUky1FvgrrPZn1KjadNpfUc66xozJ+g2ycAF7FqR7NKVkaKlWK1fMuIllM7qYO74jjuhUug9TK1kp/cVWMqkQ+saYfUO9rC/u02cAJ3kqV2ntJ2XxVG12DZUYJj8zII54oO7G6s2R6WdWqPTgFWawasULYyKre8PDUbhUZ+V27gZHBVuq+v9G1kU3Dsa//AG3GQ+M+zf73LA8Fo6tRHaoQ4yTpnheuOrNSwVAHEVGPm48CJuxIcPdcJBiYxw4Z9tYOXqXtZqtNkYDE9u27v8FS9HkvHzgVcdwZKmGPKiJXLSnciKR3ZWy4cEeULYGYnl80UlT5Ol0cdmxSlKSRQG4rv4xwS/jHBViS0aEZu5Iszpngl/GeCq4TKaEV3JBletfM8I6KEp6Rw8/n/smciSo5+b5MZab2fWkMtcH36bmjnLXfJpWZVzqe2bbR5u9GOKkuBcNpI9eo1zIWHsdtdbbXVrVMWtqOp0x8LGOIAHPM7yStsxi821Jc5pqscML19vGTB+h8ysr+LN+OlJHo1CpcwGSsKda8qqyVw7gdkoh0txjLosptassQ47VPTqbNv7hBWStOBiNi5bWio5u6I5ET856KC3G9ior6VoVcatKk85EvY1zhGBxInNVWlNG2Go0ANNF3xUzIHNpJB9FY6xWFjDfNJrmPJvZgtec8WkGDn1WTtdjcT9zmcAwycSYF0zPVSLa8mhYMc420WerWqVBtYPdUFaMWtLLone4FxveeG3HBb4v6BU+gNANo08cXkAvcTPMCcmo+jLmzOZJ8pw9IROTb3EdvHF1DYMDlDaaIeIITsrbM4TucFQKW55/rVoE0vvGYEEGRhBGIcNxBjovR9F6SNaz0Kh8T6THO5lon1lU2nWs7Cr2nhbTe4ngGk/RWWhaVyyWdpzFCkDzuNn1JTYN0Jzu69mI9rwB+zGcR2wjgey73PYvOhith7VrVNqpt+CkOr3En0AWOoFaocHPycnTAuyuYXTkQKHfablORmXAehP0Qn8Xcu9KiGMG8lx9B9VWqKKZswtqOwcdLuTHSz0EkVNKHa5ey2/ho3lN/DBvKtISupetmrtxKv+FjeUhoocVa3UoVa2V2kVTrGGiRP7lDFWttb92VUlNg7Rzuqioy2GhXWpzot1D8zh1Y5UqloWl1NzXsMOYQ5p3EYhGzKnue313QxxGxrj0BK8v0Naeze1x8MQ7kYk+Rhblulu2sFSq3A9hUJG4im7LhK81sle8wEZQsyXKNl0z1TR4a9sSAYwOJ5HAoqjXLH3HgEwJ2hwOR4jA9FgtWdPltRtNxwyYf/E8IyXoFpAqU2vb42A45ktOY44gGOCzTjpZvhNTVnXZ9m8Fpmm7L8J+E/T9yRabNeN8eNrcvjbM3eecczvUGj3ipTLXGZGeUHMHrim0XXIcWumWkgjcRh++EJdkd/wCCYUhXpuYZuvbjsLZ2jcQcfILEam0apttVtQ3uxvNOAAvXroOG2A6Oa3Bf2dRwnA99vI5gec9ULZNGhlor1WiTWc1x4XabQY85PmrT2aYLTbTTpB9bAXMi7PlhK7D4YYAnID0HkoqEPe4nIQ0T+EST1JHknGLyBk3DP3nDLyH+pUT6Og8MYTsGJO87fM/VRhsYnxbeHAJVnCbucQ47sPCOc4+XJUmuGm+xo9zB7wWt/CNruY2cSiW7L4VsodcdNGu9tkpGQ97WVCNpc4AMncMz02Fem1BHLZyGS8a1Gs3aaSoDY0uqH/Axzh63V7HaHrQ1pVGGUtTPE9frX2lvqn4brP5QP1KoqDkZrNUm2V4y7V46GPoq+kcVoj8TLP5MMIXDlJOC5pDvDn8lATu12YG7OxseqH+wN3BWldmI/KPXH6qItS9R1cMFoQCLENwS+xDcEbcxSuKah2hBSUJwmhCNFCYJ0gqIC6TMM8x+/RVJVlpV2DeZVcn4+Dk9Y/7hynhOUgmGQ9H1OoXrFdPhe1w8nS1w9VgDRNCo+m73XFp4EGJHBelalR9joxvqNdzvOPyA6rG66WW7base9dd5lon5JC5aNX8UwayWIkgg8QQt3ofTBY3vC8cuHNeeWV5acDCvbHbyl5I2Pw5NBprPpZrK0ZXybrZ3QXAdVb284CsCJi68bwDA5kT0PBeWayW4iu0AkGm0ZbHu756S0eSCtmuVocbstEFpJAMughwBknCQMBCBdO5JUNj1cU3q8HsNttZZQ7VwH3YL8DMNHik8sfJYyv7Q31bZTbZ4AdFMuMhsuce9BGIAOcDhCzulvaFUq0XUmtLA8XXG9IAPiDQAM8pM4LMU6pBBBggggjMEYgpmPp/MgM3VpNLH/wB9H0R2hawEG/OUZk+XFK+KNMuqYQC4unzcTuXilLXi0ABstABBdAIvRvxw8gMhyUmndeK1oo9li1khx7xcXXcQ2T7sgGOCD+mle4cuqxVaf+j1azaYY0OlrxUJJJMQSREDHKIHksXrHaXVHlzuQG4bgr7tbzQd4B6ifqqXS1CQUuO0iTm5oL9lNmv2utU2U6V0c6jh9GFek2l0Cdg/crI+y2x3LPXdtfWDQeDGD6uKN17rOFjqwYEQY3FNm9zKuTxy1VLz3O+Jxd1JP1UbAu5TBaTI92FMPdT2QYkrmjlHBSWBnqR80LKDKuePAei4XVQy48z81ylHcxqoJfQimXRKZQMmSXUJKBHJCSeEoVEK7SjsWjgfX/ZAIvSTu/yAQkrRD4nF6l3kYk6aU0ohBv8A2a1ZZVbPhqNdd3AtLS4dFV67Mm2v/Kz/AEhc+zq1XbU5ux1M9WkH5XkTrXT/ALXU5M/0BJlszTj3iUdGmrTRdmF687wNBc48GiT6BCUqElF6ctHZWIgYOqEUx+XN/oAP8aBu9hnCv0ZO0Wk1Hvec3Oc4/wCIzCr7V4hy+SJBQ9qGXRa0qML3ICV1KjJTyjKHBT3lGCnlQh65oerestFx20qfUNAPyQ2kbSo9AVv7FS4Nc3o9wQdteTK5rX5s6cX+KPSdSKN2w0j8V9/8zzHoAgvaDWDbDVnN11o5lw+krQaDs92y0W7qVMf5Qsf7Va4bZWtwl9UQNpDQ4n1jqiq2hLdWeWSnBUZKTStRkDKDsVY2Bnek+7J6ZBVNJ2Kt7J4HHhHVLlwWlbo5XJKdMUs7yFKYpwU8KECQlKcMJyB8k5ou3HoqCs4JTELvszuK5IUKtFHpJ/3h8vkEH2i70q49q7A54YFV5qHcVritjiZd5v8AYd2icvQLKhJAAMkwABiTshbjVvQXZua50GpG0SKZnJs+9+LZsjMhkkoLcGGNzewLqlZ6jLSyrcIY2bxOGBaRIBxOat9N1g6tUqCcYMERENA+iu7XoSpQILxF8XwTiXA5yd/68UJaNHNNBrwMJfTdBnvYPYSDkC0uH+FYZ5pNm3HjjFbGfstp74Fzjn/RH6T0AbYGXanZlrYDXNlu0k3gZk4bDki6OhwGg7TlwGwY7dpVmLN2YBiHR6ECBH7zQPM+YhyxriR5tbtXa1K9LQ9rTBdTN4DbiPEOip65lp6r1GvZyAHHAOJAO8tgnjtCxmseihd7Rgg5vAyMmL0b8lsx5naUzJPEquJl00ro0zuPRMWncei2GajkFSUswuQw7j0XTGkHEEdVCUz0PVipespb8DjPJ4BHreUlWmCszq9pwUqhD8GPADj8JHhdyxIPNbWxWTtKjAMQ5zcRiCCRiDuhYckWpG7DK416PT32hlKhfe4NZTp3nOOTQ1uJPReC6z6zuttodVMhmVJh9ynOE/iPiPE8Arf2o6//AGl32azu/szXfeOH/Wc0/wD5gjDeRO5YL7Sn48dK2Zpy3pBxena9V/2ldC1JmkUWtN6s7JW7pG+PQys4y3BWGjreC4DeUEouhuN1JP7LhJOQkCs52xkydIlQh69S1Xa6e8YjcFG/Uduxx84/RaajShoC7KWsMUjnPLKzF1NTgCRJ/wAqFq6nD8XotpaRioHt4qdtE7jMFX1AD/iHT6lVtq9mcZPM7u7816RCY0pRpV5I3fJ5zq/qOWWulekEXnMmIvtaSwyModB8lf6d0H2VTtGg9mfvmxGAkGo0A7WHZulXTrDetDHtMGkycRPec7/1YeqC1y024tezsjcN17HtJIFXwuZgJaHT5444wlTV7lK01RY6Q1rsteytDie2zYxoLnBw24e6efyWPsda/TrNghsF8CJvMa8sOPui8Z89yp32Z1FxD2ua8HbIIO3BaKzads9IUSKbu1gis1xhrmlvdewg4HEdErJJzd/Q6GNQW29mebXqyO8YmBiD0VvYbc51SK8uDQcQWsPdGElwgqHRjxfkMDw0PMcmnGRjhn5Kt0paaRYxlK+5xF6q52AvbmAYxHVLinL6HSpP2aLSWn6Fpp06TKfZ9mHOcDEzGERiWlzg6fw8ZVdpLV8hjGGWudec7aGNLRcB/EG4kf8A2NCD0VoN/wDfQ1nZlroqmA7EG7GZkThulbvRujndm59fv1Kji8g5NvGYA2bD6bFqU9Tt+jLKGjaPB5jX1QcThUBH5SPqmGpTvj/yn9V6sNE0/hjlgmOhRsJ88UVsrY8wo6huJH3gz+H+qsn6hH/uD+T+q3DtDkZDp+iIbYiYwM8lTtkTSPNafsyvvEVYG0BnqDewV9ZvZo1rHMbaK4BBBDSAMcHAs3EcVt6GjwwcTn+ils7e95K7fsG1yjzGv7JfhqtI/GHNPpKH/wCVL/jp9X/+q9arUNyENNFb9lWjzNnspO19P/Ofop6fsoE4vZ5Mc75kL0unYSc8EfRswAU3fkjkjz+w+yazx3nun8LWN+cqf/gEUn/dwWwCC6L2WIMCM5W6dSUdZuH7/e1LnG0FGdMx7NUnbm9f6Lv/AIUd8LeoWqC6CRoQzusyo1Wd8I6hSt1Y3tHULTAJKu2vZO7IKC5cE6ULomUhrMwQasrqDr04KFotMFexK6uyuLVVDGOcfdBd0E/vmoED0h/eH4jhyaA0eocfNQXCjQyAAdgE89vqum0ZQ0FZSWnQjaj+0IvukEzjeA+Nu38w9FT2jV69Wv0qhpuktAa0PaMPAGuwiMLuO5b6jSa1UeuwdTsrq9ABtRhBLwATdxBw24kZyl9pNhLKzMaL1R711td4LhBhgaYGeLpu8Th80UNB0rNWayk177RmCSHFo2PuiA0fiIVHrTbbTQFKSGh85Gb7GhjsTmJvt3HNbfUq1CpYmVC0MLs4967LJxxI7uE5ZK+y61MJ5d6QtHaDh3aVjffMgZhpPvH4n8VbVVy6q2cx1Sc/kiUUuBTk2MFIChbRbWsaXOwA8+QA2k7ktU9OB9Uh7QC49z8Me5O0nOf6RPxtJvkqTaVj1rfdw7N07Q7uxv3zCnq1D2JcwwYaRgHZyDIyzCsNP2dpAcRw/flPQKipU3lr2wYLHwYOYF5vq31WbK5xyaL/AESLUo2VJ03Xk9/0Zh/lQ7dYq1N7ZIeC4XhdbMEgGMsYlSWPQtapJDYBBguN2Z2wcfRDVdFvp1Xh4xp0nPBEwSRdbB5vn/CVljknq3ZremqRbM1uc1wbVo54ywzA4g4ZZ47FobBaadUXmEkwD3hBE5YHkei84dXLnZEkA5bssT5R5rT6nayUuyrNe0tFNt9229iBnGBktAH6lbMM5SdMRlioq0a0NTwsxq9rmK1U0aoDHOJNIgzInBjj8W47ea1YYtSaYh7ckZXFWngp7qe4ratFWV4XQanjFIFZaGjQkWp4SCohMUgucUry1gHZfAQNR8lE1MQeSEhSyDgIHSTb7qdEf9R4vflZ33fIDzVlSu7Sh2tabXe2Mpx5uxPpCqXAUQpti+I9FMyzgZBStEru6ioXqIuyG5O6zMc0tLQ4EEEETIOYPks/rRrrRsjCGua+tMCmMY/E4jILEf8AGdOs0utdWs+f/j0B2bBGUvvC9vwI81RaVljrBqx2zAHVCRQY8T7zwA1uAEAH7oYknMmFstGU6TaFNlO5DabBAum73RgdsqkbXaaWGF+ng05w5uEccY8ljqmsVna4sfRcHDA1GXQXHefCfXYkqUroc4qj06tRHLkq21Vbgl2Xz5LH2b2hsojB7qzcG3KjS17McXNeBDtuDp5jJXJ01TtYDqZkRkcCMdo2HDJH+ylzRXaSr1HEvhzmtglrcbocYDg3N2OZG/pJYrVDgBIdIiM+Ecclz9qNKpO2C0jeD+/VT2fSnb2+i24WDv3jiSSym+6HHZj8vIYM8mp7I0QjqW/Bc6yWu02mkymxzKbSAaxJ70xOQHhywGJnGApKWnnMuMrNAkwKgyfDZksGLMcNoQ9KgXveWYh0TOAF0XTMbD9FbUbFdMlxOERs8pxWaWWU3bGaIQjpHsmk21ASwgwYO8Ebwu67r0Eki7OWE8zwUFTR7Q41G91+ZOd4DNpAzzXTbU0xDs9m3zGaF77MClzEFtWg6dS8Wyxzs3NyOzEZdIXnlqDqBNOT3iS5w8L7riMBuHHaeS9LpBo8InEzvBnLeI3Kj05oIVHPIgXu+GkeF8d4g7AYkjfiix5XjYWhS2ZiK2kLjc4ecZGYIyA5fNev6saVNpslGsfE9gvfmaS13q09V4fbLDDyHA3tt4nD+i9m1GsfZWCg0iJaXxuD3F49CF08bT3Xky5k1yXwaumpoSlaEZgSqzvHmuIU9oGM7wPkoYWaSpscuB4SKRShUWSgJJq1rpmCHs/mbj6qPt2fG3+YfqtWwtbkqgq0ZxGakbXYcnNPJwP1XbXN3jqoWA1WkAkjAAkngMSqvRTHvp9pHicThs3K40vUAouAzPd65+krvRVANosHCepS2rlQadRsBbVcEFrHrA+mxjGf3lUuDT8IaMXneAS3mJyWkNNZnWmyONezkeE9pSxyD6jQGE7pILZ/EFbTQKaZiKmr4qOLnue4uJJeSCXE7SIhQVNUzSr0nOINF7xDwMIBEgj3XDd81s26NFN8PbMZ7HYjO9s2ZYKw0zox5pi8S6mGi6CBhMQO6MTJAnbghjKSTvwHJRtFGbUGBgLoN6B2jTfaGnEC74s5EcTgqLT2jGX7rQYDhdkQ597HHHf+92nZbJDQ8l10ggvnvDACG5TkPPigLNSBrF9USSSWlvh73vDbI5bErV5QxR8MxOltWXtp3w03b10vAN29E3ZyB+aG0DbXUapjIETyJxXo2sWjnNa2Gl9Mic+6HHA4DCVkxoEmuKbKeJqX3HMhl0FrSZylrtk4lOU/xpitG9ov7Y3tRkMtoMqPR+sDrILppucIN7EAugkgh2+JGPBWzaMYLivYg8YiVnlj7i3NCnp28B1m0rSrBtWi57C4G6SyWOwxa8iQOIkERwR9DSrXPFJ/cq3b1x20bXMdk9vEeiwZ0fUsr3OoHuky6n7pI2xsO5wg8VZjXWi5gbXpuDhlIHdORLHbOX+yyTwyi9lYdxZrrXQvAAzEyeMDDPiUC7RtOmC51SpdGJmo+N+U4+Sq7BrJTLbrrRTiTdi8HXTli9xM8lNZ7XY6TIZUDok4EuJJxJl2Zx3pWh+UF8drCdBW5lWnep5XnSJxBvEifKFNpN8UzGZIA25kXoH5byorZpOrWa9tnaygTgK5Mu2YhjQZPiGJwwPBWWgNCOpia9WpaKjszViANzW7BthGsEpK+COaTsAsWqf2mq1z57BpBu/FBJLGna0nA7gIC37eH6LhvDDkuwF0MOPtxpGPLkeR2yW9guUgF0GrTyIIq7cB0Q8I2sO6evRBFJyKmHB7CTFIpJYZHWoNibo6BDOot3DoEe9uCFc1U0EmD9g34W9AkaDfhb/KFImKoIHq0wAYaAThgAM1etbAA3ADpgqiky9UYON4+WKt0/CuWLyeEPKgt1hbWpljhIKnSlOFGapsdZ3RXaa1PCKoHfbj7zR488xO+Au9I6bp1bwa4Fga4NbIm9dusBadziDjuO5aEicx1Qdo0LRqCHU2+WB8jmNmSBxfgK15KCwMa3Y2QAJMZAQMTswUNtt1Jr8S3FpDQ0gkPBkQBicowV+zVKgBEOIgiCZiTOG0I2loqm0yGy4CLziXGN0nYkxwNMa8y8Gbsxr1gGXLjdrnCCCPhaYPWBzVnYtXmUgS2S93ic7EnzzV4xia5+5TVj9i3lsorRYQcHDHegjo0g4YhaWrZgUO6xEf0VOLTLUzO1NGuOxVls1Uv+7Hktl9njf0TihxPoqcbD1nnf8Ay6k5f+KsrBqIGEEgf6itn2HE9AnFA7/QK9LK1lPZdChmWJ3n6K1stggyT5IqnZuPopOw4lRYwHMYMCkDVyKXFdCnxRpC2xBdSuLiV1GijtAORoQtXM80rLwFDk4CctSa1dJI06Q1VuKSSjIiArlySSBho70Y371x3Ngef+ys0klpxfEVk5EmSSTQB13TanSUKfBIuYTpIgEOBguE6SoiEkkkoWJOGBJJSgbHuBRvTpKmRMdgwCchJJWWNCdJJQgoTFJJQiEEPXb3vIfv0SSQZPiFHk5hckJJLOxp/9k="/>
          <p:cNvSpPr>
            <a:spLocks noChangeAspect="1" noChangeArrowheads="1"/>
          </p:cNvSpPr>
          <p:nvPr/>
        </p:nvSpPr>
        <p:spPr bwMode="auto">
          <a:xfrm>
            <a:off x="63500" y="-153988"/>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BE" dirty="0">
              <a:solidFill>
                <a:prstClr val="white"/>
              </a:solidFill>
            </a:endParaRPr>
          </a:p>
        </p:txBody>
      </p:sp>
      <p:sp>
        <p:nvSpPr>
          <p:cNvPr id="70664" name="AutoShape 8" descr="data:image/jpeg;base64,/9j/4AAQSkZJRgABAQAAAQABAAD/2wCEAAkGBhQSEBQUExQVFBQWFBUVFRUUGBcUFxQXFRUVFRUUFBUXHCYeFxkkGhQUHy8gIycpLCwsFR4xNTAqNSYrLSkBCQoKDgwOGg8PGikcHxwqKSwsKSksKSksKSwpLCkpLCksLCwsKSkpLCkpKSksKSwsKSksKSksLCwsLCksLCwpKf/AABEIANUA7QMBIgACEQEDEQH/xAAcAAABBQEBAQAAAAAAAAAAAAAEAAEDBQYCBwj/xABFEAABAwEEBwUFBgMGBgMAAAABAAIRAwQSITEFBkFRYXGREyIygaEHQlKxwRQjYnLR8BWS4SQzgqKy8RYXQ1PC0kRjs//EABoBAAIDAQEAAAAAAAAAAAAAAAIDAAEEBQb/xAApEQACAgEDBAICAQUAAAAAAAAAAQIRAxIhMQQTQVEyYSJxQhQjkaHw/9oADAMBAAIRAxEAPwDMynJShIhcs9MMk52Hknhc1vCeRVFS4K0VowXdPFCCpiiKb1qo8+FCku20gNkrinURAghCQEiMuir9K0sWvG6D9FbPowgbXTwg+E+hUQLQFTqSjRkquk43o8laOKkkCQ1TgeSEsx73miXHA+aEpHEeatFGqsB7iF0kcYU2jX9xDW93eKT/ACKXIIM1ZUfD5quAyR7D3QjlwQFtJ7yhK6rZlcOUQZw4qutTbxA3n9+iMtL4HPBCuBJAGJKZEoszVpBsFx8v1TWdjD4QB80JT0S45uaPVWNm0VdHi45KOkWkEUaQRNGtGYkKJkDCZSlByFQeyrGLeakt1YPZhmCMN04KrpWmDGz5IoeA8XAdBKVKNB4U+5GvZDKZOkFR3TqUgkU4CgYlHaPA7kVJCaFRTVqjONcp6VVDubBI4rprlrPPvZljTqoqkVV0qiOo1eKFooMzwQFroRO5GMdxRT7E5zrlx98Cbtx94A7bsTHFBwSrMk5n3x5z1x+qPqHBNbLCW1Z2ZciNh3KO2OhqJu6AZw04Hkhxn5KahiDyUBzVlGi0U7uqK3YkptE1ME1sdif3sSvJXkGpo9h7oQFEo0ZIpFg1YYqCq+BKmDsI6ICtLnQP3xKtFgz3l7t+4D6K1sejDEkxv38lb6G1LtTmX2UKrgfeawwfyl0SOS5NItcWOBa5via4FrgeLSJCJy9BJAjbJdOAHniUYwYYpZKNzpQEHIChe5PUcoKjlZBTJHRHThHEn99FWKyhDM19LG536EnBTFKEs6pInASCSoMZKE6ShDP2xsPdzKhRekm/eny+QQpWqL2OFlVTa+x2uRNEEkAYkkAAbScgEGtR7O7MH21pdiKbXVAPxCGt6F0+QVvgUlbo9G1J1C+zxVrXXVs2tzFLlsL+OzYt/S5qhslrJwS0rrVRsbL9YnEwxjRefUO5rfmchKz2PcfCCdO6oWa1g9rTF4iO0b3Xjd3hn5yvEvaBqLWsHeP3lEmG1WiIJybUb7rvQ+i9Qsuvlor40rI1rdhq1TMcQxv1VhVtjq9J1K00aL2PaWva1zsWnZDm+siIlTuQT5J/T5K3R866PPdKiO1bDTfs8r2eq7sGvr0Ti1wEvaPhqNGN4bxgc8MhQ1tA2hjSX0KzRO2m8fRMU4t2mIljkvB1omop7VmUDo58GFZWkT5hC+QKAaKPBwCr6fiVxZtB2muAKNJ7pwvxdYOJecIUky1FvgrrPZn1KjadNpfUc66xozJ+g2ycAF7FqR7NKVkaKlWK1fMuIllM7qYO74jjuhUug9TK1kp/cVWMqkQ+saYfUO9rC/u02cAJ3kqV2ntJ2XxVG12DZUYJj8zII54oO7G6s2R6WdWqPTgFWawasULYyKre8PDUbhUZ+V27gZHBVuq+v9G1kU3Dsa//AG3GQ+M+zf73LA8Fo6tRHaoQ4yTpnheuOrNSwVAHEVGPm48CJuxIcPdcJBiYxw4Z9tYOXqXtZqtNkYDE9u27v8FS9HkvHzgVcdwZKmGPKiJXLSnciKR3ZWy4cEeULYGYnl80UlT5Ol0cdmxSlKSRQG4rv4xwS/jHBViS0aEZu5Iszpngl/GeCq4TKaEV3JBletfM8I6KEp6Rw8/n/smciSo5+b5MZab2fWkMtcH36bmjnLXfJpWZVzqe2bbR5u9GOKkuBcNpI9eo1zIWHsdtdbbXVrVMWtqOp0x8LGOIAHPM7yStsxi821Jc5pqscML19vGTB+h8ysr+LN+OlJHo1CpcwGSsKda8qqyVw7gdkoh0txjLosptassQ47VPTqbNv7hBWStOBiNi5bWio5u6I5ET856KC3G9ior6VoVcatKk85EvY1zhGBxInNVWlNG2Go0ANNF3xUzIHNpJB9FY6xWFjDfNJrmPJvZgtec8WkGDn1WTtdjcT9zmcAwycSYF0zPVSLa8mhYMc420WerWqVBtYPdUFaMWtLLone4FxveeG3HBb4v6BU+gNANo08cXkAvcTPMCcmo+jLmzOZJ8pw9IROTb3EdvHF1DYMDlDaaIeIITsrbM4TucFQKW55/rVoE0vvGYEEGRhBGIcNxBjovR9F6SNaz0Kh8T6THO5lon1lU2nWs7Cr2nhbTe4ngGk/RWWhaVyyWdpzFCkDzuNn1JTYN0Jzu69mI9rwB+zGcR2wjgey73PYvOhith7VrVNqpt+CkOr3En0AWOoFaocHPycnTAuyuYXTkQKHfablORmXAehP0Qn8Xcu9KiGMG8lx9B9VWqKKZswtqOwcdLuTHSz0EkVNKHa5ey2/ho3lN/DBvKtISupetmrtxKv+FjeUhoocVa3UoVa2V2kVTrGGiRP7lDFWttb92VUlNg7Rzuqioy2GhXWpzot1D8zh1Y5UqloWl1NzXsMOYQ5p3EYhGzKnue313QxxGxrj0BK8v0Naeze1x8MQ7kYk+Rhblulu2sFSq3A9hUJG4im7LhK81sle8wEZQsyXKNl0z1TR4a9sSAYwOJ5HAoqjXLH3HgEwJ2hwOR4jA9FgtWdPltRtNxwyYf/E8IyXoFpAqU2vb42A45ktOY44gGOCzTjpZvhNTVnXZ9m8Fpmm7L8J+E/T9yRabNeN8eNrcvjbM3eecczvUGj3ipTLXGZGeUHMHrim0XXIcWumWkgjcRh++EJdkd/wCCYUhXpuYZuvbjsLZ2jcQcfILEam0apttVtQ3uxvNOAAvXroOG2A6Oa3Bf2dRwnA99vI5gec9ULZNGhlor1WiTWc1x4XabQY85PmrT2aYLTbTTpB9bAXMi7PlhK7D4YYAnID0HkoqEPe4nIQ0T+EST1JHknGLyBk3DP3nDLyH+pUT6Og8MYTsGJO87fM/VRhsYnxbeHAJVnCbucQ47sPCOc4+XJUmuGm+xo9zB7wWt/CNruY2cSiW7L4VsodcdNGu9tkpGQ97WVCNpc4AMncMz02Fem1BHLZyGS8a1Gs3aaSoDY0uqH/Axzh63V7HaHrQ1pVGGUtTPE9frX2lvqn4brP5QP1KoqDkZrNUm2V4y7V46GPoq+kcVoj8TLP5MMIXDlJOC5pDvDn8lATu12YG7OxseqH+wN3BWldmI/KPXH6qItS9R1cMFoQCLENwS+xDcEbcxSuKah2hBSUJwmhCNFCYJ0gqIC6TMM8x+/RVJVlpV2DeZVcn4+Dk9Y/7hynhOUgmGQ9H1OoXrFdPhe1w8nS1w9VgDRNCo+m73XFp4EGJHBelalR9joxvqNdzvOPyA6rG66WW7base9dd5lon5JC5aNX8UwayWIkgg8QQt3ofTBY3vC8cuHNeeWV5acDCvbHbyl5I2Pw5NBprPpZrK0ZXybrZ3QXAdVb284CsCJi68bwDA5kT0PBeWayW4iu0AkGm0ZbHu756S0eSCtmuVocbstEFpJAMughwBknCQMBCBdO5JUNj1cU3q8HsNttZZQ7VwH3YL8DMNHik8sfJYyv7Q31bZTbZ4AdFMuMhsuce9BGIAOcDhCzulvaFUq0XUmtLA8XXG9IAPiDQAM8pM4LMU6pBBBggggjMEYgpmPp/MgM3VpNLH/wB9H0R2hawEG/OUZk+XFK+KNMuqYQC4unzcTuXilLXi0ABstABBdAIvRvxw8gMhyUmndeK1oo9li1khx7xcXXcQ2T7sgGOCD+mle4cuqxVaf+j1azaYY0OlrxUJJJMQSREDHKIHksXrHaXVHlzuQG4bgr7tbzQd4B6ifqqXS1CQUuO0iTm5oL9lNmv2utU2U6V0c6jh9GFek2l0Cdg/crI+y2x3LPXdtfWDQeDGD6uKN17rOFjqwYEQY3FNm9zKuTxy1VLz3O+Jxd1JP1UbAu5TBaTI92FMPdT2QYkrmjlHBSWBnqR80LKDKuePAei4XVQy48z81ylHcxqoJfQimXRKZQMmSXUJKBHJCSeEoVEK7SjsWjgfX/ZAIvSTu/yAQkrRD4nF6l3kYk6aU0ohBv8A2a1ZZVbPhqNdd3AtLS4dFV67Mm2v/Kz/AEhc+zq1XbU5ux1M9WkH5XkTrXT/ALXU5M/0BJlszTj3iUdGmrTRdmF687wNBc48GiT6BCUqElF6ctHZWIgYOqEUx+XN/oAP8aBu9hnCv0ZO0Wk1Hvec3Oc4/wCIzCr7V4hy+SJBQ9qGXRa0qML3ICV1KjJTyjKHBT3lGCnlQh65oerestFx20qfUNAPyQ2kbSo9AVv7FS4Nc3o9wQdteTK5rX5s6cX+KPSdSKN2w0j8V9/8zzHoAgvaDWDbDVnN11o5lw+krQaDs92y0W7qVMf5Qsf7Va4bZWtwl9UQNpDQ4n1jqiq2hLdWeWSnBUZKTStRkDKDsVY2Bnek+7J6ZBVNJ2Kt7J4HHhHVLlwWlbo5XJKdMUs7yFKYpwU8KECQlKcMJyB8k5ou3HoqCs4JTELvszuK5IUKtFHpJ/3h8vkEH2i70q49q7A54YFV5qHcVritjiZd5v8AYd2icvQLKhJAAMkwABiTshbjVvQXZua50GpG0SKZnJs+9+LZsjMhkkoLcGGNzewLqlZ6jLSyrcIY2bxOGBaRIBxOat9N1g6tUqCcYMERENA+iu7XoSpQILxF8XwTiXA5yd/68UJaNHNNBrwMJfTdBnvYPYSDkC0uH+FYZ5pNm3HjjFbGfstp74Fzjn/RH6T0AbYGXanZlrYDXNlu0k3gZk4bDki6OhwGg7TlwGwY7dpVmLN2YBiHR6ECBH7zQPM+YhyxriR5tbtXa1K9LQ9rTBdTN4DbiPEOip65lp6r1GvZyAHHAOJAO8tgnjtCxmseihd7Rgg5vAyMmL0b8lsx5naUzJPEquJl00ro0zuPRMWncei2GajkFSUswuQw7j0XTGkHEEdVCUz0PVipespb8DjPJ4BHreUlWmCszq9pwUqhD8GPADj8JHhdyxIPNbWxWTtKjAMQ5zcRiCCRiDuhYckWpG7DK416PT32hlKhfe4NZTp3nOOTQ1uJPReC6z6zuttodVMhmVJh9ynOE/iPiPE8Arf2o6//AGl32azu/szXfeOH/Wc0/wD5gjDeRO5YL7Sn48dK2Zpy3pBxena9V/2ldC1JmkUWtN6s7JW7pG+PQys4y3BWGjreC4DeUEouhuN1JP7LhJOQkCs52xkydIlQh69S1Xa6e8YjcFG/Uduxx84/RaajShoC7KWsMUjnPLKzF1NTgCRJ/wAqFq6nD8XotpaRioHt4qdtE7jMFX1AD/iHT6lVtq9mcZPM7u7816RCY0pRpV5I3fJ5zq/qOWWulekEXnMmIvtaSwyModB8lf6d0H2VTtGg9mfvmxGAkGo0A7WHZulXTrDetDHtMGkycRPec7/1YeqC1y024tezsjcN17HtJIFXwuZgJaHT5444wlTV7lK01RY6Q1rsteytDie2zYxoLnBw24e6efyWPsda/TrNghsF8CJvMa8sOPui8Z89yp32Z1FxD2ua8HbIIO3BaKzads9IUSKbu1gis1xhrmlvdewg4HEdErJJzd/Q6GNQW29mebXqyO8YmBiD0VvYbc51SK8uDQcQWsPdGElwgqHRjxfkMDw0PMcmnGRjhn5Kt0paaRYxlK+5xF6q52AvbmAYxHVLinL6HSpP2aLSWn6Fpp06TKfZ9mHOcDEzGERiWlzg6fw8ZVdpLV8hjGGWudec7aGNLRcB/EG4kf8A2NCD0VoN/wDfQ1nZlroqmA7EG7GZkThulbvRujndm59fv1Kji8g5NvGYA2bD6bFqU9Tt+jLKGjaPB5jX1QcThUBH5SPqmGpTvj/yn9V6sNE0/hjlgmOhRsJ88UVsrY8wo6huJH3gz+H+qsn6hH/uD+T+q3DtDkZDp+iIbYiYwM8lTtkTSPNafsyvvEVYG0BnqDewV9ZvZo1rHMbaK4BBBDSAMcHAs3EcVt6GjwwcTn+ils7e95K7fsG1yjzGv7JfhqtI/GHNPpKH/wCVL/jp9X/+q9arUNyENNFb9lWjzNnspO19P/Ofop6fsoE4vZ5Mc75kL0unYSc8EfRswAU3fkjkjz+w+yazx3nun8LWN+cqf/gEUn/dwWwCC6L2WIMCM5W6dSUdZuH7/e1LnG0FGdMx7NUnbm9f6Lv/AIUd8LeoWqC6CRoQzusyo1Wd8I6hSt1Y3tHULTAJKu2vZO7IKC5cE6ULomUhrMwQasrqDr04KFotMFexK6uyuLVVDGOcfdBd0E/vmoED0h/eH4jhyaA0eocfNQXCjQyAAdgE89vqum0ZQ0FZSWnQjaj+0IvukEzjeA+Nu38w9FT2jV69Wv0qhpuktAa0PaMPAGuwiMLuO5b6jSa1UeuwdTsrq9ABtRhBLwATdxBw24kZyl9pNhLKzMaL1R711td4LhBhgaYGeLpu8Th80UNB0rNWayk177RmCSHFo2PuiA0fiIVHrTbbTQFKSGh85Gb7GhjsTmJvt3HNbfUq1CpYmVC0MLs4967LJxxI7uE5ZK+y61MJ5d6QtHaDh3aVjffMgZhpPvH4n8VbVVy6q2cx1Sc/kiUUuBTk2MFIChbRbWsaXOwA8+QA2k7ktU9OB9Uh7QC49z8Me5O0nOf6RPxtJvkqTaVj1rfdw7N07Q7uxv3zCnq1D2JcwwYaRgHZyDIyzCsNP2dpAcRw/flPQKipU3lr2wYLHwYOYF5vq31WbK5xyaL/AESLUo2VJ03Xk9/0Zh/lQ7dYq1N7ZIeC4XhdbMEgGMsYlSWPQtapJDYBBguN2Z2wcfRDVdFvp1Xh4xp0nPBEwSRdbB5vn/CVljknq3ZremqRbM1uc1wbVo54ywzA4g4ZZ47FobBaadUXmEkwD3hBE5YHkei84dXLnZEkA5bssT5R5rT6nayUuyrNe0tFNt9229iBnGBktAH6lbMM5SdMRlioq0a0NTwsxq9rmK1U0aoDHOJNIgzInBjj8W47ea1YYtSaYh7ckZXFWngp7qe4ratFWV4XQanjFIFZaGjQkWp4SCohMUgucUry1gHZfAQNR8lE1MQeSEhSyDgIHSTb7qdEf9R4vflZ33fIDzVlSu7Sh2tabXe2Mpx5uxPpCqXAUQpti+I9FMyzgZBStEru6ioXqIuyG5O6zMc0tLQ4EEEETIOYPks/rRrrRsjCGua+tMCmMY/E4jILEf8AGdOs0utdWs+f/j0B2bBGUvvC9vwI81RaVljrBqx2zAHVCRQY8T7zwA1uAEAH7oYknMmFstGU6TaFNlO5DabBAum73RgdsqkbXaaWGF+ng05w5uEccY8ljqmsVna4sfRcHDA1GXQXHefCfXYkqUroc4qj06tRHLkq21Vbgl2Xz5LH2b2hsojB7qzcG3KjS17McXNeBDtuDp5jJXJ01TtYDqZkRkcCMdo2HDJH+ylzRXaSr1HEvhzmtglrcbocYDg3N2OZG/pJYrVDgBIdIiM+Ecclz9qNKpO2C0jeD+/VT2fSnb2+i24WDv3jiSSym+6HHZj8vIYM8mp7I0QjqW/Bc6yWu02mkymxzKbSAaxJ70xOQHhywGJnGApKWnnMuMrNAkwKgyfDZksGLMcNoQ9KgXveWYh0TOAF0XTMbD9FbUbFdMlxOERs8pxWaWWU3bGaIQjpHsmk21ASwgwYO8Ebwu67r0Eki7OWE8zwUFTR7Q41G91+ZOd4DNpAzzXTbU0xDs9m3zGaF77MClzEFtWg6dS8Wyxzs3NyOzEZdIXnlqDqBNOT3iS5w8L7riMBuHHaeS9LpBo8InEzvBnLeI3Kj05oIVHPIgXu+GkeF8d4g7AYkjfiix5XjYWhS2ZiK2kLjc4ecZGYIyA5fNev6saVNpslGsfE9gvfmaS13q09V4fbLDDyHA3tt4nD+i9m1GsfZWCg0iJaXxuD3F49CF08bT3Xky5k1yXwaumpoSlaEZgSqzvHmuIU9oGM7wPkoYWaSpscuB4SKRShUWSgJJq1rpmCHs/mbj6qPt2fG3+YfqtWwtbkqgq0ZxGakbXYcnNPJwP1XbXN3jqoWA1WkAkjAAkngMSqvRTHvp9pHicThs3K40vUAouAzPd65+krvRVANosHCepS2rlQadRsBbVcEFrHrA+mxjGf3lUuDT8IaMXneAS3mJyWkNNZnWmyONezkeE9pSxyD6jQGE7pILZ/EFbTQKaZiKmr4qOLnue4uJJeSCXE7SIhQVNUzSr0nOINF7xDwMIBEgj3XDd81s26NFN8PbMZ7HYjO9s2ZYKw0zox5pi8S6mGi6CBhMQO6MTJAnbghjKSTvwHJRtFGbUGBgLoN6B2jTfaGnEC74s5EcTgqLT2jGX7rQYDhdkQ597HHHf+92nZbJDQ8l10ggvnvDACG5TkPPigLNSBrF9USSSWlvh73vDbI5bErV5QxR8MxOltWXtp3w03b10vAN29E3ZyB+aG0DbXUapjIETyJxXo2sWjnNa2Gl9Mic+6HHA4DCVkxoEmuKbKeJqX3HMhl0FrSZylrtk4lOU/xpitG9ov7Y3tRkMtoMqPR+sDrILppucIN7EAugkgh2+JGPBWzaMYLivYg8YiVnlj7i3NCnp28B1m0rSrBtWi57C4G6SyWOwxa8iQOIkERwR9DSrXPFJ/cq3b1x20bXMdk9vEeiwZ0fUsr3OoHuky6n7pI2xsO5wg8VZjXWi5gbXpuDhlIHdORLHbOX+yyTwyi9lYdxZrrXQvAAzEyeMDDPiUC7RtOmC51SpdGJmo+N+U4+Sq7BrJTLbrrRTiTdi8HXTli9xM8lNZ7XY6TIZUDok4EuJJxJl2Zx3pWh+UF8drCdBW5lWnep5XnSJxBvEifKFNpN8UzGZIA25kXoH5byorZpOrWa9tnaygTgK5Mu2YhjQZPiGJwwPBWWgNCOpia9WpaKjszViANzW7BthGsEpK+COaTsAsWqf2mq1z57BpBu/FBJLGna0nA7gIC37eH6LhvDDkuwF0MOPtxpGPLkeR2yW9guUgF0GrTyIIq7cB0Q8I2sO6evRBFJyKmHB7CTFIpJYZHWoNibo6BDOot3DoEe9uCFc1U0EmD9g34W9AkaDfhb/KFImKoIHq0wAYaAThgAM1etbAA3ADpgqiky9UYON4+WKt0/CuWLyeEPKgt1hbWpljhIKnSlOFGapsdZ3RXaa1PCKoHfbj7zR488xO+Au9I6bp1bwa4Fga4NbIm9dusBadziDjuO5aEicx1Qdo0LRqCHU2+WB8jmNmSBxfgK15KCwMa3Y2QAJMZAQMTswUNtt1Jr8S3FpDQ0gkPBkQBicowV+zVKgBEOIgiCZiTOG0I2loqm0yGy4CLziXGN0nYkxwNMa8y8Gbsxr1gGXLjdrnCCCPhaYPWBzVnYtXmUgS2S93ic7EnzzV4xia5+5TVj9i3lsorRYQcHDHegjo0g4YhaWrZgUO6xEf0VOLTLUzO1NGuOxVls1Uv+7Hktl9njf0TihxPoqcbD1nnf8Ay6k5f+KsrBqIGEEgf6itn2HE9AnFA7/QK9LK1lPZdChmWJ3n6K1stggyT5IqnZuPopOw4lRYwHMYMCkDVyKXFdCnxRpC2xBdSuLiV1GijtAORoQtXM80rLwFDk4CctSa1dJI06Q1VuKSSjIiArlySSBho70Y371x3Ngef+ys0klpxfEVk5EmSSTQB13TanSUKfBIuYTpIgEOBguE6SoiEkkkoWJOGBJJSgbHuBRvTpKmRMdgwCchJJWWNCdJJQgoTFJJQiEEPXb3vIfv0SSQZPiFHk5hckJJLOxp/9k="/>
          <p:cNvSpPr>
            <a:spLocks noChangeAspect="1" noChangeArrowheads="1"/>
          </p:cNvSpPr>
          <p:nvPr/>
        </p:nvSpPr>
        <p:spPr bwMode="auto">
          <a:xfrm>
            <a:off x="63500" y="-153988"/>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BE" dirty="0">
              <a:solidFill>
                <a:prstClr val="white"/>
              </a:solidFill>
            </a:endParaRPr>
          </a:p>
        </p:txBody>
      </p:sp>
      <p:sp>
        <p:nvSpPr>
          <p:cNvPr id="11" name="Rectangle 10"/>
          <p:cNvSpPr/>
          <p:nvPr/>
        </p:nvSpPr>
        <p:spPr>
          <a:xfrm>
            <a:off x="2323293" y="243487"/>
            <a:ext cx="4258730" cy="769441"/>
          </a:xfrm>
          <a:prstGeom prst="rect">
            <a:avLst/>
          </a:prstGeom>
        </p:spPr>
        <p:txBody>
          <a:bodyPr wrap="none">
            <a:spAutoFit/>
          </a:bodyPr>
          <a:lstStyle/>
          <a:p>
            <a:pPr algn="ctr">
              <a:spcBef>
                <a:spcPct val="0"/>
              </a:spcBef>
              <a:defRPr/>
            </a:pPr>
            <a:r>
              <a:rPr lang="fr-BE" sz="4400" b="1" dirty="0">
                <a:solidFill>
                  <a:srgbClr val="FFFF00"/>
                </a:solidFill>
              </a:rPr>
              <a:t>CHANT À MARIE</a:t>
            </a:r>
          </a:p>
        </p:txBody>
      </p:sp>
      <p:sp>
        <p:nvSpPr>
          <p:cNvPr id="2" name="Rectangle 1"/>
          <p:cNvSpPr/>
          <p:nvPr/>
        </p:nvSpPr>
        <p:spPr>
          <a:xfrm>
            <a:off x="251520" y="1052736"/>
            <a:ext cx="8604572" cy="646331"/>
          </a:xfrm>
          <a:prstGeom prst="rect">
            <a:avLst/>
          </a:prstGeom>
        </p:spPr>
        <p:txBody>
          <a:bodyPr wrap="square">
            <a:spAutoFit/>
          </a:bodyPr>
          <a:lstStyle/>
          <a:p>
            <a:r>
              <a:rPr lang="en-US" sz="3600" b="1" dirty="0">
                <a:solidFill>
                  <a:prstClr val="white"/>
                </a:solidFill>
                <a:latin typeface="Lucida Bright" panose="02040602050505020304" pitchFamily="18" charset="0"/>
              </a:rPr>
              <a:t>R/</a:t>
            </a:r>
          </a:p>
        </p:txBody>
      </p:sp>
      <p:sp>
        <p:nvSpPr>
          <p:cNvPr id="12" name="ZoneTexte 11">
            <a:extLst>
              <a:ext uri="{FF2B5EF4-FFF2-40B4-BE49-F238E27FC236}">
                <a16:creationId xmlns:a16="http://schemas.microsoft.com/office/drawing/2014/main" id="{79E06741-F61B-954A-1E4B-E572A01AF6B8}"/>
              </a:ext>
            </a:extLst>
          </p:cNvPr>
          <p:cNvSpPr txBox="1"/>
          <p:nvPr/>
        </p:nvSpPr>
        <p:spPr>
          <a:xfrm>
            <a:off x="1259632" y="1128048"/>
            <a:ext cx="4572000" cy="2862322"/>
          </a:xfrm>
          <a:prstGeom prst="rect">
            <a:avLst/>
          </a:prstGeom>
          <a:noFill/>
        </p:spPr>
        <p:txBody>
          <a:bodyPr wrap="square">
            <a:spAutoFit/>
          </a:bodyPr>
          <a:lstStyle/>
          <a:p>
            <a:r>
              <a:rPr lang="fr-FR" sz="3600" dirty="0">
                <a:latin typeface="Lucida Bright" panose="02040602050505020304" pitchFamily="18" charset="0"/>
              </a:rPr>
              <a:t>Ave, ave Maria</a:t>
            </a:r>
          </a:p>
          <a:p>
            <a:r>
              <a:rPr lang="fr-FR" sz="3600" dirty="0">
                <a:latin typeface="Lucida Bright" panose="02040602050505020304" pitchFamily="18" charset="0"/>
              </a:rPr>
              <a:t>Ave, ave Maria</a:t>
            </a:r>
          </a:p>
          <a:p>
            <a:r>
              <a:rPr lang="fr-FR" sz="3600" dirty="0">
                <a:latin typeface="Lucida Bright" panose="02040602050505020304" pitchFamily="18" charset="0"/>
              </a:rPr>
              <a:t>Écoute-moi, entends ma voix</a:t>
            </a:r>
          </a:p>
          <a:p>
            <a:r>
              <a:rPr lang="fr-FR" sz="3600" dirty="0">
                <a:latin typeface="Lucida Bright" panose="02040602050505020304" pitchFamily="18" charset="0"/>
              </a:rPr>
              <a:t>Ave, ave Maria</a:t>
            </a:r>
            <a:endParaRPr lang="fr-BE" sz="3600" dirty="0">
              <a:latin typeface="Lucida Bright" panose="02040602050505020304" pitchFamily="18" charset="0"/>
            </a:endParaRPr>
          </a:p>
        </p:txBody>
      </p:sp>
    </p:spTree>
    <p:extLst>
      <p:ext uri="{BB962C8B-B14F-4D97-AF65-F5344CB8AC3E}">
        <p14:creationId xmlns:p14="http://schemas.microsoft.com/office/powerpoint/2010/main" val="143852725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Titre 1"/>
          <p:cNvSpPr txBox="1">
            <a:spLocks/>
          </p:cNvSpPr>
          <p:nvPr/>
        </p:nvSpPr>
        <p:spPr>
          <a:xfrm>
            <a:off x="4572000" y="3479527"/>
            <a:ext cx="4508376" cy="1470025"/>
          </a:xfrm>
          <a:prstGeom prst="rect">
            <a:avLst/>
          </a:prstGeom>
        </p:spPr>
        <p:txBody>
          <a:bodyPr vert="horz" lIns="91440" tIns="45720" rIns="91440" bIns="45720" rtlCol="0" anchor="ctr">
            <a:noAutofit/>
          </a:bodyPr>
          <a:lstStyle/>
          <a:p>
            <a:endParaRPr lang="fr-BE" sz="2400" dirty="0">
              <a:solidFill>
                <a:srgbClr val="738AC8">
                  <a:lumMod val="75000"/>
                </a:srgbClr>
              </a:solidFill>
              <a:latin typeface="Comic Sans MS" pitchFamily="66" charset="0"/>
            </a:endParaRPr>
          </a:p>
          <a:p>
            <a:pPr>
              <a:spcBef>
                <a:spcPct val="0"/>
              </a:spcBef>
            </a:pPr>
            <a:br>
              <a:rPr lang="fr-BE" sz="2400" dirty="0">
                <a:solidFill>
                  <a:srgbClr val="738AC8">
                    <a:lumMod val="75000"/>
                  </a:srgbClr>
                </a:solidFill>
                <a:latin typeface="Comic Sans MS" pitchFamily="66" charset="0"/>
              </a:rPr>
            </a:br>
            <a:br>
              <a:rPr lang="fr-BE" sz="2400" dirty="0">
                <a:solidFill>
                  <a:srgbClr val="738AC8">
                    <a:lumMod val="75000"/>
                  </a:srgbClr>
                </a:solidFill>
                <a:latin typeface="Comic Sans MS" pitchFamily="66" charset="0"/>
              </a:rPr>
            </a:br>
            <a:endParaRPr lang="fr-BE" sz="2400" dirty="0">
              <a:solidFill>
                <a:srgbClr val="738AC8">
                  <a:lumMod val="75000"/>
                </a:srgbClr>
              </a:solidFill>
              <a:latin typeface="Comic Sans MS" pitchFamily="66" charset="0"/>
            </a:endParaRPr>
          </a:p>
        </p:txBody>
      </p:sp>
      <p:sp>
        <p:nvSpPr>
          <p:cNvPr id="70658" name="AutoShape 2" descr="data:image/jpeg;base64,/9j/4AAQSkZJRgABAQAAAQABAAD/2wCEAAkGBhQSEBQUExQVFBQWFBUVFRUUGBcUFxQXFRUVFRUUFBUXHCYeFxkkGhQUHy8gIycpLCwsFR4xNTAqNSYrLSkBCQoKDgwOGg8PGikcHxwqKSwsKSksKSksKSwpLCkpLCksLCwsKSkpLCkpKSksKSwsKSksKSksLCwsLCksLCwpKf/AABEIANUA7QMBIgACEQEDEQH/xAAcAAABBQEBAQAAAAAAAAAAAAAEAAEDBQYCBwj/xABFEAABAwEEBwUFBgMGBgMAAAABAAIRAwQSITEFBkFRYXGREyIygaEHQlKxwRQjYnLR8BWS4SQzgqKy8RYXQ1PC0kRjs//EABoBAAIDAQEAAAAAAAAAAAAAAAIDAAEEBQb/xAApEQACAgEDBAICAQUAAAAAAAAAAQIRAxIhMQQTQVEyYSJxQhQjkaHw/9oADAMBAAIRAxEAPwDMynJShIhcs9MMk52Hknhc1vCeRVFS4K0VowXdPFCCpiiKb1qo8+FCku20gNkrinURAghCQEiMuir9K0sWvG6D9FbPowgbXTwg+E+hUQLQFTqSjRkquk43o8laOKkkCQ1TgeSEsx73miXHA+aEpHEeatFGqsB7iF0kcYU2jX9xDW93eKT/ACKXIIM1ZUfD5quAyR7D3QjlwQFtJ7yhK6rZlcOUQZw4qutTbxA3n9+iMtL4HPBCuBJAGJKZEoszVpBsFx8v1TWdjD4QB80JT0S45uaPVWNm0VdHi45KOkWkEUaQRNGtGYkKJkDCZSlByFQeyrGLeakt1YPZhmCMN04KrpWmDGz5IoeA8XAdBKVKNB4U+5GvZDKZOkFR3TqUgkU4CgYlHaPA7kVJCaFRTVqjONcp6VVDubBI4rprlrPPvZljTqoqkVV0qiOo1eKFooMzwQFroRO5GMdxRT7E5zrlx98Cbtx94A7bsTHFBwSrMk5n3x5z1x+qPqHBNbLCW1Z2ZciNh3KO2OhqJu6AZw04Hkhxn5KahiDyUBzVlGi0U7uqK3YkptE1ME1sdif3sSvJXkGpo9h7oQFEo0ZIpFg1YYqCq+BKmDsI6ICtLnQP3xKtFgz3l7t+4D6K1sejDEkxv38lb6G1LtTmX2UKrgfeawwfyl0SOS5NItcWOBa5via4FrgeLSJCJy9BJAjbJdOAHniUYwYYpZKNzpQEHIChe5PUcoKjlZBTJHRHThHEn99FWKyhDM19LG536EnBTFKEs6pInASCSoMZKE6ShDP2xsPdzKhRekm/eny+QQpWqL2OFlVTa+x2uRNEEkAYkkAAbScgEGtR7O7MH21pdiKbXVAPxCGt6F0+QVvgUlbo9G1J1C+zxVrXXVs2tzFLlsL+OzYt/S5qhslrJwS0rrVRsbL9YnEwxjRefUO5rfmchKz2PcfCCdO6oWa1g9rTF4iO0b3Xjd3hn5yvEvaBqLWsHeP3lEmG1WiIJybUb7rvQ+i9Qsuvlor40rI1rdhq1TMcQxv1VhVtjq9J1K00aL2PaWva1zsWnZDm+siIlTuQT5J/T5K3R866PPdKiO1bDTfs8r2eq7sGvr0Ti1wEvaPhqNGN4bxgc8MhQ1tA2hjSX0KzRO2m8fRMU4t2mIljkvB1omop7VmUDo58GFZWkT5hC+QKAaKPBwCr6fiVxZtB2muAKNJ7pwvxdYOJecIUky1FvgrrPZn1KjadNpfUc66xozJ+g2ycAF7FqR7NKVkaKlWK1fMuIllM7qYO74jjuhUug9TK1kp/cVWMqkQ+saYfUO9rC/u02cAJ3kqV2ntJ2XxVG12DZUYJj8zII54oO7G6s2R6WdWqPTgFWawasULYyKre8PDUbhUZ+V27gZHBVuq+v9G1kU3Dsa//AG3GQ+M+zf73LA8Fo6tRHaoQ4yTpnheuOrNSwVAHEVGPm48CJuxIcPdcJBiYxw4Z9tYOXqXtZqtNkYDE9u27v8FS9HkvHzgVcdwZKmGPKiJXLSnciKR3ZWy4cEeULYGYnl80UlT5Ol0cdmxSlKSRQG4rv4xwS/jHBViS0aEZu5Iszpngl/GeCq4TKaEV3JBletfM8I6KEp6Rw8/n/smciSo5+b5MZab2fWkMtcH36bmjnLXfJpWZVzqe2bbR5u9GOKkuBcNpI9eo1zIWHsdtdbbXVrVMWtqOp0x8LGOIAHPM7yStsxi821Jc5pqscML19vGTB+h8ysr+LN+OlJHo1CpcwGSsKda8qqyVw7gdkoh0txjLosptassQ47VPTqbNv7hBWStOBiNi5bWio5u6I5ET856KC3G9ior6VoVcatKk85EvY1zhGBxInNVWlNG2Go0ANNF3xUzIHNpJB9FY6xWFjDfNJrmPJvZgtec8WkGDn1WTtdjcT9zmcAwycSYF0zPVSLa8mhYMc420WerWqVBtYPdUFaMWtLLone4FxveeG3HBb4v6BU+gNANo08cXkAvcTPMCcmo+jLmzOZJ8pw9IROTb3EdvHF1DYMDlDaaIeIITsrbM4TucFQKW55/rVoE0vvGYEEGRhBGIcNxBjovR9F6SNaz0Kh8T6THO5lon1lU2nWs7Cr2nhbTe4ngGk/RWWhaVyyWdpzFCkDzuNn1JTYN0Jzu69mI9rwB+zGcR2wjgey73PYvOhith7VrVNqpt+CkOr3En0AWOoFaocHPycnTAuyuYXTkQKHfablORmXAehP0Qn8Xcu9KiGMG8lx9B9VWqKKZswtqOwcdLuTHSz0EkVNKHa5ey2/ho3lN/DBvKtISupetmrtxKv+FjeUhoocVa3UoVa2V2kVTrGGiRP7lDFWttb92VUlNg7Rzuqioy2GhXWpzot1D8zh1Y5UqloWl1NzXsMOYQ5p3EYhGzKnue313QxxGxrj0BK8v0Naeze1x8MQ7kYk+Rhblulu2sFSq3A9hUJG4im7LhK81sle8wEZQsyXKNl0z1TR4a9sSAYwOJ5HAoqjXLH3HgEwJ2hwOR4jA9FgtWdPltRtNxwyYf/E8IyXoFpAqU2vb42A45ktOY44gGOCzTjpZvhNTVnXZ9m8Fpmm7L8J+E/T9yRabNeN8eNrcvjbM3eecczvUGj3ipTLXGZGeUHMHrim0XXIcWumWkgjcRh++EJdkd/wCCYUhXpuYZuvbjsLZ2jcQcfILEam0apttVtQ3uxvNOAAvXroOG2A6Oa3Bf2dRwnA99vI5gec9ULZNGhlor1WiTWc1x4XabQY85PmrT2aYLTbTTpB9bAXMi7PlhK7D4YYAnID0HkoqEPe4nIQ0T+EST1JHknGLyBk3DP3nDLyH+pUT6Og8MYTsGJO87fM/VRhsYnxbeHAJVnCbucQ47sPCOc4+XJUmuGm+xo9zB7wWt/CNruY2cSiW7L4VsodcdNGu9tkpGQ97WVCNpc4AMncMz02Fem1BHLZyGS8a1Gs3aaSoDY0uqH/Axzh63V7HaHrQ1pVGGUtTPE9frX2lvqn4brP5QP1KoqDkZrNUm2V4y7V46GPoq+kcVoj8TLP5MMIXDlJOC5pDvDn8lATu12YG7OxseqH+wN3BWldmI/KPXH6qItS9R1cMFoQCLENwS+xDcEbcxSuKah2hBSUJwmhCNFCYJ0gqIC6TMM8x+/RVJVlpV2DeZVcn4+Dk9Y/7hynhOUgmGQ9H1OoXrFdPhe1w8nS1w9VgDRNCo+m73XFp4EGJHBelalR9joxvqNdzvOPyA6rG66WW7base9dd5lon5JC5aNX8UwayWIkgg8QQt3ofTBY3vC8cuHNeeWV5acDCvbHbyl5I2Pw5NBprPpZrK0ZXybrZ3QXAdVb284CsCJi68bwDA5kT0PBeWayW4iu0AkGm0ZbHu756S0eSCtmuVocbstEFpJAMughwBknCQMBCBdO5JUNj1cU3q8HsNttZZQ7VwH3YL8DMNHik8sfJYyv7Q31bZTbZ4AdFMuMhsuce9BGIAOcDhCzulvaFUq0XUmtLA8XXG9IAPiDQAM8pM4LMU6pBBBggggjMEYgpmPp/MgM3VpNLH/wB9H0R2hawEG/OUZk+XFK+KNMuqYQC4unzcTuXilLXi0ABstABBdAIvRvxw8gMhyUmndeK1oo9li1khx7xcXXcQ2T7sgGOCD+mle4cuqxVaf+j1azaYY0OlrxUJJJMQSREDHKIHksXrHaXVHlzuQG4bgr7tbzQd4B6ifqqXS1CQUuO0iTm5oL9lNmv2utU2U6V0c6jh9GFek2l0Cdg/crI+y2x3LPXdtfWDQeDGD6uKN17rOFjqwYEQY3FNm9zKuTxy1VLz3O+Jxd1JP1UbAu5TBaTI92FMPdT2QYkrmjlHBSWBnqR80LKDKuePAei4XVQy48z81ylHcxqoJfQimXRKZQMmSXUJKBHJCSeEoVEK7SjsWjgfX/ZAIvSTu/yAQkrRD4nF6l3kYk6aU0ohBv8A2a1ZZVbPhqNdd3AtLS4dFV67Mm2v/Kz/AEhc+zq1XbU5ux1M9WkH5XkTrXT/ALXU5M/0BJlszTj3iUdGmrTRdmF687wNBc48GiT6BCUqElF6ctHZWIgYOqEUx+XN/oAP8aBu9hnCv0ZO0Wk1Hvec3Oc4/wCIzCr7V4hy+SJBQ9qGXRa0qML3ICV1KjJTyjKHBT3lGCnlQh65oerestFx20qfUNAPyQ2kbSo9AVv7FS4Nc3o9wQdteTK5rX5s6cX+KPSdSKN2w0j8V9/8zzHoAgvaDWDbDVnN11o5lw+krQaDs92y0W7qVMf5Qsf7Va4bZWtwl9UQNpDQ4n1jqiq2hLdWeWSnBUZKTStRkDKDsVY2Bnek+7J6ZBVNJ2Kt7J4HHhHVLlwWlbo5XJKdMUs7yFKYpwU8KECQlKcMJyB8k5ou3HoqCs4JTELvszuK5IUKtFHpJ/3h8vkEH2i70q49q7A54YFV5qHcVritjiZd5v8AYd2icvQLKhJAAMkwABiTshbjVvQXZua50GpG0SKZnJs+9+LZsjMhkkoLcGGNzewLqlZ6jLSyrcIY2bxOGBaRIBxOat9N1g6tUqCcYMERENA+iu7XoSpQILxF8XwTiXA5yd/68UJaNHNNBrwMJfTdBnvYPYSDkC0uH+FYZ5pNm3HjjFbGfstp74Fzjn/RH6T0AbYGXanZlrYDXNlu0k3gZk4bDki6OhwGg7TlwGwY7dpVmLN2YBiHR6ECBH7zQPM+YhyxriR5tbtXa1K9LQ9rTBdTN4DbiPEOip65lp6r1GvZyAHHAOJAO8tgnjtCxmseihd7Rgg5vAyMmL0b8lsx5naUzJPEquJl00ro0zuPRMWncei2GajkFSUswuQw7j0XTGkHEEdVCUz0PVipespb8DjPJ4BHreUlWmCszq9pwUqhD8GPADj8JHhdyxIPNbWxWTtKjAMQ5zcRiCCRiDuhYckWpG7DK416PT32hlKhfe4NZTp3nOOTQ1uJPReC6z6zuttodVMhmVJh9ynOE/iPiPE8Arf2o6//AGl32azu/szXfeOH/Wc0/wD5gjDeRO5YL7Sn48dK2Zpy3pBxena9V/2ldC1JmkUWtN6s7JW7pG+PQys4y3BWGjreC4DeUEouhuN1JP7LhJOQkCs52xkydIlQh69S1Xa6e8YjcFG/Uduxx84/RaajShoC7KWsMUjnPLKzF1NTgCRJ/wAqFq6nD8XotpaRioHt4qdtE7jMFX1AD/iHT6lVtq9mcZPM7u7816RCY0pRpV5I3fJ5zq/qOWWulekEXnMmIvtaSwyModB8lf6d0H2VTtGg9mfvmxGAkGo0A7WHZulXTrDetDHtMGkycRPec7/1YeqC1y024tezsjcN17HtJIFXwuZgJaHT5444wlTV7lK01RY6Q1rsteytDie2zYxoLnBw24e6efyWPsda/TrNghsF8CJvMa8sOPui8Z89yp32Z1FxD2ua8HbIIO3BaKzads9IUSKbu1gis1xhrmlvdewg4HEdErJJzd/Q6GNQW29mebXqyO8YmBiD0VvYbc51SK8uDQcQWsPdGElwgqHRjxfkMDw0PMcmnGRjhn5Kt0paaRYxlK+5xF6q52AvbmAYxHVLinL6HSpP2aLSWn6Fpp06TKfZ9mHOcDEzGERiWlzg6fw8ZVdpLV8hjGGWudec7aGNLRcB/EG4kf8A2NCD0VoN/wDfQ1nZlroqmA7EG7GZkThulbvRujndm59fv1Kji8g5NvGYA2bD6bFqU9Tt+jLKGjaPB5jX1QcThUBH5SPqmGpTvj/yn9V6sNE0/hjlgmOhRsJ88UVsrY8wo6huJH3gz+H+qsn6hH/uD+T+q3DtDkZDp+iIbYiYwM8lTtkTSPNafsyvvEVYG0BnqDewV9ZvZo1rHMbaK4BBBDSAMcHAs3EcVt6GjwwcTn+ils7e95K7fsG1yjzGv7JfhqtI/GHNPpKH/wCVL/jp9X/+q9arUNyENNFb9lWjzNnspO19P/Ofop6fsoE4vZ5Mc75kL0unYSc8EfRswAU3fkjkjz+w+yazx3nun8LWN+cqf/gEUn/dwWwCC6L2WIMCM5W6dSUdZuH7/e1LnG0FGdMx7NUnbm9f6Lv/AIUd8LeoWqC6CRoQzusyo1Wd8I6hSt1Y3tHULTAJKu2vZO7IKC5cE6ULomUhrMwQasrqDr04KFotMFexK6uyuLVVDGOcfdBd0E/vmoED0h/eH4jhyaA0eocfNQXCjQyAAdgE89vqum0ZQ0FZSWnQjaj+0IvukEzjeA+Nu38w9FT2jV69Wv0qhpuktAa0PaMPAGuwiMLuO5b6jSa1UeuwdTsrq9ABtRhBLwATdxBw24kZyl9pNhLKzMaL1R711td4LhBhgaYGeLpu8Th80UNB0rNWayk177RmCSHFo2PuiA0fiIVHrTbbTQFKSGh85Gb7GhjsTmJvt3HNbfUq1CpYmVC0MLs4967LJxxI7uE5ZK+y61MJ5d6QtHaDh3aVjffMgZhpPvH4n8VbVVy6q2cx1Sc/kiUUuBTk2MFIChbRbWsaXOwA8+QA2k7ktU9OB9Uh7QC49z8Me5O0nOf6RPxtJvkqTaVj1rfdw7N07Q7uxv3zCnq1D2JcwwYaRgHZyDIyzCsNP2dpAcRw/flPQKipU3lr2wYLHwYOYF5vq31WbK5xyaL/AESLUo2VJ03Xk9/0Zh/lQ7dYq1N7ZIeC4XhdbMEgGMsYlSWPQtapJDYBBguN2Z2wcfRDVdFvp1Xh4xp0nPBEwSRdbB5vn/CVljknq3ZremqRbM1uc1wbVo54ywzA4g4ZZ47FobBaadUXmEkwD3hBE5YHkei84dXLnZEkA5bssT5R5rT6nayUuyrNe0tFNt9229iBnGBktAH6lbMM5SdMRlioq0a0NTwsxq9rmK1U0aoDHOJNIgzInBjj8W47ea1YYtSaYh7ckZXFWngp7qe4ratFWV4XQanjFIFZaGjQkWp4SCohMUgucUry1gHZfAQNR8lE1MQeSEhSyDgIHSTb7qdEf9R4vflZ33fIDzVlSu7Sh2tabXe2Mpx5uxPpCqXAUQpti+I9FMyzgZBStEru6ioXqIuyG5O6zMc0tLQ4EEEETIOYPks/rRrrRsjCGua+tMCmMY/E4jILEf8AGdOs0utdWs+f/j0B2bBGUvvC9vwI81RaVljrBqx2zAHVCRQY8T7zwA1uAEAH7oYknMmFstGU6TaFNlO5DabBAum73RgdsqkbXaaWGF+ng05w5uEccY8ljqmsVna4sfRcHDA1GXQXHefCfXYkqUroc4qj06tRHLkq21Vbgl2Xz5LH2b2hsojB7qzcG3KjS17McXNeBDtuDp5jJXJ01TtYDqZkRkcCMdo2HDJH+ylzRXaSr1HEvhzmtglrcbocYDg3N2OZG/pJYrVDgBIdIiM+Ecclz9qNKpO2C0jeD+/VT2fSnb2+i24WDv3jiSSym+6HHZj8vIYM8mp7I0QjqW/Bc6yWu02mkymxzKbSAaxJ70xOQHhywGJnGApKWnnMuMrNAkwKgyfDZksGLMcNoQ9KgXveWYh0TOAF0XTMbD9FbUbFdMlxOERs8pxWaWWU3bGaIQjpHsmk21ASwgwYO8Ebwu67r0Eki7OWE8zwUFTR7Q41G91+ZOd4DNpAzzXTbU0xDs9m3zGaF77MClzEFtWg6dS8Wyxzs3NyOzEZdIXnlqDqBNOT3iS5w8L7riMBuHHaeS9LpBo8InEzvBnLeI3Kj05oIVHPIgXu+GkeF8d4g7AYkjfiix5XjYWhS2ZiK2kLjc4ecZGYIyA5fNev6saVNpslGsfE9gvfmaS13q09V4fbLDDyHA3tt4nD+i9m1GsfZWCg0iJaXxuD3F49CF08bT3Xky5k1yXwaumpoSlaEZgSqzvHmuIU9oGM7wPkoYWaSpscuB4SKRShUWSgJJq1rpmCHs/mbj6qPt2fG3+YfqtWwtbkqgq0ZxGakbXYcnNPJwP1XbXN3jqoWA1WkAkjAAkngMSqvRTHvp9pHicThs3K40vUAouAzPd65+krvRVANosHCepS2rlQadRsBbVcEFrHrA+mxjGf3lUuDT8IaMXneAS3mJyWkNNZnWmyONezkeE9pSxyD6jQGE7pILZ/EFbTQKaZiKmr4qOLnue4uJJeSCXE7SIhQVNUzSr0nOINF7xDwMIBEgj3XDd81s26NFN8PbMZ7HYjO9s2ZYKw0zox5pi8S6mGi6CBhMQO6MTJAnbghjKSTvwHJRtFGbUGBgLoN6B2jTfaGnEC74s5EcTgqLT2jGX7rQYDhdkQ597HHHf+92nZbJDQ8l10ggvnvDACG5TkPPigLNSBrF9USSSWlvh73vDbI5bErV5QxR8MxOltWXtp3w03b10vAN29E3ZyB+aG0DbXUapjIETyJxXo2sWjnNa2Gl9Mic+6HHA4DCVkxoEmuKbKeJqX3HMhl0FrSZylrtk4lOU/xpitG9ov7Y3tRkMtoMqPR+sDrILppucIN7EAugkgh2+JGPBWzaMYLivYg8YiVnlj7i3NCnp28B1m0rSrBtWi57C4G6SyWOwxa8iQOIkERwR9DSrXPFJ/cq3b1x20bXMdk9vEeiwZ0fUsr3OoHuky6n7pI2xsO5wg8VZjXWi5gbXpuDhlIHdORLHbOX+yyTwyi9lYdxZrrXQvAAzEyeMDDPiUC7RtOmC51SpdGJmo+N+U4+Sq7BrJTLbrrRTiTdi8HXTli9xM8lNZ7XY6TIZUDok4EuJJxJl2Zx3pWh+UF8drCdBW5lWnep5XnSJxBvEifKFNpN8UzGZIA25kXoH5byorZpOrWa9tnaygTgK5Mu2YhjQZPiGJwwPBWWgNCOpia9WpaKjszViANzW7BthGsEpK+COaTsAsWqf2mq1z57BpBu/FBJLGna0nA7gIC37eH6LhvDDkuwF0MOPtxpGPLkeR2yW9guUgF0GrTyIIq7cB0Q8I2sO6evRBFJyKmHB7CTFIpJYZHWoNibo6BDOot3DoEe9uCFc1U0EmD9g34W9AkaDfhb/KFImKoIHq0wAYaAThgAM1etbAA3ADpgqiky9UYON4+WKt0/CuWLyeEPKgt1hbWpljhIKnSlOFGapsdZ3RXaa1PCKoHfbj7zR488xO+Au9I6bp1bwa4Fga4NbIm9dusBadziDjuO5aEicx1Qdo0LRqCHU2+WB8jmNmSBxfgK15KCwMa3Y2QAJMZAQMTswUNtt1Jr8S3FpDQ0gkPBkQBicowV+zVKgBEOIgiCZiTOG0I2loqm0yGy4CLziXGN0nYkxwNMa8y8Gbsxr1gGXLjdrnCCCPhaYPWBzVnYtXmUgS2S93ic7EnzzV4xia5+5TVj9i3lsorRYQcHDHegjo0g4YhaWrZgUO6xEf0VOLTLUzO1NGuOxVls1Uv+7Hktl9njf0TihxPoqcbD1nnf8Ay6k5f+KsrBqIGEEgf6itn2HE9AnFA7/QK9LK1lPZdChmWJ3n6K1stggyT5IqnZuPopOw4lRYwHMYMCkDVyKXFdCnxRpC2xBdSuLiV1GijtAORoQtXM80rLwFDk4CctSa1dJI06Q1VuKSSjIiArlySSBho70Y371x3Ngef+ys0klpxfEVk5EmSSTQB13TanSUKfBIuYTpIgEOBguE6SoiEkkkoWJOGBJJSgbHuBRvTpKmRMdgwCchJJWWNCdJJQgoTFJJQiEEPXb3vIfv0SSQZPiFHk5hckJJLOxp/9k="/>
          <p:cNvSpPr>
            <a:spLocks noChangeAspect="1" noChangeArrowheads="1"/>
          </p:cNvSpPr>
          <p:nvPr/>
        </p:nvSpPr>
        <p:spPr bwMode="auto">
          <a:xfrm>
            <a:off x="63500" y="-153988"/>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BE" dirty="0">
              <a:solidFill>
                <a:prstClr val="white"/>
              </a:solidFill>
            </a:endParaRPr>
          </a:p>
        </p:txBody>
      </p:sp>
      <p:sp>
        <p:nvSpPr>
          <p:cNvPr id="70660" name="AutoShape 4" descr="data:image/jpeg;base64,/9j/4AAQSkZJRgABAQAAAQABAAD/2wCEAAkGBhQSEBQUExQVFBQWFBUVFRUUGBcUFxQXFRUVFRUUFBUXHCYeFxkkGhQUHy8gIycpLCwsFR4xNTAqNSYrLSkBCQoKDgwOGg8PGikcHxwqKSwsKSksKSksKSwpLCkpLCksLCwsKSkpLCkpKSksKSwsKSksKSksLCwsLCksLCwpKf/AABEIANUA7QMBIgACEQEDEQH/xAAcAAABBQEBAQAAAAAAAAAAAAAEAAEDBQYCBwj/xABFEAABAwEEBwUFBgMGBgMAAAABAAIRAwQSITEFBkFRYXGREyIygaEHQlKxwRQjYnLR8BWS4SQzgqKy8RYXQ1PC0kRjs//EABoBAAIDAQEAAAAAAAAAAAAAAAIDAAEEBQb/xAApEQACAgEDBAICAQUAAAAAAAAAAQIRAxIhMQQTQVEyYSJxQhQjkaHw/9oADAMBAAIRAxEAPwDMynJShIhcs9MMk52Hknhc1vCeRVFS4K0VowXdPFCCpiiKb1qo8+FCku20gNkrinURAghCQEiMuir9K0sWvG6D9FbPowgbXTwg+E+hUQLQFTqSjRkquk43o8laOKkkCQ1TgeSEsx73miXHA+aEpHEeatFGqsB7iF0kcYU2jX9xDW93eKT/ACKXIIM1ZUfD5quAyR7D3QjlwQFtJ7yhK6rZlcOUQZw4qutTbxA3n9+iMtL4HPBCuBJAGJKZEoszVpBsFx8v1TWdjD4QB80JT0S45uaPVWNm0VdHi45KOkWkEUaQRNGtGYkKJkDCZSlByFQeyrGLeakt1YPZhmCMN04KrpWmDGz5IoeA8XAdBKVKNB4U+5GvZDKZOkFR3TqUgkU4CgYlHaPA7kVJCaFRTVqjONcp6VVDubBI4rprlrPPvZljTqoqkVV0qiOo1eKFooMzwQFroRO5GMdxRT7E5zrlx98Cbtx94A7bsTHFBwSrMk5n3x5z1x+qPqHBNbLCW1Z2ZciNh3KO2OhqJu6AZw04Hkhxn5KahiDyUBzVlGi0U7uqK3YkptE1ME1sdif3sSvJXkGpo9h7oQFEo0ZIpFg1YYqCq+BKmDsI6ICtLnQP3xKtFgz3l7t+4D6K1sejDEkxv38lb6G1LtTmX2UKrgfeawwfyl0SOS5NItcWOBa5via4FrgeLSJCJy9BJAjbJdOAHniUYwYYpZKNzpQEHIChe5PUcoKjlZBTJHRHThHEn99FWKyhDM19LG536EnBTFKEs6pInASCSoMZKE6ShDP2xsPdzKhRekm/eny+QQpWqL2OFlVTa+x2uRNEEkAYkkAAbScgEGtR7O7MH21pdiKbXVAPxCGt6F0+QVvgUlbo9G1J1C+zxVrXXVs2tzFLlsL+OzYt/S5qhslrJwS0rrVRsbL9YnEwxjRefUO5rfmchKz2PcfCCdO6oWa1g9rTF4iO0b3Xjd3hn5yvEvaBqLWsHeP3lEmG1WiIJybUb7rvQ+i9Qsuvlor40rI1rdhq1TMcQxv1VhVtjq9J1K00aL2PaWva1zsWnZDm+siIlTuQT5J/T5K3R866PPdKiO1bDTfs8r2eq7sGvr0Ti1wEvaPhqNGN4bxgc8MhQ1tA2hjSX0KzRO2m8fRMU4t2mIljkvB1omop7VmUDo58GFZWkT5hC+QKAaKPBwCr6fiVxZtB2muAKNJ7pwvxdYOJecIUky1FvgrrPZn1KjadNpfUc66xozJ+g2ycAF7FqR7NKVkaKlWK1fMuIllM7qYO74jjuhUug9TK1kp/cVWMqkQ+saYfUO9rC/u02cAJ3kqV2ntJ2XxVG12DZUYJj8zII54oO7G6s2R6WdWqPTgFWawasULYyKre8PDUbhUZ+V27gZHBVuq+v9G1kU3Dsa//AG3GQ+M+zf73LA8Fo6tRHaoQ4yTpnheuOrNSwVAHEVGPm48CJuxIcPdcJBiYxw4Z9tYOXqXtZqtNkYDE9u27v8FS9HkvHzgVcdwZKmGPKiJXLSnciKR3ZWy4cEeULYGYnl80UlT5Ol0cdmxSlKSRQG4rv4xwS/jHBViS0aEZu5Iszpngl/GeCq4TKaEV3JBletfM8I6KEp6Rw8/n/smciSo5+b5MZab2fWkMtcH36bmjnLXfJpWZVzqe2bbR5u9GOKkuBcNpI9eo1zIWHsdtdbbXVrVMWtqOp0x8LGOIAHPM7yStsxi821Jc5pqscML19vGTB+h8ysr+LN+OlJHo1CpcwGSsKda8qqyVw7gdkoh0txjLosptassQ47VPTqbNv7hBWStOBiNi5bWio5u6I5ET856KC3G9ior6VoVcatKk85EvY1zhGBxInNVWlNG2Go0ANNF3xUzIHNpJB9FY6xWFjDfNJrmPJvZgtec8WkGDn1WTtdjcT9zmcAwycSYF0zPVSLa8mhYMc420WerWqVBtYPdUFaMWtLLone4FxveeG3HBb4v6BU+gNANo08cXkAvcTPMCcmo+jLmzOZJ8pw9IROTb3EdvHF1DYMDlDaaIeIITsrbM4TucFQKW55/rVoE0vvGYEEGRhBGIcNxBjovR9F6SNaz0Kh8T6THO5lon1lU2nWs7Cr2nhbTe4ngGk/RWWhaVyyWdpzFCkDzuNn1JTYN0Jzu69mI9rwB+zGcR2wjgey73PYvOhith7VrVNqpt+CkOr3En0AWOoFaocHPycnTAuyuYXTkQKHfablORmXAehP0Qn8Xcu9KiGMG8lx9B9VWqKKZswtqOwcdLuTHSz0EkVNKHa5ey2/ho3lN/DBvKtISupetmrtxKv+FjeUhoocVa3UoVa2V2kVTrGGiRP7lDFWttb92VUlNg7Rzuqioy2GhXWpzot1D8zh1Y5UqloWl1NzXsMOYQ5p3EYhGzKnue313QxxGxrj0BK8v0Naeze1x8MQ7kYk+Rhblulu2sFSq3A9hUJG4im7LhK81sle8wEZQsyXKNl0z1TR4a9sSAYwOJ5HAoqjXLH3HgEwJ2hwOR4jA9FgtWdPltRtNxwyYf/E8IyXoFpAqU2vb42A45ktOY44gGOCzTjpZvhNTVnXZ9m8Fpmm7L8J+E/T9yRabNeN8eNrcvjbM3eecczvUGj3ipTLXGZGeUHMHrim0XXIcWumWkgjcRh++EJdkd/wCCYUhXpuYZuvbjsLZ2jcQcfILEam0apttVtQ3uxvNOAAvXroOG2A6Oa3Bf2dRwnA99vI5gec9ULZNGhlor1WiTWc1x4XabQY85PmrT2aYLTbTTpB9bAXMi7PlhK7D4YYAnID0HkoqEPe4nIQ0T+EST1JHknGLyBk3DP3nDLyH+pUT6Og8MYTsGJO87fM/VRhsYnxbeHAJVnCbucQ47sPCOc4+XJUmuGm+xo9zB7wWt/CNruY2cSiW7L4VsodcdNGu9tkpGQ97WVCNpc4AMncMz02Fem1BHLZyGS8a1Gs3aaSoDY0uqH/Axzh63V7HaHrQ1pVGGUtTPE9frX2lvqn4brP5QP1KoqDkZrNUm2V4y7V46GPoq+kcVoj8TLP5MMIXDlJOC5pDvDn8lATu12YG7OxseqH+wN3BWldmI/KPXH6qItS9R1cMFoQCLENwS+xDcEbcxSuKah2hBSUJwmhCNFCYJ0gqIC6TMM8x+/RVJVlpV2DeZVcn4+Dk9Y/7hynhOUgmGQ9H1OoXrFdPhe1w8nS1w9VgDRNCo+m73XFp4EGJHBelalR9joxvqNdzvOPyA6rG66WW7base9dd5lon5JC5aNX8UwayWIkgg8QQt3ofTBY3vC8cuHNeeWV5acDCvbHbyl5I2Pw5NBprPpZrK0ZXybrZ3QXAdVb284CsCJi68bwDA5kT0PBeWayW4iu0AkGm0ZbHu756S0eSCtmuVocbstEFpJAMughwBknCQMBCBdO5JUNj1cU3q8HsNttZZQ7VwH3YL8DMNHik8sfJYyv7Q31bZTbZ4AdFMuMhsuce9BGIAOcDhCzulvaFUq0XUmtLA8XXG9IAPiDQAM8pM4LMU6pBBBggggjMEYgpmPp/MgM3VpNLH/wB9H0R2hawEG/OUZk+XFK+KNMuqYQC4unzcTuXilLXi0ABstABBdAIvRvxw8gMhyUmndeK1oo9li1khx7xcXXcQ2T7sgGOCD+mle4cuqxVaf+j1azaYY0OlrxUJJJMQSREDHKIHksXrHaXVHlzuQG4bgr7tbzQd4B6ifqqXS1CQUuO0iTm5oL9lNmv2utU2U6V0c6jh9GFek2l0Cdg/crI+y2x3LPXdtfWDQeDGD6uKN17rOFjqwYEQY3FNm9zKuTxy1VLz3O+Jxd1JP1UbAu5TBaTI92FMPdT2QYkrmjlHBSWBnqR80LKDKuePAei4XVQy48z81ylHcxqoJfQimXRKZQMmSXUJKBHJCSeEoVEK7SjsWjgfX/ZAIvSTu/yAQkrRD4nF6l3kYk6aU0ohBv8A2a1ZZVbPhqNdd3AtLS4dFV67Mm2v/Kz/AEhc+zq1XbU5ux1M9WkH5XkTrXT/ALXU5M/0BJlszTj3iUdGmrTRdmF687wNBc48GiT6BCUqElF6ctHZWIgYOqEUx+XN/oAP8aBu9hnCv0ZO0Wk1Hvec3Oc4/wCIzCr7V4hy+SJBQ9qGXRa0qML3ICV1KjJTyjKHBT3lGCnlQh65oerestFx20qfUNAPyQ2kbSo9AVv7FS4Nc3o9wQdteTK5rX5s6cX+KPSdSKN2w0j8V9/8zzHoAgvaDWDbDVnN11o5lw+krQaDs92y0W7qVMf5Qsf7Va4bZWtwl9UQNpDQ4n1jqiq2hLdWeWSnBUZKTStRkDKDsVY2Bnek+7J6ZBVNJ2Kt7J4HHhHVLlwWlbo5XJKdMUs7yFKYpwU8KECQlKcMJyB8k5ou3HoqCs4JTELvszuK5IUKtFHpJ/3h8vkEH2i70q49q7A54YFV5qHcVritjiZd5v8AYd2icvQLKhJAAMkwABiTshbjVvQXZua50GpG0SKZnJs+9+LZsjMhkkoLcGGNzewLqlZ6jLSyrcIY2bxOGBaRIBxOat9N1g6tUqCcYMERENA+iu7XoSpQILxF8XwTiXA5yd/68UJaNHNNBrwMJfTdBnvYPYSDkC0uH+FYZ5pNm3HjjFbGfstp74Fzjn/RH6T0AbYGXanZlrYDXNlu0k3gZk4bDki6OhwGg7TlwGwY7dpVmLN2YBiHR6ECBH7zQPM+YhyxriR5tbtXa1K9LQ9rTBdTN4DbiPEOip65lp6r1GvZyAHHAOJAO8tgnjtCxmseihd7Rgg5vAyMmL0b8lsx5naUzJPEquJl00ro0zuPRMWncei2GajkFSUswuQw7j0XTGkHEEdVCUz0PVipespb8DjPJ4BHreUlWmCszq9pwUqhD8GPADj8JHhdyxIPNbWxWTtKjAMQ5zcRiCCRiDuhYckWpG7DK416PT32hlKhfe4NZTp3nOOTQ1uJPReC6z6zuttodVMhmVJh9ynOE/iPiPE8Arf2o6//AGl32azu/szXfeOH/Wc0/wD5gjDeRO5YL7Sn48dK2Zpy3pBxena9V/2ldC1JmkUWtN6s7JW7pG+PQys4y3BWGjreC4DeUEouhuN1JP7LhJOQkCs52xkydIlQh69S1Xa6e8YjcFG/Uduxx84/RaajShoC7KWsMUjnPLKzF1NTgCRJ/wAqFq6nD8XotpaRioHt4qdtE7jMFX1AD/iHT6lVtq9mcZPM7u7816RCY0pRpV5I3fJ5zq/qOWWulekEXnMmIvtaSwyModB8lf6d0H2VTtGg9mfvmxGAkGo0A7WHZulXTrDetDHtMGkycRPec7/1YeqC1y024tezsjcN17HtJIFXwuZgJaHT5444wlTV7lK01RY6Q1rsteytDie2zYxoLnBw24e6efyWPsda/TrNghsF8CJvMa8sOPui8Z89yp32Z1FxD2ua8HbIIO3BaKzads9IUSKbu1gis1xhrmlvdewg4HEdErJJzd/Q6GNQW29mebXqyO8YmBiD0VvYbc51SK8uDQcQWsPdGElwgqHRjxfkMDw0PMcmnGRjhn5Kt0paaRYxlK+5xF6q52AvbmAYxHVLinL6HSpP2aLSWn6Fpp06TKfZ9mHOcDEzGERiWlzg6fw8ZVdpLV8hjGGWudec7aGNLRcB/EG4kf8A2NCD0VoN/wDfQ1nZlroqmA7EG7GZkThulbvRujndm59fv1Kji8g5NvGYA2bD6bFqU9Tt+jLKGjaPB5jX1QcThUBH5SPqmGpTvj/yn9V6sNE0/hjlgmOhRsJ88UVsrY8wo6huJH3gz+H+qsn6hH/uD+T+q3DtDkZDp+iIbYiYwM8lTtkTSPNafsyvvEVYG0BnqDewV9ZvZo1rHMbaK4BBBDSAMcHAs3EcVt6GjwwcTn+ils7e95K7fsG1yjzGv7JfhqtI/GHNPpKH/wCVL/jp9X/+q9arUNyENNFb9lWjzNnspO19P/Ofop6fsoE4vZ5Mc75kL0unYSc8EfRswAU3fkjkjz+w+yazx3nun8LWN+cqf/gEUn/dwWwCC6L2WIMCM5W6dSUdZuH7/e1LnG0FGdMx7NUnbm9f6Lv/AIUd8LeoWqC6CRoQzusyo1Wd8I6hSt1Y3tHULTAJKu2vZO7IKC5cE6ULomUhrMwQasrqDr04KFotMFexK6uyuLVVDGOcfdBd0E/vmoED0h/eH4jhyaA0eocfNQXCjQyAAdgE89vqum0ZQ0FZSWnQjaj+0IvukEzjeA+Nu38w9FT2jV69Wv0qhpuktAa0PaMPAGuwiMLuO5b6jSa1UeuwdTsrq9ABtRhBLwATdxBw24kZyl9pNhLKzMaL1R711td4LhBhgaYGeLpu8Th80UNB0rNWayk177RmCSHFo2PuiA0fiIVHrTbbTQFKSGh85Gb7GhjsTmJvt3HNbfUq1CpYmVC0MLs4967LJxxI7uE5ZK+y61MJ5d6QtHaDh3aVjffMgZhpPvH4n8VbVVy6q2cx1Sc/kiUUuBTk2MFIChbRbWsaXOwA8+QA2k7ktU9OB9Uh7QC49z8Me5O0nOf6RPxtJvkqTaVj1rfdw7N07Q7uxv3zCnq1D2JcwwYaRgHZyDIyzCsNP2dpAcRw/flPQKipU3lr2wYLHwYOYF5vq31WbK5xyaL/AESLUo2VJ03Xk9/0Zh/lQ7dYq1N7ZIeC4XhdbMEgGMsYlSWPQtapJDYBBguN2Z2wcfRDVdFvp1Xh4xp0nPBEwSRdbB5vn/CVljknq3ZremqRbM1uc1wbVo54ywzA4g4ZZ47FobBaadUXmEkwD3hBE5YHkei84dXLnZEkA5bssT5R5rT6nayUuyrNe0tFNt9229iBnGBktAH6lbMM5SdMRlioq0a0NTwsxq9rmK1U0aoDHOJNIgzInBjj8W47ea1YYtSaYh7ckZXFWngp7qe4ratFWV4XQanjFIFZaGjQkWp4SCohMUgucUry1gHZfAQNR8lE1MQeSEhSyDgIHSTb7qdEf9R4vflZ33fIDzVlSu7Sh2tabXe2Mpx5uxPpCqXAUQpti+I9FMyzgZBStEru6ioXqIuyG5O6zMc0tLQ4EEEETIOYPks/rRrrRsjCGua+tMCmMY/E4jILEf8AGdOs0utdWs+f/j0B2bBGUvvC9vwI81RaVljrBqx2zAHVCRQY8T7zwA1uAEAH7oYknMmFstGU6TaFNlO5DabBAum73RgdsqkbXaaWGF+ng05w5uEccY8ljqmsVna4sfRcHDA1GXQXHefCfXYkqUroc4qj06tRHLkq21Vbgl2Xz5LH2b2hsojB7qzcG3KjS17McXNeBDtuDp5jJXJ01TtYDqZkRkcCMdo2HDJH+ylzRXaSr1HEvhzmtglrcbocYDg3N2OZG/pJYrVDgBIdIiM+Ecclz9qNKpO2C0jeD+/VT2fSnb2+i24WDv3jiSSym+6HHZj8vIYM8mp7I0QjqW/Bc6yWu02mkymxzKbSAaxJ70xOQHhywGJnGApKWnnMuMrNAkwKgyfDZksGLMcNoQ9KgXveWYh0TOAF0XTMbD9FbUbFdMlxOERs8pxWaWWU3bGaIQjpHsmk21ASwgwYO8Ebwu67r0Eki7OWE8zwUFTR7Q41G91+ZOd4DNpAzzXTbU0xDs9m3zGaF77MClzEFtWg6dS8Wyxzs3NyOzEZdIXnlqDqBNOT3iS5w8L7riMBuHHaeS9LpBo8InEzvBnLeI3Kj05oIVHPIgXu+GkeF8d4g7AYkjfiix5XjYWhS2ZiK2kLjc4ecZGYIyA5fNev6saVNpslGsfE9gvfmaS13q09V4fbLDDyHA3tt4nD+i9m1GsfZWCg0iJaXxuD3F49CF08bT3Xky5k1yXwaumpoSlaEZgSqzvHmuIU9oGM7wPkoYWaSpscuB4SKRShUWSgJJq1rpmCHs/mbj6qPt2fG3+YfqtWwtbkqgq0ZxGakbXYcnNPJwP1XbXN3jqoWA1WkAkjAAkngMSqvRTHvp9pHicThs3K40vUAouAzPd65+krvRVANosHCepS2rlQadRsBbVcEFrHrA+mxjGf3lUuDT8IaMXneAS3mJyWkNNZnWmyONezkeE9pSxyD6jQGE7pILZ/EFbTQKaZiKmr4qOLnue4uJJeSCXE7SIhQVNUzSr0nOINF7xDwMIBEgj3XDd81s26NFN8PbMZ7HYjO9s2ZYKw0zox5pi8S6mGi6CBhMQO6MTJAnbghjKSTvwHJRtFGbUGBgLoN6B2jTfaGnEC74s5EcTgqLT2jGX7rQYDhdkQ597HHHf+92nZbJDQ8l10ggvnvDACG5TkPPigLNSBrF9USSSWlvh73vDbI5bErV5QxR8MxOltWXtp3w03b10vAN29E3ZyB+aG0DbXUapjIETyJxXo2sWjnNa2Gl9Mic+6HHA4DCVkxoEmuKbKeJqX3HMhl0FrSZylrtk4lOU/xpitG9ov7Y3tRkMtoMqPR+sDrILppucIN7EAugkgh2+JGPBWzaMYLivYg8YiVnlj7i3NCnp28B1m0rSrBtWi57C4G6SyWOwxa8iQOIkERwR9DSrXPFJ/cq3b1x20bXMdk9vEeiwZ0fUsr3OoHuky6n7pI2xsO5wg8VZjXWi5gbXpuDhlIHdORLHbOX+yyTwyi9lYdxZrrXQvAAzEyeMDDPiUC7RtOmC51SpdGJmo+N+U4+Sq7BrJTLbrrRTiTdi8HXTli9xM8lNZ7XY6TIZUDok4EuJJxJl2Zx3pWh+UF8drCdBW5lWnep5XnSJxBvEifKFNpN8UzGZIA25kXoH5byorZpOrWa9tnaygTgK5Mu2YhjQZPiGJwwPBWWgNCOpia9WpaKjszViANzW7BthGsEpK+COaTsAsWqf2mq1z57BpBu/FBJLGna0nA7gIC37eH6LhvDDkuwF0MOPtxpGPLkeR2yW9guUgF0GrTyIIq7cB0Q8I2sO6evRBFJyKmHB7CTFIpJYZHWoNibo6BDOot3DoEe9uCFc1U0EmD9g34W9AkaDfhb/KFImKoIHq0wAYaAThgAM1etbAA3ADpgqiky9UYON4+WKt0/CuWLyeEPKgt1hbWpljhIKnSlOFGapsdZ3RXaa1PCKoHfbj7zR488xO+Au9I6bp1bwa4Fga4NbIm9dusBadziDjuO5aEicx1Qdo0LRqCHU2+WB8jmNmSBxfgK15KCwMa3Y2QAJMZAQMTswUNtt1Jr8S3FpDQ0gkPBkQBicowV+zVKgBEOIgiCZiTOG0I2loqm0yGy4CLziXGN0nYkxwNMa8y8Gbsxr1gGXLjdrnCCCPhaYPWBzVnYtXmUgS2S93ic7EnzzV4xia5+5TVj9i3lsorRYQcHDHegjo0g4YhaWrZgUO6xEf0VOLTLUzO1NGuOxVls1Uv+7Hktl9njf0TihxPoqcbD1nnf8Ay6k5f+KsrBqIGEEgf6itn2HE9AnFA7/QK9LK1lPZdChmWJ3n6K1stggyT5IqnZuPopOw4lRYwHMYMCkDVyKXFdCnxRpC2xBdSuLiV1GijtAORoQtXM80rLwFDk4CctSa1dJI06Q1VuKSSjIiArlySSBho70Y371x3Ngef+ys0klpxfEVk5EmSSTQB13TanSUKfBIuYTpIgEOBguE6SoiEkkkoWJOGBJJSgbHuBRvTpKmRMdgwCchJJWWNCdJJQgoTFJJQiEEPXb3vIfv0SSQZPiFHk5hckJJLOxp/9k="/>
          <p:cNvSpPr>
            <a:spLocks noChangeAspect="1" noChangeArrowheads="1"/>
          </p:cNvSpPr>
          <p:nvPr/>
        </p:nvSpPr>
        <p:spPr bwMode="auto">
          <a:xfrm>
            <a:off x="63500" y="-153988"/>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BE" dirty="0">
              <a:solidFill>
                <a:prstClr val="white"/>
              </a:solidFill>
            </a:endParaRPr>
          </a:p>
        </p:txBody>
      </p:sp>
      <p:sp>
        <p:nvSpPr>
          <p:cNvPr id="70662" name="AutoShape 6" descr="data:image/jpeg;base64,/9j/4AAQSkZJRgABAQAAAQABAAD/2wCEAAkGBhQSEBQUExQVFBQWFBUVFRUUGBcUFxQXFRUVFRUUFBUXHCYeFxkkGhQUHy8gIycpLCwsFR4xNTAqNSYrLSkBCQoKDgwOGg8PGikcHxwqKSwsKSksKSksKSwpLCkpLCksLCwsKSkpLCkpKSksKSwsKSksKSksLCwsLCksLCwpKf/AABEIANUA7QMBIgACEQEDEQH/xAAcAAABBQEBAQAAAAAAAAAAAAAEAAEDBQYCBwj/xABFEAABAwEEBwUFBgMGBgMAAAABAAIRAwQSITEFBkFRYXGREyIygaEHQlKxwRQjYnLR8BWS4SQzgqKy8RYXQ1PC0kRjs//EABoBAAIDAQEAAAAAAAAAAAAAAAIDAAEEBQb/xAApEQACAgEDBAICAQUAAAAAAAAAAQIRAxIhMQQTQVEyYSJxQhQjkaHw/9oADAMBAAIRAxEAPwDMynJShIhcs9MMk52Hknhc1vCeRVFS4K0VowXdPFCCpiiKb1qo8+FCku20gNkrinURAghCQEiMuir9K0sWvG6D9FbPowgbXTwg+E+hUQLQFTqSjRkquk43o8laOKkkCQ1TgeSEsx73miXHA+aEpHEeatFGqsB7iF0kcYU2jX9xDW93eKT/ACKXIIM1ZUfD5quAyR7D3QjlwQFtJ7yhK6rZlcOUQZw4qutTbxA3n9+iMtL4HPBCuBJAGJKZEoszVpBsFx8v1TWdjD4QB80JT0S45uaPVWNm0VdHi45KOkWkEUaQRNGtGYkKJkDCZSlByFQeyrGLeakt1YPZhmCMN04KrpWmDGz5IoeA8XAdBKVKNB4U+5GvZDKZOkFR3TqUgkU4CgYlHaPA7kVJCaFRTVqjONcp6VVDubBI4rprlrPPvZljTqoqkVV0qiOo1eKFooMzwQFroRO5GMdxRT7E5zrlx98Cbtx94A7bsTHFBwSrMk5n3x5z1x+qPqHBNbLCW1Z2ZciNh3KO2OhqJu6AZw04Hkhxn5KahiDyUBzVlGi0U7uqK3YkptE1ME1sdif3sSvJXkGpo9h7oQFEo0ZIpFg1YYqCq+BKmDsI6ICtLnQP3xKtFgz3l7t+4D6K1sejDEkxv38lb6G1LtTmX2UKrgfeawwfyl0SOS5NItcWOBa5via4FrgeLSJCJy9BJAjbJdOAHniUYwYYpZKNzpQEHIChe5PUcoKjlZBTJHRHThHEn99FWKyhDM19LG536EnBTFKEs6pInASCSoMZKE6ShDP2xsPdzKhRekm/eny+QQpWqL2OFlVTa+x2uRNEEkAYkkAAbScgEGtR7O7MH21pdiKbXVAPxCGt6F0+QVvgUlbo9G1J1C+zxVrXXVs2tzFLlsL+OzYt/S5qhslrJwS0rrVRsbL9YnEwxjRefUO5rfmchKz2PcfCCdO6oWa1g9rTF4iO0b3Xjd3hn5yvEvaBqLWsHeP3lEmG1WiIJybUb7rvQ+i9Qsuvlor40rI1rdhq1TMcQxv1VhVtjq9J1K00aL2PaWva1zsWnZDm+siIlTuQT5J/T5K3R866PPdKiO1bDTfs8r2eq7sGvr0Ti1wEvaPhqNGN4bxgc8MhQ1tA2hjSX0KzRO2m8fRMU4t2mIljkvB1omop7VmUDo58GFZWkT5hC+QKAaKPBwCr6fiVxZtB2muAKNJ7pwvxdYOJecIUky1FvgrrPZn1KjadNpfUc66xozJ+g2ycAF7FqR7NKVkaKlWK1fMuIllM7qYO74jjuhUug9TK1kp/cVWMqkQ+saYfUO9rC/u02cAJ3kqV2ntJ2XxVG12DZUYJj8zII54oO7G6s2R6WdWqPTgFWawasULYyKre8PDUbhUZ+V27gZHBVuq+v9G1kU3Dsa//AG3GQ+M+zf73LA8Fo6tRHaoQ4yTpnheuOrNSwVAHEVGPm48CJuxIcPdcJBiYxw4Z9tYOXqXtZqtNkYDE9u27v8FS9HkvHzgVcdwZKmGPKiJXLSnciKR3ZWy4cEeULYGYnl80UlT5Ol0cdmxSlKSRQG4rv4xwS/jHBViS0aEZu5Iszpngl/GeCq4TKaEV3JBletfM8I6KEp6Rw8/n/smciSo5+b5MZab2fWkMtcH36bmjnLXfJpWZVzqe2bbR5u9GOKkuBcNpI9eo1zIWHsdtdbbXVrVMWtqOp0x8LGOIAHPM7yStsxi821Jc5pqscML19vGTB+h8ysr+LN+OlJHo1CpcwGSsKda8qqyVw7gdkoh0txjLosptassQ47VPTqbNv7hBWStOBiNi5bWio5u6I5ET856KC3G9ior6VoVcatKk85EvY1zhGBxInNVWlNG2Go0ANNF3xUzIHNpJB9FY6xWFjDfNJrmPJvZgtec8WkGDn1WTtdjcT9zmcAwycSYF0zPVSLa8mhYMc420WerWqVBtYPdUFaMWtLLone4FxveeG3HBb4v6BU+gNANo08cXkAvcTPMCcmo+jLmzOZJ8pw9IROTb3EdvHF1DYMDlDaaIeIITsrbM4TucFQKW55/rVoE0vvGYEEGRhBGIcNxBjovR9F6SNaz0Kh8T6THO5lon1lU2nWs7Cr2nhbTe4ngGk/RWWhaVyyWdpzFCkDzuNn1JTYN0Jzu69mI9rwB+zGcR2wjgey73PYvOhith7VrVNqpt+CkOr3En0AWOoFaocHPycnTAuyuYXTkQKHfablORmXAehP0Qn8Xcu9KiGMG8lx9B9VWqKKZswtqOwcdLuTHSz0EkVNKHa5ey2/ho3lN/DBvKtISupetmrtxKv+FjeUhoocVa3UoVa2V2kVTrGGiRP7lDFWttb92VUlNg7Rzuqioy2GhXWpzot1D8zh1Y5UqloWl1NzXsMOYQ5p3EYhGzKnue313QxxGxrj0BK8v0Naeze1x8MQ7kYk+Rhblulu2sFSq3A9hUJG4im7LhK81sle8wEZQsyXKNl0z1TR4a9sSAYwOJ5HAoqjXLH3HgEwJ2hwOR4jA9FgtWdPltRtNxwyYf/E8IyXoFpAqU2vb42A45ktOY44gGOCzTjpZvhNTVnXZ9m8Fpmm7L8J+E/T9yRabNeN8eNrcvjbM3eecczvUGj3ipTLXGZGeUHMHrim0XXIcWumWkgjcRh++EJdkd/wCCYUhXpuYZuvbjsLZ2jcQcfILEam0apttVtQ3uxvNOAAvXroOG2A6Oa3Bf2dRwnA99vI5gec9ULZNGhlor1WiTWc1x4XabQY85PmrT2aYLTbTTpB9bAXMi7PlhK7D4YYAnID0HkoqEPe4nIQ0T+EST1JHknGLyBk3DP3nDLyH+pUT6Og8MYTsGJO87fM/VRhsYnxbeHAJVnCbucQ47sPCOc4+XJUmuGm+xo9zB7wWt/CNruY2cSiW7L4VsodcdNGu9tkpGQ97WVCNpc4AMncMz02Fem1BHLZyGS8a1Gs3aaSoDY0uqH/Axzh63V7HaHrQ1pVGGUtTPE9frX2lvqn4brP5QP1KoqDkZrNUm2V4y7V46GPoq+kcVoj8TLP5MMIXDlJOC5pDvDn8lATu12YG7OxseqH+wN3BWldmI/KPXH6qItS9R1cMFoQCLENwS+xDcEbcxSuKah2hBSUJwmhCNFCYJ0gqIC6TMM8x+/RVJVlpV2DeZVcn4+Dk9Y/7hynhOUgmGQ9H1OoXrFdPhe1w8nS1w9VgDRNCo+m73XFp4EGJHBelalR9joxvqNdzvOPyA6rG66WW7base9dd5lon5JC5aNX8UwayWIkgg8QQt3ofTBY3vC8cuHNeeWV5acDCvbHbyl5I2Pw5NBprPpZrK0ZXybrZ3QXAdVb284CsCJi68bwDA5kT0PBeWayW4iu0AkGm0ZbHu756S0eSCtmuVocbstEFpJAMughwBknCQMBCBdO5JUNj1cU3q8HsNttZZQ7VwH3YL8DMNHik8sfJYyv7Q31bZTbZ4AdFMuMhsuce9BGIAOcDhCzulvaFUq0XUmtLA8XXG9IAPiDQAM8pM4LMU6pBBBggggjMEYgpmPp/MgM3VpNLH/wB9H0R2hawEG/OUZk+XFK+KNMuqYQC4unzcTuXilLXi0ABstABBdAIvRvxw8gMhyUmndeK1oo9li1khx7xcXXcQ2T7sgGOCD+mle4cuqxVaf+j1azaYY0OlrxUJJJMQSREDHKIHksXrHaXVHlzuQG4bgr7tbzQd4B6ifqqXS1CQUuO0iTm5oL9lNmv2utU2U6V0c6jh9GFek2l0Cdg/crI+y2x3LPXdtfWDQeDGD6uKN17rOFjqwYEQY3FNm9zKuTxy1VLz3O+Jxd1JP1UbAu5TBaTI92FMPdT2QYkrmjlHBSWBnqR80LKDKuePAei4XVQy48z81ylHcxqoJfQimXRKZQMmSXUJKBHJCSeEoVEK7SjsWjgfX/ZAIvSTu/yAQkrRD4nF6l3kYk6aU0ohBv8A2a1ZZVbPhqNdd3AtLS4dFV67Mm2v/Kz/AEhc+zq1XbU5ux1M9WkH5XkTrXT/ALXU5M/0BJlszTj3iUdGmrTRdmF687wNBc48GiT6BCUqElF6ctHZWIgYOqEUx+XN/oAP8aBu9hnCv0ZO0Wk1Hvec3Oc4/wCIzCr7V4hy+SJBQ9qGXRa0qML3ICV1KjJTyjKHBT3lGCnlQh65oerestFx20qfUNAPyQ2kbSo9AVv7FS4Nc3o9wQdteTK5rX5s6cX+KPSdSKN2w0j8V9/8zzHoAgvaDWDbDVnN11o5lw+krQaDs92y0W7qVMf5Qsf7Va4bZWtwl9UQNpDQ4n1jqiq2hLdWeWSnBUZKTStRkDKDsVY2Bnek+7J6ZBVNJ2Kt7J4HHhHVLlwWlbo5XJKdMUs7yFKYpwU8KECQlKcMJyB8k5ou3HoqCs4JTELvszuK5IUKtFHpJ/3h8vkEH2i70q49q7A54YFV5qHcVritjiZd5v8AYd2icvQLKhJAAMkwABiTshbjVvQXZua50GpG0SKZnJs+9+LZsjMhkkoLcGGNzewLqlZ6jLSyrcIY2bxOGBaRIBxOat9N1g6tUqCcYMERENA+iu7XoSpQILxF8XwTiXA5yd/68UJaNHNNBrwMJfTdBnvYPYSDkC0uH+FYZ5pNm3HjjFbGfstp74Fzjn/RH6T0AbYGXanZlrYDXNlu0k3gZk4bDki6OhwGg7TlwGwY7dpVmLN2YBiHR6ECBH7zQPM+YhyxriR5tbtXa1K9LQ9rTBdTN4DbiPEOip65lp6r1GvZyAHHAOJAO8tgnjtCxmseihd7Rgg5vAyMmL0b8lsx5naUzJPEquJl00ro0zuPRMWncei2GajkFSUswuQw7j0XTGkHEEdVCUz0PVipespb8DjPJ4BHreUlWmCszq9pwUqhD8GPADj8JHhdyxIPNbWxWTtKjAMQ5zcRiCCRiDuhYckWpG7DK416PT32hlKhfe4NZTp3nOOTQ1uJPReC6z6zuttodVMhmVJh9ynOE/iPiPE8Arf2o6//AGl32azu/szXfeOH/Wc0/wD5gjDeRO5YL7Sn48dK2Zpy3pBxena9V/2ldC1JmkUWtN6s7JW7pG+PQys4y3BWGjreC4DeUEouhuN1JP7LhJOQkCs52xkydIlQh69S1Xa6e8YjcFG/Uduxx84/RaajShoC7KWsMUjnPLKzF1NTgCRJ/wAqFq6nD8XotpaRioHt4qdtE7jMFX1AD/iHT6lVtq9mcZPM7u7816RCY0pRpV5I3fJ5zq/qOWWulekEXnMmIvtaSwyModB8lf6d0H2VTtGg9mfvmxGAkGo0A7WHZulXTrDetDHtMGkycRPec7/1YeqC1y024tezsjcN17HtJIFXwuZgJaHT5444wlTV7lK01RY6Q1rsteytDie2zYxoLnBw24e6efyWPsda/TrNghsF8CJvMa8sOPui8Z89yp32Z1FxD2ua8HbIIO3BaKzads9IUSKbu1gis1xhrmlvdewg4HEdErJJzd/Q6GNQW29mebXqyO8YmBiD0VvYbc51SK8uDQcQWsPdGElwgqHRjxfkMDw0PMcmnGRjhn5Kt0paaRYxlK+5xF6q52AvbmAYxHVLinL6HSpP2aLSWn6Fpp06TKfZ9mHOcDEzGERiWlzg6fw8ZVdpLV8hjGGWudec7aGNLRcB/EG4kf8A2NCD0VoN/wDfQ1nZlroqmA7EG7GZkThulbvRujndm59fv1Kji8g5NvGYA2bD6bFqU9Tt+jLKGjaPB5jX1QcThUBH5SPqmGpTvj/yn9V6sNE0/hjlgmOhRsJ88UVsrY8wo6huJH3gz+H+qsn6hH/uD+T+q3DtDkZDp+iIbYiYwM8lTtkTSPNafsyvvEVYG0BnqDewV9ZvZo1rHMbaK4BBBDSAMcHAs3EcVt6GjwwcTn+ils7e95K7fsG1yjzGv7JfhqtI/GHNPpKH/wCVL/jp9X/+q9arUNyENNFb9lWjzNnspO19P/Ofop6fsoE4vZ5Mc75kL0unYSc8EfRswAU3fkjkjz+w+yazx3nun8LWN+cqf/gEUn/dwWwCC6L2WIMCM5W6dSUdZuH7/e1LnG0FGdMx7NUnbm9f6Lv/AIUd8LeoWqC6CRoQzusyo1Wd8I6hSt1Y3tHULTAJKu2vZO7IKC5cE6ULomUhrMwQasrqDr04KFotMFexK6uyuLVVDGOcfdBd0E/vmoED0h/eH4jhyaA0eocfNQXCjQyAAdgE89vqum0ZQ0FZSWnQjaj+0IvukEzjeA+Nu38w9FT2jV69Wv0qhpuktAa0PaMPAGuwiMLuO5b6jSa1UeuwdTsrq9ABtRhBLwATdxBw24kZyl9pNhLKzMaL1R711td4LhBhgaYGeLpu8Th80UNB0rNWayk177RmCSHFo2PuiA0fiIVHrTbbTQFKSGh85Gb7GhjsTmJvt3HNbfUq1CpYmVC0MLs4967LJxxI7uE5ZK+y61MJ5d6QtHaDh3aVjffMgZhpPvH4n8VbVVy6q2cx1Sc/kiUUuBTk2MFIChbRbWsaXOwA8+QA2k7ktU9OB9Uh7QC49z8Me5O0nOf6RPxtJvkqTaVj1rfdw7N07Q7uxv3zCnq1D2JcwwYaRgHZyDIyzCsNP2dpAcRw/flPQKipU3lr2wYLHwYOYF5vq31WbK5xyaL/AESLUo2VJ03Xk9/0Zh/lQ7dYq1N7ZIeC4XhdbMEgGMsYlSWPQtapJDYBBguN2Z2wcfRDVdFvp1Xh4xp0nPBEwSRdbB5vn/CVljknq3ZremqRbM1uc1wbVo54ywzA4g4ZZ47FobBaadUXmEkwD3hBE5YHkei84dXLnZEkA5bssT5R5rT6nayUuyrNe0tFNt9229iBnGBktAH6lbMM5SdMRlioq0a0NTwsxq9rmK1U0aoDHOJNIgzInBjj8W47ea1YYtSaYh7ckZXFWngp7qe4ratFWV4XQanjFIFZaGjQkWp4SCohMUgucUry1gHZfAQNR8lE1MQeSEhSyDgIHSTb7qdEf9R4vflZ33fIDzVlSu7Sh2tabXe2Mpx5uxPpCqXAUQpti+I9FMyzgZBStEru6ioXqIuyG5O6zMc0tLQ4EEEETIOYPks/rRrrRsjCGua+tMCmMY/E4jILEf8AGdOs0utdWs+f/j0B2bBGUvvC9vwI81RaVljrBqx2zAHVCRQY8T7zwA1uAEAH7oYknMmFstGU6TaFNlO5DabBAum73RgdsqkbXaaWGF+ng05w5uEccY8ljqmsVna4sfRcHDA1GXQXHefCfXYkqUroc4qj06tRHLkq21Vbgl2Xz5LH2b2hsojB7qzcG3KjS17McXNeBDtuDp5jJXJ01TtYDqZkRkcCMdo2HDJH+ylzRXaSr1HEvhzmtglrcbocYDg3N2OZG/pJYrVDgBIdIiM+Ecclz9qNKpO2C0jeD+/VT2fSnb2+i24WDv3jiSSym+6HHZj8vIYM8mp7I0QjqW/Bc6yWu02mkymxzKbSAaxJ70xOQHhywGJnGApKWnnMuMrNAkwKgyfDZksGLMcNoQ9KgXveWYh0TOAF0XTMbD9FbUbFdMlxOERs8pxWaWWU3bGaIQjpHsmk21ASwgwYO8Ebwu67r0Eki7OWE8zwUFTR7Q41G91+ZOd4DNpAzzXTbU0xDs9m3zGaF77MClzEFtWg6dS8Wyxzs3NyOzEZdIXnlqDqBNOT3iS5w8L7riMBuHHaeS9LpBo8InEzvBnLeI3Kj05oIVHPIgXu+GkeF8d4g7AYkjfiix5XjYWhS2ZiK2kLjc4ecZGYIyA5fNev6saVNpslGsfE9gvfmaS13q09V4fbLDDyHA3tt4nD+i9m1GsfZWCg0iJaXxuD3F49CF08bT3Xky5k1yXwaumpoSlaEZgSqzvHmuIU9oGM7wPkoYWaSpscuB4SKRShUWSgJJq1rpmCHs/mbj6qPt2fG3+YfqtWwtbkqgq0ZxGakbXYcnNPJwP1XbXN3jqoWA1WkAkjAAkngMSqvRTHvp9pHicThs3K40vUAouAzPd65+krvRVANosHCepS2rlQadRsBbVcEFrHrA+mxjGf3lUuDT8IaMXneAS3mJyWkNNZnWmyONezkeE9pSxyD6jQGE7pILZ/EFbTQKaZiKmr4qOLnue4uJJeSCXE7SIhQVNUzSr0nOINF7xDwMIBEgj3XDd81s26NFN8PbMZ7HYjO9s2ZYKw0zox5pi8S6mGi6CBhMQO6MTJAnbghjKSTvwHJRtFGbUGBgLoN6B2jTfaGnEC74s5EcTgqLT2jGX7rQYDhdkQ597HHHf+92nZbJDQ8l10ggvnvDACG5TkPPigLNSBrF9USSSWlvh73vDbI5bErV5QxR8MxOltWXtp3w03b10vAN29E3ZyB+aG0DbXUapjIETyJxXo2sWjnNa2Gl9Mic+6HHA4DCVkxoEmuKbKeJqX3HMhl0FrSZylrtk4lOU/xpitG9ov7Y3tRkMtoMqPR+sDrILppucIN7EAugkgh2+JGPBWzaMYLivYg8YiVnlj7i3NCnp28B1m0rSrBtWi57C4G6SyWOwxa8iQOIkERwR9DSrXPFJ/cq3b1x20bXMdk9vEeiwZ0fUsr3OoHuky6n7pI2xsO5wg8VZjXWi5gbXpuDhlIHdORLHbOX+yyTwyi9lYdxZrrXQvAAzEyeMDDPiUC7RtOmC51SpdGJmo+N+U4+Sq7BrJTLbrrRTiTdi8HXTli9xM8lNZ7XY6TIZUDok4EuJJxJl2Zx3pWh+UF8drCdBW5lWnep5XnSJxBvEifKFNpN8UzGZIA25kXoH5byorZpOrWa9tnaygTgK5Mu2YhjQZPiGJwwPBWWgNCOpia9WpaKjszViANzW7BthGsEpK+COaTsAsWqf2mq1z57BpBu/FBJLGna0nA7gIC37eH6LhvDDkuwF0MOPtxpGPLkeR2yW9guUgF0GrTyIIq7cB0Q8I2sO6evRBFJyKmHB7CTFIpJYZHWoNibo6BDOot3DoEe9uCFc1U0EmD9g34W9AkaDfhb/KFImKoIHq0wAYaAThgAM1etbAA3ADpgqiky9UYON4+WKt0/CuWLyeEPKgt1hbWpljhIKnSlOFGapsdZ3RXaa1PCKoHfbj7zR488xO+Au9I6bp1bwa4Fga4NbIm9dusBadziDjuO5aEicx1Qdo0LRqCHU2+WB8jmNmSBxfgK15KCwMa3Y2QAJMZAQMTswUNtt1Jr8S3FpDQ0gkPBkQBicowV+zVKgBEOIgiCZiTOG0I2loqm0yGy4CLziXGN0nYkxwNMa8y8Gbsxr1gGXLjdrnCCCPhaYPWBzVnYtXmUgS2S93ic7EnzzV4xia5+5TVj9i3lsorRYQcHDHegjo0g4YhaWrZgUO6xEf0VOLTLUzO1NGuOxVls1Uv+7Hktl9njf0TihxPoqcbD1nnf8Ay6k5f+KsrBqIGEEgf6itn2HE9AnFA7/QK9LK1lPZdChmWJ3n6K1stggyT5IqnZuPopOw4lRYwHMYMCkDVyKXFdCnxRpC2xBdSuLiV1GijtAORoQtXM80rLwFDk4CctSa1dJI06Q1VuKSSjIiArlySSBho70Y371x3Ngef+ys0klpxfEVk5EmSSTQB13TanSUKfBIuYTpIgEOBguE6SoiEkkkoWJOGBJJSgbHuBRvTpKmRMdgwCchJJWWNCdJJQgoTFJJQiEEPXb3vIfv0SSQZPiFHk5hckJJLOxp/9k="/>
          <p:cNvSpPr>
            <a:spLocks noChangeAspect="1" noChangeArrowheads="1"/>
          </p:cNvSpPr>
          <p:nvPr/>
        </p:nvSpPr>
        <p:spPr bwMode="auto">
          <a:xfrm>
            <a:off x="63500" y="-153988"/>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BE" dirty="0">
              <a:solidFill>
                <a:prstClr val="white"/>
              </a:solidFill>
            </a:endParaRPr>
          </a:p>
        </p:txBody>
      </p:sp>
      <p:sp>
        <p:nvSpPr>
          <p:cNvPr id="70664" name="AutoShape 8" descr="data:image/jpeg;base64,/9j/4AAQSkZJRgABAQAAAQABAAD/2wCEAAkGBhQSEBQUExQVFBQWFBUVFRUUGBcUFxQXFRUVFRUUFBUXHCYeFxkkGhQUHy8gIycpLCwsFR4xNTAqNSYrLSkBCQoKDgwOGg8PGikcHxwqKSwsKSksKSksKSwpLCkpLCksLCwsKSkpLCkpKSksKSwsKSksKSksLCwsLCksLCwpKf/AABEIANUA7QMBIgACEQEDEQH/xAAcAAABBQEBAQAAAAAAAAAAAAAEAAEDBQYCBwj/xABFEAABAwEEBwUFBgMGBgMAAAABAAIRAwQSITEFBkFRYXGREyIygaEHQlKxwRQjYnLR8BWS4SQzgqKy8RYXQ1PC0kRjs//EABoBAAIDAQEAAAAAAAAAAAAAAAIDAAEEBQb/xAApEQACAgEDBAICAQUAAAAAAAAAAQIRAxIhMQQTQVEyYSJxQhQjkaHw/9oADAMBAAIRAxEAPwDMynJShIhcs9MMk52Hknhc1vCeRVFS4K0VowXdPFCCpiiKb1qo8+FCku20gNkrinURAghCQEiMuir9K0sWvG6D9FbPowgbXTwg+E+hUQLQFTqSjRkquk43o8laOKkkCQ1TgeSEsx73miXHA+aEpHEeatFGqsB7iF0kcYU2jX9xDW93eKT/ACKXIIM1ZUfD5quAyR7D3QjlwQFtJ7yhK6rZlcOUQZw4qutTbxA3n9+iMtL4HPBCuBJAGJKZEoszVpBsFx8v1TWdjD4QB80JT0S45uaPVWNm0VdHi45KOkWkEUaQRNGtGYkKJkDCZSlByFQeyrGLeakt1YPZhmCMN04KrpWmDGz5IoeA8XAdBKVKNB4U+5GvZDKZOkFR3TqUgkU4CgYlHaPA7kVJCaFRTVqjONcp6VVDubBI4rprlrPPvZljTqoqkVV0qiOo1eKFooMzwQFroRO5GMdxRT7E5zrlx98Cbtx94A7bsTHFBwSrMk5n3x5z1x+qPqHBNbLCW1Z2ZciNh3KO2OhqJu6AZw04Hkhxn5KahiDyUBzVlGi0U7uqK3YkptE1ME1sdif3sSvJXkGpo9h7oQFEo0ZIpFg1YYqCq+BKmDsI6ICtLnQP3xKtFgz3l7t+4D6K1sejDEkxv38lb6G1LtTmX2UKrgfeawwfyl0SOS5NItcWOBa5via4FrgeLSJCJy9BJAjbJdOAHniUYwYYpZKNzpQEHIChe5PUcoKjlZBTJHRHThHEn99FWKyhDM19LG536EnBTFKEs6pInASCSoMZKE6ShDP2xsPdzKhRekm/eny+QQpWqL2OFlVTa+x2uRNEEkAYkkAAbScgEGtR7O7MH21pdiKbXVAPxCGt6F0+QVvgUlbo9G1J1C+zxVrXXVs2tzFLlsL+OzYt/S5qhslrJwS0rrVRsbL9YnEwxjRefUO5rfmchKz2PcfCCdO6oWa1g9rTF4iO0b3Xjd3hn5yvEvaBqLWsHeP3lEmG1WiIJybUb7rvQ+i9Qsuvlor40rI1rdhq1TMcQxv1VhVtjq9J1K00aL2PaWva1zsWnZDm+siIlTuQT5J/T5K3R866PPdKiO1bDTfs8r2eq7sGvr0Ti1wEvaPhqNGN4bxgc8MhQ1tA2hjSX0KzRO2m8fRMU4t2mIljkvB1omop7VmUDo58GFZWkT5hC+QKAaKPBwCr6fiVxZtB2muAKNJ7pwvxdYOJecIUky1FvgrrPZn1KjadNpfUc66xozJ+g2ycAF7FqR7NKVkaKlWK1fMuIllM7qYO74jjuhUug9TK1kp/cVWMqkQ+saYfUO9rC/u02cAJ3kqV2ntJ2XxVG12DZUYJj8zII54oO7G6s2R6WdWqPTgFWawasULYyKre8PDUbhUZ+V27gZHBVuq+v9G1kU3Dsa//AG3GQ+M+zf73LA8Fo6tRHaoQ4yTpnheuOrNSwVAHEVGPm48CJuxIcPdcJBiYxw4Z9tYOXqXtZqtNkYDE9u27v8FS9HkvHzgVcdwZKmGPKiJXLSnciKR3ZWy4cEeULYGYnl80UlT5Ol0cdmxSlKSRQG4rv4xwS/jHBViS0aEZu5Iszpngl/GeCq4TKaEV3JBletfM8I6KEp6Rw8/n/smciSo5+b5MZab2fWkMtcH36bmjnLXfJpWZVzqe2bbR5u9GOKkuBcNpI9eo1zIWHsdtdbbXVrVMWtqOp0x8LGOIAHPM7yStsxi821Jc5pqscML19vGTB+h8ysr+LN+OlJHo1CpcwGSsKda8qqyVw7gdkoh0txjLosptassQ47VPTqbNv7hBWStOBiNi5bWio5u6I5ET856KC3G9ior6VoVcatKk85EvY1zhGBxInNVWlNG2Go0ANNF3xUzIHNpJB9FY6xWFjDfNJrmPJvZgtec8WkGDn1WTtdjcT9zmcAwycSYF0zPVSLa8mhYMc420WerWqVBtYPdUFaMWtLLone4FxveeG3HBb4v6BU+gNANo08cXkAvcTPMCcmo+jLmzOZJ8pw9IROTb3EdvHF1DYMDlDaaIeIITsrbM4TucFQKW55/rVoE0vvGYEEGRhBGIcNxBjovR9F6SNaz0Kh8T6THO5lon1lU2nWs7Cr2nhbTe4ngGk/RWWhaVyyWdpzFCkDzuNn1JTYN0Jzu69mI9rwB+zGcR2wjgey73PYvOhith7VrVNqpt+CkOr3En0AWOoFaocHPycnTAuyuYXTkQKHfablORmXAehP0Qn8Xcu9KiGMG8lx9B9VWqKKZswtqOwcdLuTHSz0EkVNKHa5ey2/ho3lN/DBvKtISupetmrtxKv+FjeUhoocVa3UoVa2V2kVTrGGiRP7lDFWttb92VUlNg7Rzuqioy2GhXWpzot1D8zh1Y5UqloWl1NzXsMOYQ5p3EYhGzKnue313QxxGxrj0BK8v0Naeze1x8MQ7kYk+Rhblulu2sFSq3A9hUJG4im7LhK81sle8wEZQsyXKNl0z1TR4a9sSAYwOJ5HAoqjXLH3HgEwJ2hwOR4jA9FgtWdPltRtNxwyYf/E8IyXoFpAqU2vb42A45ktOY44gGOCzTjpZvhNTVnXZ9m8Fpmm7L8J+E/T9yRabNeN8eNrcvjbM3eecczvUGj3ipTLXGZGeUHMHrim0XXIcWumWkgjcRh++EJdkd/wCCYUhXpuYZuvbjsLZ2jcQcfILEam0apttVtQ3uxvNOAAvXroOG2A6Oa3Bf2dRwnA99vI5gec9ULZNGhlor1WiTWc1x4XabQY85PmrT2aYLTbTTpB9bAXMi7PlhK7D4YYAnID0HkoqEPe4nIQ0T+EST1JHknGLyBk3DP3nDLyH+pUT6Og8MYTsGJO87fM/VRhsYnxbeHAJVnCbucQ47sPCOc4+XJUmuGm+xo9zB7wWt/CNruY2cSiW7L4VsodcdNGu9tkpGQ97WVCNpc4AMncMz02Fem1BHLZyGS8a1Gs3aaSoDY0uqH/Axzh63V7HaHrQ1pVGGUtTPE9frX2lvqn4brP5QP1KoqDkZrNUm2V4y7V46GPoq+kcVoj8TLP5MMIXDlJOC5pDvDn8lATu12YG7OxseqH+wN3BWldmI/KPXH6qItS9R1cMFoQCLENwS+xDcEbcxSuKah2hBSUJwmhCNFCYJ0gqIC6TMM8x+/RVJVlpV2DeZVcn4+Dk9Y/7hynhOUgmGQ9H1OoXrFdPhe1w8nS1w9VgDRNCo+m73XFp4EGJHBelalR9joxvqNdzvOPyA6rG66WW7base9dd5lon5JC5aNX8UwayWIkgg8QQt3ofTBY3vC8cuHNeeWV5acDCvbHbyl5I2Pw5NBprPpZrK0ZXybrZ3QXAdVb284CsCJi68bwDA5kT0PBeWayW4iu0AkGm0ZbHu756S0eSCtmuVocbstEFpJAMughwBknCQMBCBdO5JUNj1cU3q8HsNttZZQ7VwH3YL8DMNHik8sfJYyv7Q31bZTbZ4AdFMuMhsuce9BGIAOcDhCzulvaFUq0XUmtLA8XXG9IAPiDQAM8pM4LMU6pBBBggggjMEYgpmPp/MgM3VpNLH/wB9H0R2hawEG/OUZk+XFK+KNMuqYQC4unzcTuXilLXi0ABstABBdAIvRvxw8gMhyUmndeK1oo9li1khx7xcXXcQ2T7sgGOCD+mle4cuqxVaf+j1azaYY0OlrxUJJJMQSREDHKIHksXrHaXVHlzuQG4bgr7tbzQd4B6ifqqXS1CQUuO0iTm5oL9lNmv2utU2U6V0c6jh9GFek2l0Cdg/crI+y2x3LPXdtfWDQeDGD6uKN17rOFjqwYEQY3FNm9zKuTxy1VLz3O+Jxd1JP1UbAu5TBaTI92FMPdT2QYkrmjlHBSWBnqR80LKDKuePAei4XVQy48z81ylHcxqoJfQimXRKZQMmSXUJKBHJCSeEoVEK7SjsWjgfX/ZAIvSTu/yAQkrRD4nF6l3kYk6aU0ohBv8A2a1ZZVbPhqNdd3AtLS4dFV67Mm2v/Kz/AEhc+zq1XbU5ux1M9WkH5XkTrXT/ALXU5M/0BJlszTj3iUdGmrTRdmF687wNBc48GiT6BCUqElF6ctHZWIgYOqEUx+XN/oAP8aBu9hnCv0ZO0Wk1Hvec3Oc4/wCIzCr7V4hy+SJBQ9qGXRa0qML3ICV1KjJTyjKHBT3lGCnlQh65oerestFx20qfUNAPyQ2kbSo9AVv7FS4Nc3o9wQdteTK5rX5s6cX+KPSdSKN2w0j8V9/8zzHoAgvaDWDbDVnN11o5lw+krQaDs92y0W7qVMf5Qsf7Va4bZWtwl9UQNpDQ4n1jqiq2hLdWeWSnBUZKTStRkDKDsVY2Bnek+7J6ZBVNJ2Kt7J4HHhHVLlwWlbo5XJKdMUs7yFKYpwU8KECQlKcMJyB8k5ou3HoqCs4JTELvszuK5IUKtFHpJ/3h8vkEH2i70q49q7A54YFV5qHcVritjiZd5v8AYd2icvQLKhJAAMkwABiTshbjVvQXZua50GpG0SKZnJs+9+LZsjMhkkoLcGGNzewLqlZ6jLSyrcIY2bxOGBaRIBxOat9N1g6tUqCcYMERENA+iu7XoSpQILxF8XwTiXA5yd/68UJaNHNNBrwMJfTdBnvYPYSDkC0uH+FYZ5pNm3HjjFbGfstp74Fzjn/RH6T0AbYGXanZlrYDXNlu0k3gZk4bDki6OhwGg7TlwGwY7dpVmLN2YBiHR6ECBH7zQPM+YhyxriR5tbtXa1K9LQ9rTBdTN4DbiPEOip65lp6r1GvZyAHHAOJAO8tgnjtCxmseihd7Rgg5vAyMmL0b8lsx5naUzJPEquJl00ro0zuPRMWncei2GajkFSUswuQw7j0XTGkHEEdVCUz0PVipespb8DjPJ4BHreUlWmCszq9pwUqhD8GPADj8JHhdyxIPNbWxWTtKjAMQ5zcRiCCRiDuhYckWpG7DK416PT32hlKhfe4NZTp3nOOTQ1uJPReC6z6zuttodVMhmVJh9ynOE/iPiPE8Arf2o6//AGl32azu/szXfeOH/Wc0/wD5gjDeRO5YL7Sn48dK2Zpy3pBxena9V/2ldC1JmkUWtN6s7JW7pG+PQys4y3BWGjreC4DeUEouhuN1JP7LhJOQkCs52xkydIlQh69S1Xa6e8YjcFG/Uduxx84/RaajShoC7KWsMUjnPLKzF1NTgCRJ/wAqFq6nD8XotpaRioHt4qdtE7jMFX1AD/iHT6lVtq9mcZPM7u7816RCY0pRpV5I3fJ5zq/qOWWulekEXnMmIvtaSwyModB8lf6d0H2VTtGg9mfvmxGAkGo0A7WHZulXTrDetDHtMGkycRPec7/1YeqC1y024tezsjcN17HtJIFXwuZgJaHT5444wlTV7lK01RY6Q1rsteytDie2zYxoLnBw24e6efyWPsda/TrNghsF8CJvMa8sOPui8Z89yp32Z1FxD2ua8HbIIO3BaKzads9IUSKbu1gis1xhrmlvdewg4HEdErJJzd/Q6GNQW29mebXqyO8YmBiD0VvYbc51SK8uDQcQWsPdGElwgqHRjxfkMDw0PMcmnGRjhn5Kt0paaRYxlK+5xF6q52AvbmAYxHVLinL6HSpP2aLSWn6Fpp06TKfZ9mHOcDEzGERiWlzg6fw8ZVdpLV8hjGGWudec7aGNLRcB/EG4kf8A2NCD0VoN/wDfQ1nZlroqmA7EG7GZkThulbvRujndm59fv1Kji8g5NvGYA2bD6bFqU9Tt+jLKGjaPB5jX1QcThUBH5SPqmGpTvj/yn9V6sNE0/hjlgmOhRsJ88UVsrY8wo6huJH3gz+H+qsn6hH/uD+T+q3DtDkZDp+iIbYiYwM8lTtkTSPNafsyvvEVYG0BnqDewV9ZvZo1rHMbaK4BBBDSAMcHAs3EcVt6GjwwcTn+ils7e95K7fsG1yjzGv7JfhqtI/GHNPpKH/wCVL/jp9X/+q9arUNyENNFb9lWjzNnspO19P/Ofop6fsoE4vZ5Mc75kL0unYSc8EfRswAU3fkjkjz+w+yazx3nun8LWN+cqf/gEUn/dwWwCC6L2WIMCM5W6dSUdZuH7/e1LnG0FGdMx7NUnbm9f6Lv/AIUd8LeoWqC6CRoQzusyo1Wd8I6hSt1Y3tHULTAJKu2vZO7IKC5cE6ULomUhrMwQasrqDr04KFotMFexK6uyuLVVDGOcfdBd0E/vmoED0h/eH4jhyaA0eocfNQXCjQyAAdgE89vqum0ZQ0FZSWnQjaj+0IvukEzjeA+Nu38w9FT2jV69Wv0qhpuktAa0PaMPAGuwiMLuO5b6jSa1UeuwdTsrq9ABtRhBLwATdxBw24kZyl9pNhLKzMaL1R711td4LhBhgaYGeLpu8Th80UNB0rNWayk177RmCSHFo2PuiA0fiIVHrTbbTQFKSGh85Gb7GhjsTmJvt3HNbfUq1CpYmVC0MLs4967LJxxI7uE5ZK+y61MJ5d6QtHaDh3aVjffMgZhpPvH4n8VbVVy6q2cx1Sc/kiUUuBTk2MFIChbRbWsaXOwA8+QA2k7ktU9OB9Uh7QC49z8Me5O0nOf6RPxtJvkqTaVj1rfdw7N07Q7uxv3zCnq1D2JcwwYaRgHZyDIyzCsNP2dpAcRw/flPQKipU3lr2wYLHwYOYF5vq31WbK5xyaL/AESLUo2VJ03Xk9/0Zh/lQ7dYq1N7ZIeC4XhdbMEgGMsYlSWPQtapJDYBBguN2Z2wcfRDVdFvp1Xh4xp0nPBEwSRdbB5vn/CVljknq3ZremqRbM1uc1wbVo54ywzA4g4ZZ47FobBaadUXmEkwD3hBE5YHkei84dXLnZEkA5bssT5R5rT6nayUuyrNe0tFNt9229iBnGBktAH6lbMM5SdMRlioq0a0NTwsxq9rmK1U0aoDHOJNIgzInBjj8W47ea1YYtSaYh7ckZXFWngp7qe4ratFWV4XQanjFIFZaGjQkWp4SCohMUgucUry1gHZfAQNR8lE1MQeSEhSyDgIHSTb7qdEf9R4vflZ33fIDzVlSu7Sh2tabXe2Mpx5uxPpCqXAUQpti+I9FMyzgZBStEru6ioXqIuyG5O6zMc0tLQ4EEEETIOYPks/rRrrRsjCGua+tMCmMY/E4jILEf8AGdOs0utdWs+f/j0B2bBGUvvC9vwI81RaVljrBqx2zAHVCRQY8T7zwA1uAEAH7oYknMmFstGU6TaFNlO5DabBAum73RgdsqkbXaaWGF+ng05w5uEccY8ljqmsVna4sfRcHDA1GXQXHefCfXYkqUroc4qj06tRHLkq21Vbgl2Xz5LH2b2hsojB7qzcG3KjS17McXNeBDtuDp5jJXJ01TtYDqZkRkcCMdo2HDJH+ylzRXaSr1HEvhzmtglrcbocYDg3N2OZG/pJYrVDgBIdIiM+Ecclz9qNKpO2C0jeD+/VT2fSnb2+i24WDv3jiSSym+6HHZj8vIYM8mp7I0QjqW/Bc6yWu02mkymxzKbSAaxJ70xOQHhywGJnGApKWnnMuMrNAkwKgyfDZksGLMcNoQ9KgXveWYh0TOAF0XTMbD9FbUbFdMlxOERs8pxWaWWU3bGaIQjpHsmk21ASwgwYO8Ebwu67r0Eki7OWE8zwUFTR7Q41G91+ZOd4DNpAzzXTbU0xDs9m3zGaF77MClzEFtWg6dS8Wyxzs3NyOzEZdIXnlqDqBNOT3iS5w8L7riMBuHHaeS9LpBo8InEzvBnLeI3Kj05oIVHPIgXu+GkeF8d4g7AYkjfiix5XjYWhS2ZiK2kLjc4ecZGYIyA5fNev6saVNpslGsfE9gvfmaS13q09V4fbLDDyHA3tt4nD+i9m1GsfZWCg0iJaXxuD3F49CF08bT3Xky5k1yXwaumpoSlaEZgSqzvHmuIU9oGM7wPkoYWaSpscuB4SKRShUWSgJJq1rpmCHs/mbj6qPt2fG3+YfqtWwtbkqgq0ZxGakbXYcnNPJwP1XbXN3jqoWA1WkAkjAAkngMSqvRTHvp9pHicThs3K40vUAouAzPd65+krvRVANosHCepS2rlQadRsBbVcEFrHrA+mxjGf3lUuDT8IaMXneAS3mJyWkNNZnWmyONezkeE9pSxyD6jQGE7pILZ/EFbTQKaZiKmr4qOLnue4uJJeSCXE7SIhQVNUzSr0nOINF7xDwMIBEgj3XDd81s26NFN8PbMZ7HYjO9s2ZYKw0zox5pi8S6mGi6CBhMQO6MTJAnbghjKSTvwHJRtFGbUGBgLoN6B2jTfaGnEC74s5EcTgqLT2jGX7rQYDhdkQ597HHHf+92nZbJDQ8l10ggvnvDACG5TkPPigLNSBrF9USSSWlvh73vDbI5bErV5QxR8MxOltWXtp3w03b10vAN29E3ZyB+aG0DbXUapjIETyJxXo2sWjnNa2Gl9Mic+6HHA4DCVkxoEmuKbKeJqX3HMhl0FrSZylrtk4lOU/xpitG9ov7Y3tRkMtoMqPR+sDrILppucIN7EAugkgh2+JGPBWzaMYLivYg8YiVnlj7i3NCnp28B1m0rSrBtWi57C4G6SyWOwxa8iQOIkERwR9DSrXPFJ/cq3b1x20bXMdk9vEeiwZ0fUsr3OoHuky6n7pI2xsO5wg8VZjXWi5gbXpuDhlIHdORLHbOX+yyTwyi9lYdxZrrXQvAAzEyeMDDPiUC7RtOmC51SpdGJmo+N+U4+Sq7BrJTLbrrRTiTdi8HXTli9xM8lNZ7XY6TIZUDok4EuJJxJl2Zx3pWh+UF8drCdBW5lWnep5XnSJxBvEifKFNpN8UzGZIA25kXoH5byorZpOrWa9tnaygTgK5Mu2YhjQZPiGJwwPBWWgNCOpia9WpaKjszViANzW7BthGsEpK+COaTsAsWqf2mq1z57BpBu/FBJLGna0nA7gIC37eH6LhvDDkuwF0MOPtxpGPLkeR2yW9guUgF0GrTyIIq7cB0Q8I2sO6evRBFJyKmHB7CTFIpJYZHWoNibo6BDOot3DoEe9uCFc1U0EmD9g34W9AkaDfhb/KFImKoIHq0wAYaAThgAM1etbAA3ADpgqiky9UYON4+WKt0/CuWLyeEPKgt1hbWpljhIKnSlOFGapsdZ3RXaa1PCKoHfbj7zR488xO+Au9I6bp1bwa4Fga4NbIm9dusBadziDjuO5aEicx1Qdo0LRqCHU2+WB8jmNmSBxfgK15KCwMa3Y2QAJMZAQMTswUNtt1Jr8S3FpDQ0gkPBkQBicowV+zVKgBEOIgiCZiTOG0I2loqm0yGy4CLziXGN0nYkxwNMa8y8Gbsxr1gGXLjdrnCCCPhaYPWBzVnYtXmUgS2S93ic7EnzzV4xia5+5TVj9i3lsorRYQcHDHegjo0g4YhaWrZgUO6xEf0VOLTLUzO1NGuOxVls1Uv+7Hktl9njf0TihxPoqcbD1nnf8Ay6k5f+KsrBqIGEEgf6itn2HE9AnFA7/QK9LK1lPZdChmWJ3n6K1stggyT5IqnZuPopOw4lRYwHMYMCkDVyKXFdCnxRpC2xBdSuLiV1GijtAORoQtXM80rLwFDk4CctSa1dJI06Q1VuKSSjIiArlySSBho70Y371x3Ngef+ys0klpxfEVk5EmSSTQB13TanSUKfBIuYTpIgEOBguE6SoiEkkkoWJOGBJJSgbHuBRvTpKmRMdgwCchJJWWNCdJJQgoTFJJQiEEPXb3vIfv0SSQZPiFHk5hckJJLOxp/9k="/>
          <p:cNvSpPr>
            <a:spLocks noChangeAspect="1" noChangeArrowheads="1"/>
          </p:cNvSpPr>
          <p:nvPr/>
        </p:nvSpPr>
        <p:spPr bwMode="auto">
          <a:xfrm>
            <a:off x="63500" y="-153988"/>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BE" dirty="0">
              <a:solidFill>
                <a:prstClr val="white"/>
              </a:solidFill>
            </a:endParaRPr>
          </a:p>
        </p:txBody>
      </p:sp>
      <p:sp>
        <p:nvSpPr>
          <p:cNvPr id="11" name="Rectangle 10"/>
          <p:cNvSpPr/>
          <p:nvPr/>
        </p:nvSpPr>
        <p:spPr>
          <a:xfrm>
            <a:off x="2323293" y="243487"/>
            <a:ext cx="4258730" cy="769441"/>
          </a:xfrm>
          <a:prstGeom prst="rect">
            <a:avLst/>
          </a:prstGeom>
        </p:spPr>
        <p:txBody>
          <a:bodyPr wrap="none">
            <a:spAutoFit/>
          </a:bodyPr>
          <a:lstStyle/>
          <a:p>
            <a:pPr algn="ctr">
              <a:spcBef>
                <a:spcPct val="0"/>
              </a:spcBef>
              <a:defRPr/>
            </a:pPr>
            <a:r>
              <a:rPr lang="fr-BE" sz="4400" b="1" dirty="0">
                <a:solidFill>
                  <a:srgbClr val="FFFF00"/>
                </a:solidFill>
              </a:rPr>
              <a:t>CHANT À MARIE</a:t>
            </a:r>
          </a:p>
        </p:txBody>
      </p:sp>
      <p:sp>
        <p:nvSpPr>
          <p:cNvPr id="2" name="Rectangle 1"/>
          <p:cNvSpPr/>
          <p:nvPr/>
        </p:nvSpPr>
        <p:spPr>
          <a:xfrm>
            <a:off x="251520" y="1052736"/>
            <a:ext cx="8604572" cy="4524315"/>
          </a:xfrm>
          <a:prstGeom prst="rect">
            <a:avLst/>
          </a:prstGeom>
        </p:spPr>
        <p:txBody>
          <a:bodyPr wrap="square">
            <a:spAutoFit/>
          </a:bodyPr>
          <a:lstStyle/>
          <a:p>
            <a:r>
              <a:rPr lang="fr-FR" sz="3600" b="1" dirty="0">
                <a:solidFill>
                  <a:prstClr val="white"/>
                </a:solidFill>
                <a:latin typeface="Lucida Bright" panose="02040602050505020304" pitchFamily="18" charset="0"/>
              </a:rPr>
              <a:t>3/Comme une lumière</a:t>
            </a:r>
          </a:p>
          <a:p>
            <a:r>
              <a:rPr lang="fr-FR" sz="3600" b="1" dirty="0">
                <a:solidFill>
                  <a:prstClr val="white"/>
                </a:solidFill>
                <a:latin typeface="Lucida Bright" panose="02040602050505020304" pitchFamily="18" charset="0"/>
              </a:rPr>
              <a:t>Qui guide tes pas</a:t>
            </a:r>
          </a:p>
          <a:p>
            <a:r>
              <a:rPr lang="fr-FR" sz="3600" b="1" dirty="0">
                <a:solidFill>
                  <a:prstClr val="white"/>
                </a:solidFill>
                <a:latin typeface="Lucida Bright" panose="02040602050505020304" pitchFamily="18" charset="0"/>
              </a:rPr>
              <a:t>C'est ton cœur de mère</a:t>
            </a:r>
          </a:p>
          <a:p>
            <a:r>
              <a:rPr lang="fr-FR" sz="3600" b="1" dirty="0">
                <a:solidFill>
                  <a:prstClr val="white"/>
                </a:solidFill>
                <a:latin typeface="Lucida Bright" panose="02040602050505020304" pitchFamily="18" charset="0"/>
              </a:rPr>
              <a:t>Qui garde la foi</a:t>
            </a:r>
          </a:p>
          <a:p>
            <a:r>
              <a:rPr lang="fr-FR" sz="3600" b="1" dirty="0">
                <a:solidFill>
                  <a:prstClr val="white"/>
                </a:solidFill>
                <a:latin typeface="Lucida Bright" panose="02040602050505020304" pitchFamily="18" charset="0"/>
              </a:rPr>
              <a:t>Toi qui as porté</a:t>
            </a:r>
          </a:p>
          <a:p>
            <a:r>
              <a:rPr lang="fr-FR" sz="3600" b="1" dirty="0">
                <a:solidFill>
                  <a:prstClr val="white"/>
                </a:solidFill>
                <a:latin typeface="Lucida Bright" panose="02040602050505020304" pitchFamily="18" charset="0"/>
              </a:rPr>
              <a:t>Celui qui porte tout</a:t>
            </a:r>
          </a:p>
          <a:p>
            <a:r>
              <a:rPr lang="fr-FR" sz="3600" b="1" dirty="0">
                <a:solidFill>
                  <a:prstClr val="white"/>
                </a:solidFill>
                <a:latin typeface="Lucida Bright" panose="02040602050505020304" pitchFamily="18" charset="0"/>
              </a:rPr>
              <a:t>Montre-nous l'amour</a:t>
            </a:r>
          </a:p>
          <a:p>
            <a:r>
              <a:rPr lang="fr-FR" sz="3600" b="1" dirty="0">
                <a:solidFill>
                  <a:prstClr val="white"/>
                </a:solidFill>
                <a:latin typeface="Lucida Bright" panose="02040602050505020304" pitchFamily="18" charset="0"/>
              </a:rPr>
              <a:t>Au-delà de nous</a:t>
            </a:r>
            <a:endParaRPr lang="en-US" sz="3600" b="1" dirty="0">
              <a:solidFill>
                <a:prstClr val="white"/>
              </a:solidFill>
              <a:latin typeface="Lucida Bright" panose="02040602050505020304" pitchFamily="18" charset="0"/>
            </a:endParaRPr>
          </a:p>
        </p:txBody>
      </p:sp>
    </p:spTree>
    <p:extLst>
      <p:ext uri="{BB962C8B-B14F-4D97-AF65-F5344CB8AC3E}">
        <p14:creationId xmlns:p14="http://schemas.microsoft.com/office/powerpoint/2010/main" val="349812582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Titre 1"/>
          <p:cNvSpPr txBox="1">
            <a:spLocks/>
          </p:cNvSpPr>
          <p:nvPr/>
        </p:nvSpPr>
        <p:spPr>
          <a:xfrm>
            <a:off x="4572000" y="3479527"/>
            <a:ext cx="4508376" cy="1470025"/>
          </a:xfrm>
          <a:prstGeom prst="rect">
            <a:avLst/>
          </a:prstGeom>
        </p:spPr>
        <p:txBody>
          <a:bodyPr vert="horz" lIns="91440" tIns="45720" rIns="91440" bIns="45720" rtlCol="0" anchor="ctr">
            <a:noAutofit/>
          </a:bodyPr>
          <a:lstStyle/>
          <a:p>
            <a:endParaRPr lang="fr-BE" sz="2400" dirty="0">
              <a:solidFill>
                <a:srgbClr val="738AC8">
                  <a:lumMod val="75000"/>
                </a:srgbClr>
              </a:solidFill>
              <a:latin typeface="Comic Sans MS" pitchFamily="66" charset="0"/>
            </a:endParaRPr>
          </a:p>
          <a:p>
            <a:pPr>
              <a:spcBef>
                <a:spcPct val="0"/>
              </a:spcBef>
            </a:pPr>
            <a:br>
              <a:rPr lang="fr-BE" sz="2400" dirty="0">
                <a:solidFill>
                  <a:srgbClr val="738AC8">
                    <a:lumMod val="75000"/>
                  </a:srgbClr>
                </a:solidFill>
                <a:latin typeface="Comic Sans MS" pitchFamily="66" charset="0"/>
              </a:rPr>
            </a:br>
            <a:br>
              <a:rPr lang="fr-BE" sz="2400" dirty="0">
                <a:solidFill>
                  <a:srgbClr val="738AC8">
                    <a:lumMod val="75000"/>
                  </a:srgbClr>
                </a:solidFill>
                <a:latin typeface="Comic Sans MS" pitchFamily="66" charset="0"/>
              </a:rPr>
            </a:br>
            <a:endParaRPr lang="fr-BE" sz="2400" dirty="0">
              <a:solidFill>
                <a:srgbClr val="738AC8">
                  <a:lumMod val="75000"/>
                </a:srgbClr>
              </a:solidFill>
              <a:latin typeface="Comic Sans MS" pitchFamily="66" charset="0"/>
            </a:endParaRPr>
          </a:p>
        </p:txBody>
      </p:sp>
      <p:sp>
        <p:nvSpPr>
          <p:cNvPr id="70658" name="AutoShape 2" descr="data:image/jpeg;base64,/9j/4AAQSkZJRgABAQAAAQABAAD/2wCEAAkGBhQSEBQUExQVFBQWFBUVFRUUGBcUFxQXFRUVFRUUFBUXHCYeFxkkGhQUHy8gIycpLCwsFR4xNTAqNSYrLSkBCQoKDgwOGg8PGikcHxwqKSwsKSksKSksKSwpLCkpLCksLCwsKSkpLCkpKSksKSwsKSksKSksLCwsLCksLCwpKf/AABEIANUA7QMBIgACEQEDEQH/xAAcAAABBQEBAQAAAAAAAAAAAAAEAAEDBQYCBwj/xABFEAABAwEEBwUFBgMGBgMAAAABAAIRAwQSITEFBkFRYXGREyIygaEHQlKxwRQjYnLR8BWS4SQzgqKy8RYXQ1PC0kRjs//EABoBAAIDAQEAAAAAAAAAAAAAAAIDAAEEBQb/xAApEQACAgEDBAICAQUAAAAAAAAAAQIRAxIhMQQTQVEyYSJxQhQjkaHw/9oADAMBAAIRAxEAPwDMynJShIhcs9MMk52Hknhc1vCeRVFS4K0VowXdPFCCpiiKb1qo8+FCku20gNkrinURAghCQEiMuir9K0sWvG6D9FbPowgbXTwg+E+hUQLQFTqSjRkquk43o8laOKkkCQ1TgeSEsx73miXHA+aEpHEeatFGqsB7iF0kcYU2jX9xDW93eKT/ACKXIIM1ZUfD5quAyR7D3QjlwQFtJ7yhK6rZlcOUQZw4qutTbxA3n9+iMtL4HPBCuBJAGJKZEoszVpBsFx8v1TWdjD4QB80JT0S45uaPVWNm0VdHi45KOkWkEUaQRNGtGYkKJkDCZSlByFQeyrGLeakt1YPZhmCMN04KrpWmDGz5IoeA8XAdBKVKNB4U+5GvZDKZOkFR3TqUgkU4CgYlHaPA7kVJCaFRTVqjONcp6VVDubBI4rprlrPPvZljTqoqkVV0qiOo1eKFooMzwQFroRO5GMdxRT7E5zrlx98Cbtx94A7bsTHFBwSrMk5n3x5z1x+qPqHBNbLCW1Z2ZciNh3KO2OhqJu6AZw04Hkhxn5KahiDyUBzVlGi0U7uqK3YkptE1ME1sdif3sSvJXkGpo9h7oQFEo0ZIpFg1YYqCq+BKmDsI6ICtLnQP3xKtFgz3l7t+4D6K1sejDEkxv38lb6G1LtTmX2UKrgfeawwfyl0SOS5NItcWOBa5via4FrgeLSJCJy9BJAjbJdOAHniUYwYYpZKNzpQEHIChe5PUcoKjlZBTJHRHThHEn99FWKyhDM19LG536EnBTFKEs6pInASCSoMZKE6ShDP2xsPdzKhRekm/eny+QQpWqL2OFlVTa+x2uRNEEkAYkkAAbScgEGtR7O7MH21pdiKbXVAPxCGt6F0+QVvgUlbo9G1J1C+zxVrXXVs2tzFLlsL+OzYt/S5qhslrJwS0rrVRsbL9YnEwxjRefUO5rfmchKz2PcfCCdO6oWa1g9rTF4iO0b3Xjd3hn5yvEvaBqLWsHeP3lEmG1WiIJybUb7rvQ+i9Qsuvlor40rI1rdhq1TMcQxv1VhVtjq9J1K00aL2PaWva1zsWnZDm+siIlTuQT5J/T5K3R866PPdKiO1bDTfs8r2eq7sGvr0Ti1wEvaPhqNGN4bxgc8MhQ1tA2hjSX0KzRO2m8fRMU4t2mIljkvB1omop7VmUDo58GFZWkT5hC+QKAaKPBwCr6fiVxZtB2muAKNJ7pwvxdYOJecIUky1FvgrrPZn1KjadNpfUc66xozJ+g2ycAF7FqR7NKVkaKlWK1fMuIllM7qYO74jjuhUug9TK1kp/cVWMqkQ+saYfUO9rC/u02cAJ3kqV2ntJ2XxVG12DZUYJj8zII54oO7G6s2R6WdWqPTgFWawasULYyKre8PDUbhUZ+V27gZHBVuq+v9G1kU3Dsa//AG3GQ+M+zf73LA8Fo6tRHaoQ4yTpnheuOrNSwVAHEVGPm48CJuxIcPdcJBiYxw4Z9tYOXqXtZqtNkYDE9u27v8FS9HkvHzgVcdwZKmGPKiJXLSnciKR3ZWy4cEeULYGYnl80UlT5Ol0cdmxSlKSRQG4rv4xwS/jHBViS0aEZu5Iszpngl/GeCq4TKaEV3JBletfM8I6KEp6Rw8/n/smciSo5+b5MZab2fWkMtcH36bmjnLXfJpWZVzqe2bbR5u9GOKkuBcNpI9eo1zIWHsdtdbbXVrVMWtqOp0x8LGOIAHPM7yStsxi821Jc5pqscML19vGTB+h8ysr+LN+OlJHo1CpcwGSsKda8qqyVw7gdkoh0txjLosptassQ47VPTqbNv7hBWStOBiNi5bWio5u6I5ET856KC3G9ior6VoVcatKk85EvY1zhGBxInNVWlNG2Go0ANNF3xUzIHNpJB9FY6xWFjDfNJrmPJvZgtec8WkGDn1WTtdjcT9zmcAwycSYF0zPVSLa8mhYMc420WerWqVBtYPdUFaMWtLLone4FxveeG3HBb4v6BU+gNANo08cXkAvcTPMCcmo+jLmzOZJ8pw9IROTb3EdvHF1DYMDlDaaIeIITsrbM4TucFQKW55/rVoE0vvGYEEGRhBGIcNxBjovR9F6SNaz0Kh8T6THO5lon1lU2nWs7Cr2nhbTe4ngGk/RWWhaVyyWdpzFCkDzuNn1JTYN0Jzu69mI9rwB+zGcR2wjgey73PYvOhith7VrVNqpt+CkOr3En0AWOoFaocHPycnTAuyuYXTkQKHfablORmXAehP0Qn8Xcu9KiGMG8lx9B9VWqKKZswtqOwcdLuTHSz0EkVNKHa5ey2/ho3lN/DBvKtISupetmrtxKv+FjeUhoocVa3UoVa2V2kVTrGGiRP7lDFWttb92VUlNg7Rzuqioy2GhXWpzot1D8zh1Y5UqloWl1NzXsMOYQ5p3EYhGzKnue313QxxGxrj0BK8v0Naeze1x8MQ7kYk+Rhblulu2sFSq3A9hUJG4im7LhK81sle8wEZQsyXKNl0z1TR4a9sSAYwOJ5HAoqjXLH3HgEwJ2hwOR4jA9FgtWdPltRtNxwyYf/E8IyXoFpAqU2vb42A45ktOY44gGOCzTjpZvhNTVnXZ9m8Fpmm7L8J+E/T9yRabNeN8eNrcvjbM3eecczvUGj3ipTLXGZGeUHMHrim0XXIcWumWkgjcRh++EJdkd/wCCYUhXpuYZuvbjsLZ2jcQcfILEam0apttVtQ3uxvNOAAvXroOG2A6Oa3Bf2dRwnA99vI5gec9ULZNGhlor1WiTWc1x4XabQY85PmrT2aYLTbTTpB9bAXMi7PlhK7D4YYAnID0HkoqEPe4nIQ0T+EST1JHknGLyBk3DP3nDLyH+pUT6Og8MYTsGJO87fM/VRhsYnxbeHAJVnCbucQ47sPCOc4+XJUmuGm+xo9zB7wWt/CNruY2cSiW7L4VsodcdNGu9tkpGQ97WVCNpc4AMncMz02Fem1BHLZyGS8a1Gs3aaSoDY0uqH/Axzh63V7HaHrQ1pVGGUtTPE9frX2lvqn4brP5QP1KoqDkZrNUm2V4y7V46GPoq+kcVoj8TLP5MMIXDlJOC5pDvDn8lATu12YG7OxseqH+wN3BWldmI/KPXH6qItS9R1cMFoQCLENwS+xDcEbcxSuKah2hBSUJwmhCNFCYJ0gqIC6TMM8x+/RVJVlpV2DeZVcn4+Dk9Y/7hynhOUgmGQ9H1OoXrFdPhe1w8nS1w9VgDRNCo+m73XFp4EGJHBelalR9joxvqNdzvOPyA6rG66WW7base9dd5lon5JC5aNX8UwayWIkgg8QQt3ofTBY3vC8cuHNeeWV5acDCvbHbyl5I2Pw5NBprPpZrK0ZXybrZ3QXAdVb284CsCJi68bwDA5kT0PBeWayW4iu0AkGm0ZbHu756S0eSCtmuVocbstEFpJAMughwBknCQMBCBdO5JUNj1cU3q8HsNttZZQ7VwH3YL8DMNHik8sfJYyv7Q31bZTbZ4AdFMuMhsuce9BGIAOcDhCzulvaFUq0XUmtLA8XXG9IAPiDQAM8pM4LMU6pBBBggggjMEYgpmPp/MgM3VpNLH/wB9H0R2hawEG/OUZk+XFK+KNMuqYQC4unzcTuXilLXi0ABstABBdAIvRvxw8gMhyUmndeK1oo9li1khx7xcXXcQ2T7sgGOCD+mle4cuqxVaf+j1azaYY0OlrxUJJJMQSREDHKIHksXrHaXVHlzuQG4bgr7tbzQd4B6ifqqXS1CQUuO0iTm5oL9lNmv2utU2U6V0c6jh9GFek2l0Cdg/crI+y2x3LPXdtfWDQeDGD6uKN17rOFjqwYEQY3FNm9zKuTxy1VLz3O+Jxd1JP1UbAu5TBaTI92FMPdT2QYkrmjlHBSWBnqR80LKDKuePAei4XVQy48z81ylHcxqoJfQimXRKZQMmSXUJKBHJCSeEoVEK7SjsWjgfX/ZAIvSTu/yAQkrRD4nF6l3kYk6aU0ohBv8A2a1ZZVbPhqNdd3AtLS4dFV67Mm2v/Kz/AEhc+zq1XbU5ux1M9WkH5XkTrXT/ALXU5M/0BJlszTj3iUdGmrTRdmF687wNBc48GiT6BCUqElF6ctHZWIgYOqEUx+XN/oAP8aBu9hnCv0ZO0Wk1Hvec3Oc4/wCIzCr7V4hy+SJBQ9qGXRa0qML3ICV1KjJTyjKHBT3lGCnlQh65oerestFx20qfUNAPyQ2kbSo9AVv7FS4Nc3o9wQdteTK5rX5s6cX+KPSdSKN2w0j8V9/8zzHoAgvaDWDbDVnN11o5lw+krQaDs92y0W7qVMf5Qsf7Va4bZWtwl9UQNpDQ4n1jqiq2hLdWeWSnBUZKTStRkDKDsVY2Bnek+7J6ZBVNJ2Kt7J4HHhHVLlwWlbo5XJKdMUs7yFKYpwU8KECQlKcMJyB8k5ou3HoqCs4JTELvszuK5IUKtFHpJ/3h8vkEH2i70q49q7A54YFV5qHcVritjiZd5v8AYd2icvQLKhJAAMkwABiTshbjVvQXZua50GpG0SKZnJs+9+LZsjMhkkoLcGGNzewLqlZ6jLSyrcIY2bxOGBaRIBxOat9N1g6tUqCcYMERENA+iu7XoSpQILxF8XwTiXA5yd/68UJaNHNNBrwMJfTdBnvYPYSDkC0uH+FYZ5pNm3HjjFbGfstp74Fzjn/RH6T0AbYGXanZlrYDXNlu0k3gZk4bDki6OhwGg7TlwGwY7dpVmLN2YBiHR6ECBH7zQPM+YhyxriR5tbtXa1K9LQ9rTBdTN4DbiPEOip65lp6r1GvZyAHHAOJAO8tgnjtCxmseihd7Rgg5vAyMmL0b8lsx5naUzJPEquJl00ro0zuPRMWncei2GajkFSUswuQw7j0XTGkHEEdVCUz0PVipespb8DjPJ4BHreUlWmCszq9pwUqhD8GPADj8JHhdyxIPNbWxWTtKjAMQ5zcRiCCRiDuhYckWpG7DK416PT32hlKhfe4NZTp3nOOTQ1uJPReC6z6zuttodVMhmVJh9ynOE/iPiPE8Arf2o6//AGl32azu/szXfeOH/Wc0/wD5gjDeRO5YL7Sn48dK2Zpy3pBxena9V/2ldC1JmkUWtN6s7JW7pG+PQys4y3BWGjreC4DeUEouhuN1JP7LhJOQkCs52xkydIlQh69S1Xa6e8YjcFG/Uduxx84/RaajShoC7KWsMUjnPLKzF1NTgCRJ/wAqFq6nD8XotpaRioHt4qdtE7jMFX1AD/iHT6lVtq9mcZPM7u7816RCY0pRpV5I3fJ5zq/qOWWulekEXnMmIvtaSwyModB8lf6d0H2VTtGg9mfvmxGAkGo0A7WHZulXTrDetDHtMGkycRPec7/1YeqC1y024tezsjcN17HtJIFXwuZgJaHT5444wlTV7lK01RY6Q1rsteytDie2zYxoLnBw24e6efyWPsda/TrNghsF8CJvMa8sOPui8Z89yp32Z1FxD2ua8HbIIO3BaKzads9IUSKbu1gis1xhrmlvdewg4HEdErJJzd/Q6GNQW29mebXqyO8YmBiD0VvYbc51SK8uDQcQWsPdGElwgqHRjxfkMDw0PMcmnGRjhn5Kt0paaRYxlK+5xF6q52AvbmAYxHVLinL6HSpP2aLSWn6Fpp06TKfZ9mHOcDEzGERiWlzg6fw8ZVdpLV8hjGGWudec7aGNLRcB/EG4kf8A2NCD0VoN/wDfQ1nZlroqmA7EG7GZkThulbvRujndm59fv1Kji8g5NvGYA2bD6bFqU9Tt+jLKGjaPB5jX1QcThUBH5SPqmGpTvj/yn9V6sNE0/hjlgmOhRsJ88UVsrY8wo6huJH3gz+H+qsn6hH/uD+T+q3DtDkZDp+iIbYiYwM8lTtkTSPNafsyvvEVYG0BnqDewV9ZvZo1rHMbaK4BBBDSAMcHAs3EcVt6GjwwcTn+ils7e95K7fsG1yjzGv7JfhqtI/GHNPpKH/wCVL/jp9X/+q9arUNyENNFb9lWjzNnspO19P/Ofop6fsoE4vZ5Mc75kL0unYSc8EfRswAU3fkjkjz+w+yazx3nun8LWN+cqf/gEUn/dwWwCC6L2WIMCM5W6dSUdZuH7/e1LnG0FGdMx7NUnbm9f6Lv/AIUd8LeoWqC6CRoQzusyo1Wd8I6hSt1Y3tHULTAJKu2vZO7IKC5cE6ULomUhrMwQasrqDr04KFotMFexK6uyuLVVDGOcfdBd0E/vmoED0h/eH4jhyaA0eocfNQXCjQyAAdgE89vqum0ZQ0FZSWnQjaj+0IvukEzjeA+Nu38w9FT2jV69Wv0qhpuktAa0PaMPAGuwiMLuO5b6jSa1UeuwdTsrq9ABtRhBLwATdxBw24kZyl9pNhLKzMaL1R711td4LhBhgaYGeLpu8Th80UNB0rNWayk177RmCSHFo2PuiA0fiIVHrTbbTQFKSGh85Gb7GhjsTmJvt3HNbfUq1CpYmVC0MLs4967LJxxI7uE5ZK+y61MJ5d6QtHaDh3aVjffMgZhpPvH4n8VbVVy6q2cx1Sc/kiUUuBTk2MFIChbRbWsaXOwA8+QA2k7ktU9OB9Uh7QC49z8Me5O0nOf6RPxtJvkqTaVj1rfdw7N07Q7uxv3zCnq1D2JcwwYaRgHZyDIyzCsNP2dpAcRw/flPQKipU3lr2wYLHwYOYF5vq31WbK5xyaL/AESLUo2VJ03Xk9/0Zh/lQ7dYq1N7ZIeC4XhdbMEgGMsYlSWPQtapJDYBBguN2Z2wcfRDVdFvp1Xh4xp0nPBEwSRdbB5vn/CVljknq3ZremqRbM1uc1wbVo54ywzA4g4ZZ47FobBaadUXmEkwD3hBE5YHkei84dXLnZEkA5bssT5R5rT6nayUuyrNe0tFNt9229iBnGBktAH6lbMM5SdMRlioq0a0NTwsxq9rmK1U0aoDHOJNIgzInBjj8W47ea1YYtSaYh7ckZXFWngp7qe4ratFWV4XQanjFIFZaGjQkWp4SCohMUgucUry1gHZfAQNR8lE1MQeSEhSyDgIHSTb7qdEf9R4vflZ33fIDzVlSu7Sh2tabXe2Mpx5uxPpCqXAUQpti+I9FMyzgZBStEru6ioXqIuyG5O6zMc0tLQ4EEEETIOYPks/rRrrRsjCGua+tMCmMY/E4jILEf8AGdOs0utdWs+f/j0B2bBGUvvC9vwI81RaVljrBqx2zAHVCRQY8T7zwA1uAEAH7oYknMmFstGU6TaFNlO5DabBAum73RgdsqkbXaaWGF+ng05w5uEccY8ljqmsVna4sfRcHDA1GXQXHefCfXYkqUroc4qj06tRHLkq21Vbgl2Xz5LH2b2hsojB7qzcG3KjS17McXNeBDtuDp5jJXJ01TtYDqZkRkcCMdo2HDJH+ylzRXaSr1HEvhzmtglrcbocYDg3N2OZG/pJYrVDgBIdIiM+Ecclz9qNKpO2C0jeD+/VT2fSnb2+i24WDv3jiSSym+6HHZj8vIYM8mp7I0QjqW/Bc6yWu02mkymxzKbSAaxJ70xOQHhywGJnGApKWnnMuMrNAkwKgyfDZksGLMcNoQ9KgXveWYh0TOAF0XTMbD9FbUbFdMlxOERs8pxWaWWU3bGaIQjpHsmk21ASwgwYO8Ebwu67r0Eki7OWE8zwUFTR7Q41G91+ZOd4DNpAzzXTbU0xDs9m3zGaF77MClzEFtWg6dS8Wyxzs3NyOzEZdIXnlqDqBNOT3iS5w8L7riMBuHHaeS9LpBo8InEzvBnLeI3Kj05oIVHPIgXu+GkeF8d4g7AYkjfiix5XjYWhS2ZiK2kLjc4ecZGYIyA5fNev6saVNpslGsfE9gvfmaS13q09V4fbLDDyHA3tt4nD+i9m1GsfZWCg0iJaXxuD3F49CF08bT3Xky5k1yXwaumpoSlaEZgSqzvHmuIU9oGM7wPkoYWaSpscuB4SKRShUWSgJJq1rpmCHs/mbj6qPt2fG3+YfqtWwtbkqgq0ZxGakbXYcnNPJwP1XbXN3jqoWA1WkAkjAAkngMSqvRTHvp9pHicThs3K40vUAouAzPd65+krvRVANosHCepS2rlQadRsBbVcEFrHrA+mxjGf3lUuDT8IaMXneAS3mJyWkNNZnWmyONezkeE9pSxyD6jQGE7pILZ/EFbTQKaZiKmr4qOLnue4uJJeSCXE7SIhQVNUzSr0nOINF7xDwMIBEgj3XDd81s26NFN8PbMZ7HYjO9s2ZYKw0zox5pi8S6mGi6CBhMQO6MTJAnbghjKSTvwHJRtFGbUGBgLoN6B2jTfaGnEC74s5EcTgqLT2jGX7rQYDhdkQ597HHHf+92nZbJDQ8l10ggvnvDACG5TkPPigLNSBrF9USSSWlvh73vDbI5bErV5QxR8MxOltWXtp3w03b10vAN29E3ZyB+aG0DbXUapjIETyJxXo2sWjnNa2Gl9Mic+6HHA4DCVkxoEmuKbKeJqX3HMhl0FrSZylrtk4lOU/xpitG9ov7Y3tRkMtoMqPR+sDrILppucIN7EAugkgh2+JGPBWzaMYLivYg8YiVnlj7i3NCnp28B1m0rSrBtWi57C4G6SyWOwxa8iQOIkERwR9DSrXPFJ/cq3b1x20bXMdk9vEeiwZ0fUsr3OoHuky6n7pI2xsO5wg8VZjXWi5gbXpuDhlIHdORLHbOX+yyTwyi9lYdxZrrXQvAAzEyeMDDPiUC7RtOmC51SpdGJmo+N+U4+Sq7BrJTLbrrRTiTdi8HXTli9xM8lNZ7XY6TIZUDok4EuJJxJl2Zx3pWh+UF8drCdBW5lWnep5XnSJxBvEifKFNpN8UzGZIA25kXoH5byorZpOrWa9tnaygTgK5Mu2YhjQZPiGJwwPBWWgNCOpia9WpaKjszViANzW7BthGsEpK+COaTsAsWqf2mq1z57BpBu/FBJLGna0nA7gIC37eH6LhvDDkuwF0MOPtxpGPLkeR2yW9guUgF0GrTyIIq7cB0Q8I2sO6evRBFJyKmHB7CTFIpJYZHWoNibo6BDOot3DoEe9uCFc1U0EmD9g34W9AkaDfhb/KFImKoIHq0wAYaAThgAM1etbAA3ADpgqiky9UYON4+WKt0/CuWLyeEPKgt1hbWpljhIKnSlOFGapsdZ3RXaa1PCKoHfbj7zR488xO+Au9I6bp1bwa4Fga4NbIm9dusBadziDjuO5aEicx1Qdo0LRqCHU2+WB8jmNmSBxfgK15KCwMa3Y2QAJMZAQMTswUNtt1Jr8S3FpDQ0gkPBkQBicowV+zVKgBEOIgiCZiTOG0I2loqm0yGy4CLziXGN0nYkxwNMa8y8Gbsxr1gGXLjdrnCCCPhaYPWBzVnYtXmUgS2S93ic7EnzzV4xia5+5TVj9i3lsorRYQcHDHegjo0g4YhaWrZgUO6xEf0VOLTLUzO1NGuOxVls1Uv+7Hktl9njf0TihxPoqcbD1nnf8Ay6k5f+KsrBqIGEEgf6itn2HE9AnFA7/QK9LK1lPZdChmWJ3n6K1stggyT5IqnZuPopOw4lRYwHMYMCkDVyKXFdCnxRpC2xBdSuLiV1GijtAORoQtXM80rLwFDk4CctSa1dJI06Q1VuKSSjIiArlySSBho70Y371x3Ngef+ys0klpxfEVk5EmSSTQB13TanSUKfBIuYTpIgEOBguE6SoiEkkkoWJOGBJJSgbHuBRvTpKmRMdgwCchJJWWNCdJJQgoTFJJQiEEPXb3vIfv0SSQZPiFHk5hckJJLOxp/9k="/>
          <p:cNvSpPr>
            <a:spLocks noChangeAspect="1" noChangeArrowheads="1"/>
          </p:cNvSpPr>
          <p:nvPr/>
        </p:nvSpPr>
        <p:spPr bwMode="auto">
          <a:xfrm>
            <a:off x="63500" y="-153988"/>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BE" dirty="0">
              <a:solidFill>
                <a:prstClr val="white"/>
              </a:solidFill>
            </a:endParaRPr>
          </a:p>
        </p:txBody>
      </p:sp>
      <p:sp>
        <p:nvSpPr>
          <p:cNvPr id="70660" name="AutoShape 4" descr="data:image/jpeg;base64,/9j/4AAQSkZJRgABAQAAAQABAAD/2wCEAAkGBhQSEBQUExQVFBQWFBUVFRUUGBcUFxQXFRUVFRUUFBUXHCYeFxkkGhQUHy8gIycpLCwsFR4xNTAqNSYrLSkBCQoKDgwOGg8PGikcHxwqKSwsKSksKSksKSwpLCkpLCksLCwsKSkpLCkpKSksKSwsKSksKSksLCwsLCksLCwpKf/AABEIANUA7QMBIgACEQEDEQH/xAAcAAABBQEBAQAAAAAAAAAAAAAEAAEDBQYCBwj/xABFEAABAwEEBwUFBgMGBgMAAAABAAIRAwQSITEFBkFRYXGREyIygaEHQlKxwRQjYnLR8BWS4SQzgqKy8RYXQ1PC0kRjs//EABoBAAIDAQEAAAAAAAAAAAAAAAIDAAEEBQb/xAApEQACAgEDBAICAQUAAAAAAAAAAQIRAxIhMQQTQVEyYSJxQhQjkaHw/9oADAMBAAIRAxEAPwDMynJShIhcs9MMk52Hknhc1vCeRVFS4K0VowXdPFCCpiiKb1qo8+FCku20gNkrinURAghCQEiMuir9K0sWvG6D9FbPowgbXTwg+E+hUQLQFTqSjRkquk43o8laOKkkCQ1TgeSEsx73miXHA+aEpHEeatFGqsB7iF0kcYU2jX9xDW93eKT/ACKXIIM1ZUfD5quAyR7D3QjlwQFtJ7yhK6rZlcOUQZw4qutTbxA3n9+iMtL4HPBCuBJAGJKZEoszVpBsFx8v1TWdjD4QB80JT0S45uaPVWNm0VdHi45KOkWkEUaQRNGtGYkKJkDCZSlByFQeyrGLeakt1YPZhmCMN04KrpWmDGz5IoeA8XAdBKVKNB4U+5GvZDKZOkFR3TqUgkU4CgYlHaPA7kVJCaFRTVqjONcp6VVDubBI4rprlrPPvZljTqoqkVV0qiOo1eKFooMzwQFroRO5GMdxRT7E5zrlx98Cbtx94A7bsTHFBwSrMk5n3x5z1x+qPqHBNbLCW1Z2ZciNh3KO2OhqJu6AZw04Hkhxn5KahiDyUBzVlGi0U7uqK3YkptE1ME1sdif3sSvJXkGpo9h7oQFEo0ZIpFg1YYqCq+BKmDsI6ICtLnQP3xKtFgz3l7t+4D6K1sejDEkxv38lb6G1LtTmX2UKrgfeawwfyl0SOS5NItcWOBa5via4FrgeLSJCJy9BJAjbJdOAHniUYwYYpZKNzpQEHIChe5PUcoKjlZBTJHRHThHEn99FWKyhDM19LG536EnBTFKEs6pInASCSoMZKE6ShDP2xsPdzKhRekm/eny+QQpWqL2OFlVTa+x2uRNEEkAYkkAAbScgEGtR7O7MH21pdiKbXVAPxCGt6F0+QVvgUlbo9G1J1C+zxVrXXVs2tzFLlsL+OzYt/S5qhslrJwS0rrVRsbL9YnEwxjRefUO5rfmchKz2PcfCCdO6oWa1g9rTF4iO0b3Xjd3hn5yvEvaBqLWsHeP3lEmG1WiIJybUb7rvQ+i9Qsuvlor40rI1rdhq1TMcQxv1VhVtjq9J1K00aL2PaWva1zsWnZDm+siIlTuQT5J/T5K3R866PPdKiO1bDTfs8r2eq7sGvr0Ti1wEvaPhqNGN4bxgc8MhQ1tA2hjSX0KzRO2m8fRMU4t2mIljkvB1omop7VmUDo58GFZWkT5hC+QKAaKPBwCr6fiVxZtB2muAKNJ7pwvxdYOJecIUky1FvgrrPZn1KjadNpfUc66xozJ+g2ycAF7FqR7NKVkaKlWK1fMuIllM7qYO74jjuhUug9TK1kp/cVWMqkQ+saYfUO9rC/u02cAJ3kqV2ntJ2XxVG12DZUYJj8zII54oO7G6s2R6WdWqPTgFWawasULYyKre8PDUbhUZ+V27gZHBVuq+v9G1kU3Dsa//AG3GQ+M+zf73LA8Fo6tRHaoQ4yTpnheuOrNSwVAHEVGPm48CJuxIcPdcJBiYxw4Z9tYOXqXtZqtNkYDE9u27v8FS9HkvHzgVcdwZKmGPKiJXLSnciKR3ZWy4cEeULYGYnl80UlT5Ol0cdmxSlKSRQG4rv4xwS/jHBViS0aEZu5Iszpngl/GeCq4TKaEV3JBletfM8I6KEp6Rw8/n/smciSo5+b5MZab2fWkMtcH36bmjnLXfJpWZVzqe2bbR5u9GOKkuBcNpI9eo1zIWHsdtdbbXVrVMWtqOp0x8LGOIAHPM7yStsxi821Jc5pqscML19vGTB+h8ysr+LN+OlJHo1CpcwGSsKda8qqyVw7gdkoh0txjLosptassQ47VPTqbNv7hBWStOBiNi5bWio5u6I5ET856KC3G9ior6VoVcatKk85EvY1zhGBxInNVWlNG2Go0ANNF3xUzIHNpJB9FY6xWFjDfNJrmPJvZgtec8WkGDn1WTtdjcT9zmcAwycSYF0zPVSLa8mhYMc420WerWqVBtYPdUFaMWtLLone4FxveeG3HBb4v6BU+gNANo08cXkAvcTPMCcmo+jLmzOZJ8pw9IROTb3EdvHF1DYMDlDaaIeIITsrbM4TucFQKW55/rVoE0vvGYEEGRhBGIcNxBjovR9F6SNaz0Kh8T6THO5lon1lU2nWs7Cr2nhbTe4ngGk/RWWhaVyyWdpzFCkDzuNn1JTYN0Jzu69mI9rwB+zGcR2wjgey73PYvOhith7VrVNqpt+CkOr3En0AWOoFaocHPycnTAuyuYXTkQKHfablORmXAehP0Qn8Xcu9KiGMG8lx9B9VWqKKZswtqOwcdLuTHSz0EkVNKHa5ey2/ho3lN/DBvKtISupetmrtxKv+FjeUhoocVa3UoVa2V2kVTrGGiRP7lDFWttb92VUlNg7Rzuqioy2GhXWpzot1D8zh1Y5UqloWl1NzXsMOYQ5p3EYhGzKnue313QxxGxrj0BK8v0Naeze1x8MQ7kYk+Rhblulu2sFSq3A9hUJG4im7LhK81sle8wEZQsyXKNl0z1TR4a9sSAYwOJ5HAoqjXLH3HgEwJ2hwOR4jA9FgtWdPltRtNxwyYf/E8IyXoFpAqU2vb42A45ktOY44gGOCzTjpZvhNTVnXZ9m8Fpmm7L8J+E/T9yRabNeN8eNrcvjbM3eecczvUGj3ipTLXGZGeUHMHrim0XXIcWumWkgjcRh++EJdkd/wCCYUhXpuYZuvbjsLZ2jcQcfILEam0apttVtQ3uxvNOAAvXroOG2A6Oa3Bf2dRwnA99vI5gec9ULZNGhlor1WiTWc1x4XabQY85PmrT2aYLTbTTpB9bAXMi7PlhK7D4YYAnID0HkoqEPe4nIQ0T+EST1JHknGLyBk3DP3nDLyH+pUT6Og8MYTsGJO87fM/VRhsYnxbeHAJVnCbucQ47sPCOc4+XJUmuGm+xo9zB7wWt/CNruY2cSiW7L4VsodcdNGu9tkpGQ97WVCNpc4AMncMz02Fem1BHLZyGS8a1Gs3aaSoDY0uqH/Axzh63V7HaHrQ1pVGGUtTPE9frX2lvqn4brP5QP1KoqDkZrNUm2V4y7V46GPoq+kcVoj8TLP5MMIXDlJOC5pDvDn8lATu12YG7OxseqH+wN3BWldmI/KPXH6qItS9R1cMFoQCLENwS+xDcEbcxSuKah2hBSUJwmhCNFCYJ0gqIC6TMM8x+/RVJVlpV2DeZVcn4+Dk9Y/7hynhOUgmGQ9H1OoXrFdPhe1w8nS1w9VgDRNCo+m73XFp4EGJHBelalR9joxvqNdzvOPyA6rG66WW7base9dd5lon5JC5aNX8UwayWIkgg8QQt3ofTBY3vC8cuHNeeWV5acDCvbHbyl5I2Pw5NBprPpZrK0ZXybrZ3QXAdVb284CsCJi68bwDA5kT0PBeWayW4iu0AkGm0ZbHu756S0eSCtmuVocbstEFpJAMughwBknCQMBCBdO5JUNj1cU3q8HsNttZZQ7VwH3YL8DMNHik8sfJYyv7Q31bZTbZ4AdFMuMhsuce9BGIAOcDhCzulvaFUq0XUmtLA8XXG9IAPiDQAM8pM4LMU6pBBBggggjMEYgpmPp/MgM3VpNLH/wB9H0R2hawEG/OUZk+XFK+KNMuqYQC4unzcTuXilLXi0ABstABBdAIvRvxw8gMhyUmndeK1oo9li1khx7xcXXcQ2T7sgGOCD+mle4cuqxVaf+j1azaYY0OlrxUJJJMQSREDHKIHksXrHaXVHlzuQG4bgr7tbzQd4B6ifqqXS1CQUuO0iTm5oL9lNmv2utU2U6V0c6jh9GFek2l0Cdg/crI+y2x3LPXdtfWDQeDGD6uKN17rOFjqwYEQY3FNm9zKuTxy1VLz3O+Jxd1JP1UbAu5TBaTI92FMPdT2QYkrmjlHBSWBnqR80LKDKuePAei4XVQy48z81ylHcxqoJfQimXRKZQMmSXUJKBHJCSeEoVEK7SjsWjgfX/ZAIvSTu/yAQkrRD4nF6l3kYk6aU0ohBv8A2a1ZZVbPhqNdd3AtLS4dFV67Mm2v/Kz/AEhc+zq1XbU5ux1M9WkH5XkTrXT/ALXU5M/0BJlszTj3iUdGmrTRdmF687wNBc48GiT6BCUqElF6ctHZWIgYOqEUx+XN/oAP8aBu9hnCv0ZO0Wk1Hvec3Oc4/wCIzCr7V4hy+SJBQ9qGXRa0qML3ICV1KjJTyjKHBT3lGCnlQh65oerestFx20qfUNAPyQ2kbSo9AVv7FS4Nc3o9wQdteTK5rX5s6cX+KPSdSKN2w0j8V9/8zzHoAgvaDWDbDVnN11o5lw+krQaDs92y0W7qVMf5Qsf7Va4bZWtwl9UQNpDQ4n1jqiq2hLdWeWSnBUZKTStRkDKDsVY2Bnek+7J6ZBVNJ2Kt7J4HHhHVLlwWlbo5XJKdMUs7yFKYpwU8KECQlKcMJyB8k5ou3HoqCs4JTELvszuK5IUKtFHpJ/3h8vkEH2i70q49q7A54YFV5qHcVritjiZd5v8AYd2icvQLKhJAAMkwABiTshbjVvQXZua50GpG0SKZnJs+9+LZsjMhkkoLcGGNzewLqlZ6jLSyrcIY2bxOGBaRIBxOat9N1g6tUqCcYMERENA+iu7XoSpQILxF8XwTiXA5yd/68UJaNHNNBrwMJfTdBnvYPYSDkC0uH+FYZ5pNm3HjjFbGfstp74Fzjn/RH6T0AbYGXanZlrYDXNlu0k3gZk4bDki6OhwGg7TlwGwY7dpVmLN2YBiHR6ECBH7zQPM+YhyxriR5tbtXa1K9LQ9rTBdTN4DbiPEOip65lp6r1GvZyAHHAOJAO8tgnjtCxmseihd7Rgg5vAyMmL0b8lsx5naUzJPEquJl00ro0zuPRMWncei2GajkFSUswuQw7j0XTGkHEEdVCUz0PVipespb8DjPJ4BHreUlWmCszq9pwUqhD8GPADj8JHhdyxIPNbWxWTtKjAMQ5zcRiCCRiDuhYckWpG7DK416PT32hlKhfe4NZTp3nOOTQ1uJPReC6z6zuttodVMhmVJh9ynOE/iPiPE8Arf2o6//AGl32azu/szXfeOH/Wc0/wD5gjDeRO5YL7Sn48dK2Zpy3pBxena9V/2ldC1JmkUWtN6s7JW7pG+PQys4y3BWGjreC4DeUEouhuN1JP7LhJOQkCs52xkydIlQh69S1Xa6e8YjcFG/Uduxx84/RaajShoC7KWsMUjnPLKzF1NTgCRJ/wAqFq6nD8XotpaRioHt4qdtE7jMFX1AD/iHT6lVtq9mcZPM7u7816RCY0pRpV5I3fJ5zq/qOWWulekEXnMmIvtaSwyModB8lf6d0H2VTtGg9mfvmxGAkGo0A7WHZulXTrDetDHtMGkycRPec7/1YeqC1y024tezsjcN17HtJIFXwuZgJaHT5444wlTV7lK01RY6Q1rsteytDie2zYxoLnBw24e6efyWPsda/TrNghsF8CJvMa8sOPui8Z89yp32Z1FxD2ua8HbIIO3BaKzads9IUSKbu1gis1xhrmlvdewg4HEdErJJzd/Q6GNQW29mebXqyO8YmBiD0VvYbc51SK8uDQcQWsPdGElwgqHRjxfkMDw0PMcmnGRjhn5Kt0paaRYxlK+5xF6q52AvbmAYxHVLinL6HSpP2aLSWn6Fpp06TKfZ9mHOcDEzGERiWlzg6fw8ZVdpLV8hjGGWudec7aGNLRcB/EG4kf8A2NCD0VoN/wDfQ1nZlroqmA7EG7GZkThulbvRujndm59fv1Kji8g5NvGYA2bD6bFqU9Tt+jLKGjaPB5jX1QcThUBH5SPqmGpTvj/yn9V6sNE0/hjlgmOhRsJ88UVsrY8wo6huJH3gz+H+qsn6hH/uD+T+q3DtDkZDp+iIbYiYwM8lTtkTSPNafsyvvEVYG0BnqDewV9ZvZo1rHMbaK4BBBDSAMcHAs3EcVt6GjwwcTn+ils7e95K7fsG1yjzGv7JfhqtI/GHNPpKH/wCVL/jp9X/+q9arUNyENNFb9lWjzNnspO19P/Ofop6fsoE4vZ5Mc75kL0unYSc8EfRswAU3fkjkjz+w+yazx3nun8LWN+cqf/gEUn/dwWwCC6L2WIMCM5W6dSUdZuH7/e1LnG0FGdMx7NUnbm9f6Lv/AIUd8LeoWqC6CRoQzusyo1Wd8I6hSt1Y3tHULTAJKu2vZO7IKC5cE6ULomUhrMwQasrqDr04KFotMFexK6uyuLVVDGOcfdBd0E/vmoED0h/eH4jhyaA0eocfNQXCjQyAAdgE89vqum0ZQ0FZSWnQjaj+0IvukEzjeA+Nu38w9FT2jV69Wv0qhpuktAa0PaMPAGuwiMLuO5b6jSa1UeuwdTsrq9ABtRhBLwATdxBw24kZyl9pNhLKzMaL1R711td4LhBhgaYGeLpu8Th80UNB0rNWayk177RmCSHFo2PuiA0fiIVHrTbbTQFKSGh85Gb7GhjsTmJvt3HNbfUq1CpYmVC0MLs4967LJxxI7uE5ZK+y61MJ5d6QtHaDh3aVjffMgZhpPvH4n8VbVVy6q2cx1Sc/kiUUuBTk2MFIChbRbWsaXOwA8+QA2k7ktU9OB9Uh7QC49z8Me5O0nOf6RPxtJvkqTaVj1rfdw7N07Q7uxv3zCnq1D2JcwwYaRgHZyDIyzCsNP2dpAcRw/flPQKipU3lr2wYLHwYOYF5vq31WbK5xyaL/AESLUo2VJ03Xk9/0Zh/lQ7dYq1N7ZIeC4XhdbMEgGMsYlSWPQtapJDYBBguN2Z2wcfRDVdFvp1Xh4xp0nPBEwSRdbB5vn/CVljknq3ZremqRbM1uc1wbVo54ywzA4g4ZZ47FobBaadUXmEkwD3hBE5YHkei84dXLnZEkA5bssT5R5rT6nayUuyrNe0tFNt9229iBnGBktAH6lbMM5SdMRlioq0a0NTwsxq9rmK1U0aoDHOJNIgzInBjj8W47ea1YYtSaYh7ckZXFWngp7qe4ratFWV4XQanjFIFZaGjQkWp4SCohMUgucUry1gHZfAQNR8lE1MQeSEhSyDgIHSTb7qdEf9R4vflZ33fIDzVlSu7Sh2tabXe2Mpx5uxPpCqXAUQpti+I9FMyzgZBStEru6ioXqIuyG5O6zMc0tLQ4EEEETIOYPks/rRrrRsjCGua+tMCmMY/E4jILEf8AGdOs0utdWs+f/j0B2bBGUvvC9vwI81RaVljrBqx2zAHVCRQY8T7zwA1uAEAH7oYknMmFstGU6TaFNlO5DabBAum73RgdsqkbXaaWGF+ng05w5uEccY8ljqmsVna4sfRcHDA1GXQXHefCfXYkqUroc4qj06tRHLkq21Vbgl2Xz5LH2b2hsojB7qzcG3KjS17McXNeBDtuDp5jJXJ01TtYDqZkRkcCMdo2HDJH+ylzRXaSr1HEvhzmtglrcbocYDg3N2OZG/pJYrVDgBIdIiM+Ecclz9qNKpO2C0jeD+/VT2fSnb2+i24WDv3jiSSym+6HHZj8vIYM8mp7I0QjqW/Bc6yWu02mkymxzKbSAaxJ70xOQHhywGJnGApKWnnMuMrNAkwKgyfDZksGLMcNoQ9KgXveWYh0TOAF0XTMbD9FbUbFdMlxOERs8pxWaWWU3bGaIQjpHsmk21ASwgwYO8Ebwu67r0Eki7OWE8zwUFTR7Q41G91+ZOd4DNpAzzXTbU0xDs9m3zGaF77MClzEFtWg6dS8Wyxzs3NyOzEZdIXnlqDqBNOT3iS5w8L7riMBuHHaeS9LpBo8InEzvBnLeI3Kj05oIVHPIgXu+GkeF8d4g7AYkjfiix5XjYWhS2ZiK2kLjc4ecZGYIyA5fNev6saVNpslGsfE9gvfmaS13q09V4fbLDDyHA3tt4nD+i9m1GsfZWCg0iJaXxuD3F49CF08bT3Xky5k1yXwaumpoSlaEZgSqzvHmuIU9oGM7wPkoYWaSpscuB4SKRShUWSgJJq1rpmCHs/mbj6qPt2fG3+YfqtWwtbkqgq0ZxGakbXYcnNPJwP1XbXN3jqoWA1WkAkjAAkngMSqvRTHvp9pHicThs3K40vUAouAzPd65+krvRVANosHCepS2rlQadRsBbVcEFrHrA+mxjGf3lUuDT8IaMXneAS3mJyWkNNZnWmyONezkeE9pSxyD6jQGE7pILZ/EFbTQKaZiKmr4qOLnue4uJJeSCXE7SIhQVNUzSr0nOINF7xDwMIBEgj3XDd81s26NFN8PbMZ7HYjO9s2ZYKw0zox5pi8S6mGi6CBhMQO6MTJAnbghjKSTvwHJRtFGbUGBgLoN6B2jTfaGnEC74s5EcTgqLT2jGX7rQYDhdkQ597HHHf+92nZbJDQ8l10ggvnvDACG5TkPPigLNSBrF9USSSWlvh73vDbI5bErV5QxR8MxOltWXtp3w03b10vAN29E3ZyB+aG0DbXUapjIETyJxXo2sWjnNa2Gl9Mic+6HHA4DCVkxoEmuKbKeJqX3HMhl0FrSZylrtk4lOU/xpitG9ov7Y3tRkMtoMqPR+sDrILppucIN7EAugkgh2+JGPBWzaMYLivYg8YiVnlj7i3NCnp28B1m0rSrBtWi57C4G6SyWOwxa8iQOIkERwR9DSrXPFJ/cq3b1x20bXMdk9vEeiwZ0fUsr3OoHuky6n7pI2xsO5wg8VZjXWi5gbXpuDhlIHdORLHbOX+yyTwyi9lYdxZrrXQvAAzEyeMDDPiUC7RtOmC51SpdGJmo+N+U4+Sq7BrJTLbrrRTiTdi8HXTli9xM8lNZ7XY6TIZUDok4EuJJxJl2Zx3pWh+UF8drCdBW5lWnep5XnSJxBvEifKFNpN8UzGZIA25kXoH5byorZpOrWa9tnaygTgK5Mu2YhjQZPiGJwwPBWWgNCOpia9WpaKjszViANzW7BthGsEpK+COaTsAsWqf2mq1z57BpBu/FBJLGna0nA7gIC37eH6LhvDDkuwF0MOPtxpGPLkeR2yW9guUgF0GrTyIIq7cB0Q8I2sO6evRBFJyKmHB7CTFIpJYZHWoNibo6BDOot3DoEe9uCFc1U0EmD9g34W9AkaDfhb/KFImKoIHq0wAYaAThgAM1etbAA3ADpgqiky9UYON4+WKt0/CuWLyeEPKgt1hbWpljhIKnSlOFGapsdZ3RXaa1PCKoHfbj7zR488xO+Au9I6bp1bwa4Fga4NbIm9dusBadziDjuO5aEicx1Qdo0LRqCHU2+WB8jmNmSBxfgK15KCwMa3Y2QAJMZAQMTswUNtt1Jr8S3FpDQ0gkPBkQBicowV+zVKgBEOIgiCZiTOG0I2loqm0yGy4CLziXGN0nYkxwNMa8y8Gbsxr1gGXLjdrnCCCPhaYPWBzVnYtXmUgS2S93ic7EnzzV4xia5+5TVj9i3lsorRYQcHDHegjo0g4YhaWrZgUO6xEf0VOLTLUzO1NGuOxVls1Uv+7Hktl9njf0TihxPoqcbD1nnf8Ay6k5f+KsrBqIGEEgf6itn2HE9AnFA7/QK9LK1lPZdChmWJ3n6K1stggyT5IqnZuPopOw4lRYwHMYMCkDVyKXFdCnxRpC2xBdSuLiV1GijtAORoQtXM80rLwFDk4CctSa1dJI06Q1VuKSSjIiArlySSBho70Y371x3Ngef+ys0klpxfEVk5EmSSTQB13TanSUKfBIuYTpIgEOBguE6SoiEkkkoWJOGBJJSgbHuBRvTpKmRMdgwCchJJWWNCdJJQgoTFJJQiEEPXb3vIfv0SSQZPiFHk5hckJJLOxp/9k="/>
          <p:cNvSpPr>
            <a:spLocks noChangeAspect="1" noChangeArrowheads="1"/>
          </p:cNvSpPr>
          <p:nvPr/>
        </p:nvSpPr>
        <p:spPr bwMode="auto">
          <a:xfrm>
            <a:off x="63500" y="-153988"/>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BE" dirty="0">
              <a:solidFill>
                <a:prstClr val="white"/>
              </a:solidFill>
            </a:endParaRPr>
          </a:p>
        </p:txBody>
      </p:sp>
      <p:sp>
        <p:nvSpPr>
          <p:cNvPr id="70662" name="AutoShape 6" descr="data:image/jpeg;base64,/9j/4AAQSkZJRgABAQAAAQABAAD/2wCEAAkGBhQSEBQUExQVFBQWFBUVFRUUGBcUFxQXFRUVFRUUFBUXHCYeFxkkGhQUHy8gIycpLCwsFR4xNTAqNSYrLSkBCQoKDgwOGg8PGikcHxwqKSwsKSksKSksKSwpLCkpLCksLCwsKSkpLCkpKSksKSwsKSksKSksLCwsLCksLCwpKf/AABEIANUA7QMBIgACEQEDEQH/xAAcAAABBQEBAQAAAAAAAAAAAAAEAAEDBQYCBwj/xABFEAABAwEEBwUFBgMGBgMAAAABAAIRAwQSITEFBkFRYXGREyIygaEHQlKxwRQjYnLR8BWS4SQzgqKy8RYXQ1PC0kRjs//EABoBAAIDAQEAAAAAAAAAAAAAAAIDAAEEBQb/xAApEQACAgEDBAICAQUAAAAAAAAAAQIRAxIhMQQTQVEyYSJxQhQjkaHw/9oADAMBAAIRAxEAPwDMynJShIhcs9MMk52Hknhc1vCeRVFS4K0VowXdPFCCpiiKb1qo8+FCku20gNkrinURAghCQEiMuir9K0sWvG6D9FbPowgbXTwg+E+hUQLQFTqSjRkquk43o8laOKkkCQ1TgeSEsx73miXHA+aEpHEeatFGqsB7iF0kcYU2jX9xDW93eKT/ACKXIIM1ZUfD5quAyR7D3QjlwQFtJ7yhK6rZlcOUQZw4qutTbxA3n9+iMtL4HPBCuBJAGJKZEoszVpBsFx8v1TWdjD4QB80JT0S45uaPVWNm0VdHi45KOkWkEUaQRNGtGYkKJkDCZSlByFQeyrGLeakt1YPZhmCMN04KrpWmDGz5IoeA8XAdBKVKNB4U+5GvZDKZOkFR3TqUgkU4CgYlHaPA7kVJCaFRTVqjONcp6VVDubBI4rprlrPPvZljTqoqkVV0qiOo1eKFooMzwQFroRO5GMdxRT7E5zrlx98Cbtx94A7bsTHFBwSrMk5n3x5z1x+qPqHBNbLCW1Z2ZciNh3KO2OhqJu6AZw04Hkhxn5KahiDyUBzVlGi0U7uqK3YkptE1ME1sdif3sSvJXkGpo9h7oQFEo0ZIpFg1YYqCq+BKmDsI6ICtLnQP3xKtFgz3l7t+4D6K1sejDEkxv38lb6G1LtTmX2UKrgfeawwfyl0SOS5NItcWOBa5via4FrgeLSJCJy9BJAjbJdOAHniUYwYYpZKNzpQEHIChe5PUcoKjlZBTJHRHThHEn99FWKyhDM19LG536EnBTFKEs6pInASCSoMZKE6ShDP2xsPdzKhRekm/eny+QQpWqL2OFlVTa+x2uRNEEkAYkkAAbScgEGtR7O7MH21pdiKbXVAPxCGt6F0+QVvgUlbo9G1J1C+zxVrXXVs2tzFLlsL+OzYt/S5qhslrJwS0rrVRsbL9YnEwxjRefUO5rfmchKz2PcfCCdO6oWa1g9rTF4iO0b3Xjd3hn5yvEvaBqLWsHeP3lEmG1WiIJybUb7rvQ+i9Qsuvlor40rI1rdhq1TMcQxv1VhVtjq9J1K00aL2PaWva1zsWnZDm+siIlTuQT5J/T5K3R866PPdKiO1bDTfs8r2eq7sGvr0Ti1wEvaPhqNGN4bxgc8MhQ1tA2hjSX0KzRO2m8fRMU4t2mIljkvB1omop7VmUDo58GFZWkT5hC+QKAaKPBwCr6fiVxZtB2muAKNJ7pwvxdYOJecIUky1FvgrrPZn1KjadNpfUc66xozJ+g2ycAF7FqR7NKVkaKlWK1fMuIllM7qYO74jjuhUug9TK1kp/cVWMqkQ+saYfUO9rC/u02cAJ3kqV2ntJ2XxVG12DZUYJj8zII54oO7G6s2R6WdWqPTgFWawasULYyKre8PDUbhUZ+V27gZHBVuq+v9G1kU3Dsa//AG3GQ+M+zf73LA8Fo6tRHaoQ4yTpnheuOrNSwVAHEVGPm48CJuxIcPdcJBiYxw4Z9tYOXqXtZqtNkYDE9u27v8FS9HkvHzgVcdwZKmGPKiJXLSnciKR3ZWy4cEeULYGYnl80UlT5Ol0cdmxSlKSRQG4rv4xwS/jHBViS0aEZu5Iszpngl/GeCq4TKaEV3JBletfM8I6KEp6Rw8/n/smciSo5+b5MZab2fWkMtcH36bmjnLXfJpWZVzqe2bbR5u9GOKkuBcNpI9eo1zIWHsdtdbbXVrVMWtqOp0x8LGOIAHPM7yStsxi821Jc5pqscML19vGTB+h8ysr+LN+OlJHo1CpcwGSsKda8qqyVw7gdkoh0txjLosptassQ47VPTqbNv7hBWStOBiNi5bWio5u6I5ET856KC3G9ior6VoVcatKk85EvY1zhGBxInNVWlNG2Go0ANNF3xUzIHNpJB9FY6xWFjDfNJrmPJvZgtec8WkGDn1WTtdjcT9zmcAwycSYF0zPVSLa8mhYMc420WerWqVBtYPdUFaMWtLLone4FxveeG3HBb4v6BU+gNANo08cXkAvcTPMCcmo+jLmzOZJ8pw9IROTb3EdvHF1DYMDlDaaIeIITsrbM4TucFQKW55/rVoE0vvGYEEGRhBGIcNxBjovR9F6SNaz0Kh8T6THO5lon1lU2nWs7Cr2nhbTe4ngGk/RWWhaVyyWdpzFCkDzuNn1JTYN0Jzu69mI9rwB+zGcR2wjgey73PYvOhith7VrVNqpt+CkOr3En0AWOoFaocHPycnTAuyuYXTkQKHfablORmXAehP0Qn8Xcu9KiGMG8lx9B9VWqKKZswtqOwcdLuTHSz0EkVNKHa5ey2/ho3lN/DBvKtISupetmrtxKv+FjeUhoocVa3UoVa2V2kVTrGGiRP7lDFWttb92VUlNg7Rzuqioy2GhXWpzot1D8zh1Y5UqloWl1NzXsMOYQ5p3EYhGzKnue313QxxGxrj0BK8v0Naeze1x8MQ7kYk+Rhblulu2sFSq3A9hUJG4im7LhK81sle8wEZQsyXKNl0z1TR4a9sSAYwOJ5HAoqjXLH3HgEwJ2hwOR4jA9FgtWdPltRtNxwyYf/E8IyXoFpAqU2vb42A45ktOY44gGOCzTjpZvhNTVnXZ9m8Fpmm7L8J+E/T9yRabNeN8eNrcvjbM3eecczvUGj3ipTLXGZGeUHMHrim0XXIcWumWkgjcRh++EJdkd/wCCYUhXpuYZuvbjsLZ2jcQcfILEam0apttVtQ3uxvNOAAvXroOG2A6Oa3Bf2dRwnA99vI5gec9ULZNGhlor1WiTWc1x4XabQY85PmrT2aYLTbTTpB9bAXMi7PlhK7D4YYAnID0HkoqEPe4nIQ0T+EST1JHknGLyBk3DP3nDLyH+pUT6Og8MYTsGJO87fM/VRhsYnxbeHAJVnCbucQ47sPCOc4+XJUmuGm+xo9zB7wWt/CNruY2cSiW7L4VsodcdNGu9tkpGQ97WVCNpc4AMncMz02Fem1BHLZyGS8a1Gs3aaSoDY0uqH/Axzh63V7HaHrQ1pVGGUtTPE9frX2lvqn4brP5QP1KoqDkZrNUm2V4y7V46GPoq+kcVoj8TLP5MMIXDlJOC5pDvDn8lATu12YG7OxseqH+wN3BWldmI/KPXH6qItS9R1cMFoQCLENwS+xDcEbcxSuKah2hBSUJwmhCNFCYJ0gqIC6TMM8x+/RVJVlpV2DeZVcn4+Dk9Y/7hynhOUgmGQ9H1OoXrFdPhe1w8nS1w9VgDRNCo+m73XFp4EGJHBelalR9joxvqNdzvOPyA6rG66WW7base9dd5lon5JC5aNX8UwayWIkgg8QQt3ofTBY3vC8cuHNeeWV5acDCvbHbyl5I2Pw5NBprPpZrK0ZXybrZ3QXAdVb284CsCJi68bwDA5kT0PBeWayW4iu0AkGm0ZbHu756S0eSCtmuVocbstEFpJAMughwBknCQMBCBdO5JUNj1cU3q8HsNttZZQ7VwH3YL8DMNHik8sfJYyv7Q31bZTbZ4AdFMuMhsuce9BGIAOcDhCzulvaFUq0XUmtLA8XXG9IAPiDQAM8pM4LMU6pBBBggggjMEYgpmPp/MgM3VpNLH/wB9H0R2hawEG/OUZk+XFK+KNMuqYQC4unzcTuXilLXi0ABstABBdAIvRvxw8gMhyUmndeK1oo9li1khx7xcXXcQ2T7sgGOCD+mle4cuqxVaf+j1azaYY0OlrxUJJJMQSREDHKIHksXrHaXVHlzuQG4bgr7tbzQd4B6ifqqXS1CQUuO0iTm5oL9lNmv2utU2U6V0c6jh9GFek2l0Cdg/crI+y2x3LPXdtfWDQeDGD6uKN17rOFjqwYEQY3FNm9zKuTxy1VLz3O+Jxd1JP1UbAu5TBaTI92FMPdT2QYkrmjlHBSWBnqR80LKDKuePAei4XVQy48z81ylHcxqoJfQimXRKZQMmSXUJKBHJCSeEoVEK7SjsWjgfX/ZAIvSTu/yAQkrRD4nF6l3kYk6aU0ohBv8A2a1ZZVbPhqNdd3AtLS4dFV67Mm2v/Kz/AEhc+zq1XbU5ux1M9WkH5XkTrXT/ALXU5M/0BJlszTj3iUdGmrTRdmF687wNBc48GiT6BCUqElF6ctHZWIgYOqEUx+XN/oAP8aBu9hnCv0ZO0Wk1Hvec3Oc4/wCIzCr7V4hy+SJBQ9qGXRa0qML3ICV1KjJTyjKHBT3lGCnlQh65oerestFx20qfUNAPyQ2kbSo9AVv7FS4Nc3o9wQdteTK5rX5s6cX+KPSdSKN2w0j8V9/8zzHoAgvaDWDbDVnN11o5lw+krQaDs92y0W7qVMf5Qsf7Va4bZWtwl9UQNpDQ4n1jqiq2hLdWeWSnBUZKTStRkDKDsVY2Bnek+7J6ZBVNJ2Kt7J4HHhHVLlwWlbo5XJKdMUs7yFKYpwU8KECQlKcMJyB8k5ou3HoqCs4JTELvszuK5IUKtFHpJ/3h8vkEH2i70q49q7A54YFV5qHcVritjiZd5v8AYd2icvQLKhJAAMkwABiTshbjVvQXZua50GpG0SKZnJs+9+LZsjMhkkoLcGGNzewLqlZ6jLSyrcIY2bxOGBaRIBxOat9N1g6tUqCcYMERENA+iu7XoSpQILxF8XwTiXA5yd/68UJaNHNNBrwMJfTdBnvYPYSDkC0uH+FYZ5pNm3HjjFbGfstp74Fzjn/RH6T0AbYGXanZlrYDXNlu0k3gZk4bDki6OhwGg7TlwGwY7dpVmLN2YBiHR6ECBH7zQPM+YhyxriR5tbtXa1K9LQ9rTBdTN4DbiPEOip65lp6r1GvZyAHHAOJAO8tgnjtCxmseihd7Rgg5vAyMmL0b8lsx5naUzJPEquJl00ro0zuPRMWncei2GajkFSUswuQw7j0XTGkHEEdVCUz0PVipespb8DjPJ4BHreUlWmCszq9pwUqhD8GPADj8JHhdyxIPNbWxWTtKjAMQ5zcRiCCRiDuhYckWpG7DK416PT32hlKhfe4NZTp3nOOTQ1uJPReC6z6zuttodVMhmVJh9ynOE/iPiPE8Arf2o6//AGl32azu/szXfeOH/Wc0/wD5gjDeRO5YL7Sn48dK2Zpy3pBxena9V/2ldC1JmkUWtN6s7JW7pG+PQys4y3BWGjreC4DeUEouhuN1JP7LhJOQkCs52xkydIlQh69S1Xa6e8YjcFG/Uduxx84/RaajShoC7KWsMUjnPLKzF1NTgCRJ/wAqFq6nD8XotpaRioHt4qdtE7jMFX1AD/iHT6lVtq9mcZPM7u7816RCY0pRpV5I3fJ5zq/qOWWulekEXnMmIvtaSwyModB8lf6d0H2VTtGg9mfvmxGAkGo0A7WHZulXTrDetDHtMGkycRPec7/1YeqC1y024tezsjcN17HtJIFXwuZgJaHT5444wlTV7lK01RY6Q1rsteytDie2zYxoLnBw24e6efyWPsda/TrNghsF8CJvMa8sOPui8Z89yp32Z1FxD2ua8HbIIO3BaKzads9IUSKbu1gis1xhrmlvdewg4HEdErJJzd/Q6GNQW29mebXqyO8YmBiD0VvYbc51SK8uDQcQWsPdGElwgqHRjxfkMDw0PMcmnGRjhn5Kt0paaRYxlK+5xF6q52AvbmAYxHVLinL6HSpP2aLSWn6Fpp06TKfZ9mHOcDEzGERiWlzg6fw8ZVdpLV8hjGGWudec7aGNLRcB/EG4kf8A2NCD0VoN/wDfQ1nZlroqmA7EG7GZkThulbvRujndm59fv1Kji8g5NvGYA2bD6bFqU9Tt+jLKGjaPB5jX1QcThUBH5SPqmGpTvj/yn9V6sNE0/hjlgmOhRsJ88UVsrY8wo6huJH3gz+H+qsn6hH/uD+T+q3DtDkZDp+iIbYiYwM8lTtkTSPNafsyvvEVYG0BnqDewV9ZvZo1rHMbaK4BBBDSAMcHAs3EcVt6GjwwcTn+ils7e95K7fsG1yjzGv7JfhqtI/GHNPpKH/wCVL/jp9X/+q9arUNyENNFb9lWjzNnspO19P/Ofop6fsoE4vZ5Mc75kL0unYSc8EfRswAU3fkjkjz+w+yazx3nun8LWN+cqf/gEUn/dwWwCC6L2WIMCM5W6dSUdZuH7/e1LnG0FGdMx7NUnbm9f6Lv/AIUd8LeoWqC6CRoQzusyo1Wd8I6hSt1Y3tHULTAJKu2vZO7IKC5cE6ULomUhrMwQasrqDr04KFotMFexK6uyuLVVDGOcfdBd0E/vmoED0h/eH4jhyaA0eocfNQXCjQyAAdgE89vqum0ZQ0FZSWnQjaj+0IvukEzjeA+Nu38w9FT2jV69Wv0qhpuktAa0PaMPAGuwiMLuO5b6jSa1UeuwdTsrq9ABtRhBLwATdxBw24kZyl9pNhLKzMaL1R711td4LhBhgaYGeLpu8Th80UNB0rNWayk177RmCSHFo2PuiA0fiIVHrTbbTQFKSGh85Gb7GhjsTmJvt3HNbfUq1CpYmVC0MLs4967LJxxI7uE5ZK+y61MJ5d6QtHaDh3aVjffMgZhpPvH4n8VbVVy6q2cx1Sc/kiUUuBTk2MFIChbRbWsaXOwA8+QA2k7ktU9OB9Uh7QC49z8Me5O0nOf6RPxtJvkqTaVj1rfdw7N07Q7uxv3zCnq1D2JcwwYaRgHZyDIyzCsNP2dpAcRw/flPQKipU3lr2wYLHwYOYF5vq31WbK5xyaL/AESLUo2VJ03Xk9/0Zh/lQ7dYq1N7ZIeC4XhdbMEgGMsYlSWPQtapJDYBBguN2Z2wcfRDVdFvp1Xh4xp0nPBEwSRdbB5vn/CVljknq3ZremqRbM1uc1wbVo54ywzA4g4ZZ47FobBaadUXmEkwD3hBE5YHkei84dXLnZEkA5bssT5R5rT6nayUuyrNe0tFNt9229iBnGBktAH6lbMM5SdMRlioq0a0NTwsxq9rmK1U0aoDHOJNIgzInBjj8W47ea1YYtSaYh7ckZXFWngp7qe4ratFWV4XQanjFIFZaGjQkWp4SCohMUgucUry1gHZfAQNR8lE1MQeSEhSyDgIHSTb7qdEf9R4vflZ33fIDzVlSu7Sh2tabXe2Mpx5uxPpCqXAUQpti+I9FMyzgZBStEru6ioXqIuyG5O6zMc0tLQ4EEEETIOYPks/rRrrRsjCGua+tMCmMY/E4jILEf8AGdOs0utdWs+f/j0B2bBGUvvC9vwI81RaVljrBqx2zAHVCRQY8T7zwA1uAEAH7oYknMmFstGU6TaFNlO5DabBAum73RgdsqkbXaaWGF+ng05w5uEccY8ljqmsVna4sfRcHDA1GXQXHefCfXYkqUroc4qj06tRHLkq21Vbgl2Xz5LH2b2hsojB7qzcG3KjS17McXNeBDtuDp5jJXJ01TtYDqZkRkcCMdo2HDJH+ylzRXaSr1HEvhzmtglrcbocYDg3N2OZG/pJYrVDgBIdIiM+Ecclz9qNKpO2C0jeD+/VT2fSnb2+i24WDv3jiSSym+6HHZj8vIYM8mp7I0QjqW/Bc6yWu02mkymxzKbSAaxJ70xOQHhywGJnGApKWnnMuMrNAkwKgyfDZksGLMcNoQ9KgXveWYh0TOAF0XTMbD9FbUbFdMlxOERs8pxWaWWU3bGaIQjpHsmk21ASwgwYO8Ebwu67r0Eki7OWE8zwUFTR7Q41G91+ZOd4DNpAzzXTbU0xDs9m3zGaF77MClzEFtWg6dS8Wyxzs3NyOzEZdIXnlqDqBNOT3iS5w8L7riMBuHHaeS9LpBo8InEzvBnLeI3Kj05oIVHPIgXu+GkeF8d4g7AYkjfiix5XjYWhS2ZiK2kLjc4ecZGYIyA5fNev6saVNpslGsfE9gvfmaS13q09V4fbLDDyHA3tt4nD+i9m1GsfZWCg0iJaXxuD3F49CF08bT3Xky5k1yXwaumpoSlaEZgSqzvHmuIU9oGM7wPkoYWaSpscuB4SKRShUWSgJJq1rpmCHs/mbj6qPt2fG3+YfqtWwtbkqgq0ZxGakbXYcnNPJwP1XbXN3jqoWA1WkAkjAAkngMSqvRTHvp9pHicThs3K40vUAouAzPd65+krvRVANosHCepS2rlQadRsBbVcEFrHrA+mxjGf3lUuDT8IaMXneAS3mJyWkNNZnWmyONezkeE9pSxyD6jQGE7pILZ/EFbTQKaZiKmr4qOLnue4uJJeSCXE7SIhQVNUzSr0nOINF7xDwMIBEgj3XDd81s26NFN8PbMZ7HYjO9s2ZYKw0zox5pi8S6mGi6CBhMQO6MTJAnbghjKSTvwHJRtFGbUGBgLoN6B2jTfaGnEC74s5EcTgqLT2jGX7rQYDhdkQ597HHHf+92nZbJDQ8l10ggvnvDACG5TkPPigLNSBrF9USSSWlvh73vDbI5bErV5QxR8MxOltWXtp3w03b10vAN29E3ZyB+aG0DbXUapjIETyJxXo2sWjnNa2Gl9Mic+6HHA4DCVkxoEmuKbKeJqX3HMhl0FrSZylrtk4lOU/xpitG9ov7Y3tRkMtoMqPR+sDrILppucIN7EAugkgh2+JGPBWzaMYLivYg8YiVnlj7i3NCnp28B1m0rSrBtWi57C4G6SyWOwxa8iQOIkERwR9DSrXPFJ/cq3b1x20bXMdk9vEeiwZ0fUsr3OoHuky6n7pI2xsO5wg8VZjXWi5gbXpuDhlIHdORLHbOX+yyTwyi9lYdxZrrXQvAAzEyeMDDPiUC7RtOmC51SpdGJmo+N+U4+Sq7BrJTLbrrRTiTdi8HXTli9xM8lNZ7XY6TIZUDok4EuJJxJl2Zx3pWh+UF8drCdBW5lWnep5XnSJxBvEifKFNpN8UzGZIA25kXoH5byorZpOrWa9tnaygTgK5Mu2YhjQZPiGJwwPBWWgNCOpia9WpaKjszViANzW7BthGsEpK+COaTsAsWqf2mq1z57BpBu/FBJLGna0nA7gIC37eH6LhvDDkuwF0MOPtxpGPLkeR2yW9guUgF0GrTyIIq7cB0Q8I2sO6evRBFJyKmHB7CTFIpJYZHWoNibo6BDOot3DoEe9uCFc1U0EmD9g34W9AkaDfhb/KFImKoIHq0wAYaAThgAM1etbAA3ADpgqiky9UYON4+WKt0/CuWLyeEPKgt1hbWpljhIKnSlOFGapsdZ3RXaa1PCKoHfbj7zR488xO+Au9I6bp1bwa4Fga4NbIm9dusBadziDjuO5aEicx1Qdo0LRqCHU2+WB8jmNmSBxfgK15KCwMa3Y2QAJMZAQMTswUNtt1Jr8S3FpDQ0gkPBkQBicowV+zVKgBEOIgiCZiTOG0I2loqm0yGy4CLziXGN0nYkxwNMa8y8Gbsxr1gGXLjdrnCCCPhaYPWBzVnYtXmUgS2S93ic7EnzzV4xia5+5TVj9i3lsorRYQcHDHegjo0g4YhaWrZgUO6xEf0VOLTLUzO1NGuOxVls1Uv+7Hktl9njf0TihxPoqcbD1nnf8Ay6k5f+KsrBqIGEEgf6itn2HE9AnFA7/QK9LK1lPZdChmWJ3n6K1stggyT5IqnZuPopOw4lRYwHMYMCkDVyKXFdCnxRpC2xBdSuLiV1GijtAORoQtXM80rLwFDk4CctSa1dJI06Q1VuKSSjIiArlySSBho70Y371x3Ngef+ys0klpxfEVk5EmSSTQB13TanSUKfBIuYTpIgEOBguE6SoiEkkkoWJOGBJJSgbHuBRvTpKmRMdgwCchJJWWNCdJJQgoTFJJQiEEPXb3vIfv0SSQZPiFHk5hckJJLOxp/9k="/>
          <p:cNvSpPr>
            <a:spLocks noChangeAspect="1" noChangeArrowheads="1"/>
          </p:cNvSpPr>
          <p:nvPr/>
        </p:nvSpPr>
        <p:spPr bwMode="auto">
          <a:xfrm>
            <a:off x="63500" y="-153988"/>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BE" dirty="0">
              <a:solidFill>
                <a:prstClr val="white"/>
              </a:solidFill>
            </a:endParaRPr>
          </a:p>
        </p:txBody>
      </p:sp>
      <p:sp>
        <p:nvSpPr>
          <p:cNvPr id="70664" name="AutoShape 8" descr="data:image/jpeg;base64,/9j/4AAQSkZJRgABAQAAAQABAAD/2wCEAAkGBhQSEBQUExQVFBQWFBUVFRUUGBcUFxQXFRUVFRUUFBUXHCYeFxkkGhQUHy8gIycpLCwsFR4xNTAqNSYrLSkBCQoKDgwOGg8PGikcHxwqKSwsKSksKSksKSwpLCkpLCksLCwsKSkpLCkpKSksKSwsKSksKSksLCwsLCksLCwpKf/AABEIANUA7QMBIgACEQEDEQH/xAAcAAABBQEBAQAAAAAAAAAAAAAEAAEDBQYCBwj/xABFEAABAwEEBwUFBgMGBgMAAAABAAIRAwQSITEFBkFRYXGREyIygaEHQlKxwRQjYnLR8BWS4SQzgqKy8RYXQ1PC0kRjs//EABoBAAIDAQEAAAAAAAAAAAAAAAIDAAEEBQb/xAApEQACAgEDBAICAQUAAAAAAAAAAQIRAxIhMQQTQVEyYSJxQhQjkaHw/9oADAMBAAIRAxEAPwDMynJShIhcs9MMk52Hknhc1vCeRVFS4K0VowXdPFCCpiiKb1qo8+FCku20gNkrinURAghCQEiMuir9K0sWvG6D9FbPowgbXTwg+E+hUQLQFTqSjRkquk43o8laOKkkCQ1TgeSEsx73miXHA+aEpHEeatFGqsB7iF0kcYU2jX9xDW93eKT/ACKXIIM1ZUfD5quAyR7D3QjlwQFtJ7yhK6rZlcOUQZw4qutTbxA3n9+iMtL4HPBCuBJAGJKZEoszVpBsFx8v1TWdjD4QB80JT0S45uaPVWNm0VdHi45KOkWkEUaQRNGtGYkKJkDCZSlByFQeyrGLeakt1YPZhmCMN04KrpWmDGz5IoeA8XAdBKVKNB4U+5GvZDKZOkFR3TqUgkU4CgYlHaPA7kVJCaFRTVqjONcp6VVDubBI4rprlrPPvZljTqoqkVV0qiOo1eKFooMzwQFroRO5GMdxRT7E5zrlx98Cbtx94A7bsTHFBwSrMk5n3x5z1x+qPqHBNbLCW1Z2ZciNh3KO2OhqJu6AZw04Hkhxn5KahiDyUBzVlGi0U7uqK3YkptE1ME1sdif3sSvJXkGpo9h7oQFEo0ZIpFg1YYqCq+BKmDsI6ICtLnQP3xKtFgz3l7t+4D6K1sejDEkxv38lb6G1LtTmX2UKrgfeawwfyl0SOS5NItcWOBa5via4FrgeLSJCJy9BJAjbJdOAHniUYwYYpZKNzpQEHIChe5PUcoKjlZBTJHRHThHEn99FWKyhDM19LG536EnBTFKEs6pInASCSoMZKE6ShDP2xsPdzKhRekm/eny+QQpWqL2OFlVTa+x2uRNEEkAYkkAAbScgEGtR7O7MH21pdiKbXVAPxCGt6F0+QVvgUlbo9G1J1C+zxVrXXVs2tzFLlsL+OzYt/S5qhslrJwS0rrVRsbL9YnEwxjRefUO5rfmchKz2PcfCCdO6oWa1g9rTF4iO0b3Xjd3hn5yvEvaBqLWsHeP3lEmG1WiIJybUb7rvQ+i9Qsuvlor40rI1rdhq1TMcQxv1VhVtjq9J1K00aL2PaWva1zsWnZDm+siIlTuQT5J/T5K3R866PPdKiO1bDTfs8r2eq7sGvr0Ti1wEvaPhqNGN4bxgc8MhQ1tA2hjSX0KzRO2m8fRMU4t2mIljkvB1omop7VmUDo58GFZWkT5hC+QKAaKPBwCr6fiVxZtB2muAKNJ7pwvxdYOJecIUky1FvgrrPZn1KjadNpfUc66xozJ+g2ycAF7FqR7NKVkaKlWK1fMuIllM7qYO74jjuhUug9TK1kp/cVWMqkQ+saYfUO9rC/u02cAJ3kqV2ntJ2XxVG12DZUYJj8zII54oO7G6s2R6WdWqPTgFWawasULYyKre8PDUbhUZ+V27gZHBVuq+v9G1kU3Dsa//AG3GQ+M+zf73LA8Fo6tRHaoQ4yTpnheuOrNSwVAHEVGPm48CJuxIcPdcJBiYxw4Z9tYOXqXtZqtNkYDE9u27v8FS9HkvHzgVcdwZKmGPKiJXLSnciKR3ZWy4cEeULYGYnl80UlT5Ol0cdmxSlKSRQG4rv4xwS/jHBViS0aEZu5Iszpngl/GeCq4TKaEV3JBletfM8I6KEp6Rw8/n/smciSo5+b5MZab2fWkMtcH36bmjnLXfJpWZVzqe2bbR5u9GOKkuBcNpI9eo1zIWHsdtdbbXVrVMWtqOp0x8LGOIAHPM7yStsxi821Jc5pqscML19vGTB+h8ysr+LN+OlJHo1CpcwGSsKda8qqyVw7gdkoh0txjLosptassQ47VPTqbNv7hBWStOBiNi5bWio5u6I5ET856KC3G9ior6VoVcatKk85EvY1zhGBxInNVWlNG2Go0ANNF3xUzIHNpJB9FY6xWFjDfNJrmPJvZgtec8WkGDn1WTtdjcT9zmcAwycSYF0zPVSLa8mhYMc420WerWqVBtYPdUFaMWtLLone4FxveeG3HBb4v6BU+gNANo08cXkAvcTPMCcmo+jLmzOZJ8pw9IROTb3EdvHF1DYMDlDaaIeIITsrbM4TucFQKW55/rVoE0vvGYEEGRhBGIcNxBjovR9F6SNaz0Kh8T6THO5lon1lU2nWs7Cr2nhbTe4ngGk/RWWhaVyyWdpzFCkDzuNn1JTYN0Jzu69mI9rwB+zGcR2wjgey73PYvOhith7VrVNqpt+CkOr3En0AWOoFaocHPycnTAuyuYXTkQKHfablORmXAehP0Qn8Xcu9KiGMG8lx9B9VWqKKZswtqOwcdLuTHSz0EkVNKHa5ey2/ho3lN/DBvKtISupetmrtxKv+FjeUhoocVa3UoVa2V2kVTrGGiRP7lDFWttb92VUlNg7Rzuqioy2GhXWpzot1D8zh1Y5UqloWl1NzXsMOYQ5p3EYhGzKnue313QxxGxrj0BK8v0Naeze1x8MQ7kYk+Rhblulu2sFSq3A9hUJG4im7LhK81sle8wEZQsyXKNl0z1TR4a9sSAYwOJ5HAoqjXLH3HgEwJ2hwOR4jA9FgtWdPltRtNxwyYf/E8IyXoFpAqU2vb42A45ktOY44gGOCzTjpZvhNTVnXZ9m8Fpmm7L8J+E/T9yRabNeN8eNrcvjbM3eecczvUGj3ipTLXGZGeUHMHrim0XXIcWumWkgjcRh++EJdkd/wCCYUhXpuYZuvbjsLZ2jcQcfILEam0apttVtQ3uxvNOAAvXroOG2A6Oa3Bf2dRwnA99vI5gec9ULZNGhlor1WiTWc1x4XabQY85PmrT2aYLTbTTpB9bAXMi7PlhK7D4YYAnID0HkoqEPe4nIQ0T+EST1JHknGLyBk3DP3nDLyH+pUT6Og8MYTsGJO87fM/VRhsYnxbeHAJVnCbucQ47sPCOc4+XJUmuGm+xo9zB7wWt/CNruY2cSiW7L4VsodcdNGu9tkpGQ97WVCNpc4AMncMz02Fem1BHLZyGS8a1Gs3aaSoDY0uqH/Axzh63V7HaHrQ1pVGGUtTPE9frX2lvqn4brP5QP1KoqDkZrNUm2V4y7V46GPoq+kcVoj8TLP5MMIXDlJOC5pDvDn8lATu12YG7OxseqH+wN3BWldmI/KPXH6qItS9R1cMFoQCLENwS+xDcEbcxSuKah2hBSUJwmhCNFCYJ0gqIC6TMM8x+/RVJVlpV2DeZVcn4+Dk9Y/7hynhOUgmGQ9H1OoXrFdPhe1w8nS1w9VgDRNCo+m73XFp4EGJHBelalR9joxvqNdzvOPyA6rG66WW7base9dd5lon5JC5aNX8UwayWIkgg8QQt3ofTBY3vC8cuHNeeWV5acDCvbHbyl5I2Pw5NBprPpZrK0ZXybrZ3QXAdVb284CsCJi68bwDA5kT0PBeWayW4iu0AkGm0ZbHu756S0eSCtmuVocbstEFpJAMughwBknCQMBCBdO5JUNj1cU3q8HsNttZZQ7VwH3YL8DMNHik8sfJYyv7Q31bZTbZ4AdFMuMhsuce9BGIAOcDhCzulvaFUq0XUmtLA8XXG9IAPiDQAM8pM4LMU6pBBBggggjMEYgpmPp/MgM3VpNLH/wB9H0R2hawEG/OUZk+XFK+KNMuqYQC4unzcTuXilLXi0ABstABBdAIvRvxw8gMhyUmndeK1oo9li1khx7xcXXcQ2T7sgGOCD+mle4cuqxVaf+j1azaYY0OlrxUJJJMQSREDHKIHksXrHaXVHlzuQG4bgr7tbzQd4B6ifqqXS1CQUuO0iTm5oL9lNmv2utU2U6V0c6jh9GFek2l0Cdg/crI+y2x3LPXdtfWDQeDGD6uKN17rOFjqwYEQY3FNm9zKuTxy1VLz3O+Jxd1JP1UbAu5TBaTI92FMPdT2QYkrmjlHBSWBnqR80LKDKuePAei4XVQy48z81ylHcxqoJfQimXRKZQMmSXUJKBHJCSeEoVEK7SjsWjgfX/ZAIvSTu/yAQkrRD4nF6l3kYk6aU0ohBv8A2a1ZZVbPhqNdd3AtLS4dFV67Mm2v/Kz/AEhc+zq1XbU5ux1M9WkH5XkTrXT/ALXU5M/0BJlszTj3iUdGmrTRdmF687wNBc48GiT6BCUqElF6ctHZWIgYOqEUx+XN/oAP8aBu9hnCv0ZO0Wk1Hvec3Oc4/wCIzCr7V4hy+SJBQ9qGXRa0qML3ICV1KjJTyjKHBT3lGCnlQh65oerestFx20qfUNAPyQ2kbSo9AVv7FS4Nc3o9wQdteTK5rX5s6cX+KPSdSKN2w0j8V9/8zzHoAgvaDWDbDVnN11o5lw+krQaDs92y0W7qVMf5Qsf7Va4bZWtwl9UQNpDQ4n1jqiq2hLdWeWSnBUZKTStRkDKDsVY2Bnek+7J6ZBVNJ2Kt7J4HHhHVLlwWlbo5XJKdMUs7yFKYpwU8KECQlKcMJyB8k5ou3HoqCs4JTELvszuK5IUKtFHpJ/3h8vkEH2i70q49q7A54YFV5qHcVritjiZd5v8AYd2icvQLKhJAAMkwABiTshbjVvQXZua50GpG0SKZnJs+9+LZsjMhkkoLcGGNzewLqlZ6jLSyrcIY2bxOGBaRIBxOat9N1g6tUqCcYMERENA+iu7XoSpQILxF8XwTiXA5yd/68UJaNHNNBrwMJfTdBnvYPYSDkC0uH+FYZ5pNm3HjjFbGfstp74Fzjn/RH6T0AbYGXanZlrYDXNlu0k3gZk4bDki6OhwGg7TlwGwY7dpVmLN2YBiHR6ECBH7zQPM+YhyxriR5tbtXa1K9LQ9rTBdTN4DbiPEOip65lp6r1GvZyAHHAOJAO8tgnjtCxmseihd7Rgg5vAyMmL0b8lsx5naUzJPEquJl00ro0zuPRMWncei2GajkFSUswuQw7j0XTGkHEEdVCUz0PVipespb8DjPJ4BHreUlWmCszq9pwUqhD8GPADj8JHhdyxIPNbWxWTtKjAMQ5zcRiCCRiDuhYckWpG7DK416PT32hlKhfe4NZTp3nOOTQ1uJPReC6z6zuttodVMhmVJh9ynOE/iPiPE8Arf2o6//AGl32azu/szXfeOH/Wc0/wD5gjDeRO5YL7Sn48dK2Zpy3pBxena9V/2ldC1JmkUWtN6s7JW7pG+PQys4y3BWGjreC4DeUEouhuN1JP7LhJOQkCs52xkydIlQh69S1Xa6e8YjcFG/Uduxx84/RaajShoC7KWsMUjnPLKzF1NTgCRJ/wAqFq6nD8XotpaRioHt4qdtE7jMFX1AD/iHT6lVtq9mcZPM7u7816RCY0pRpV5I3fJ5zq/qOWWulekEXnMmIvtaSwyModB8lf6d0H2VTtGg9mfvmxGAkGo0A7WHZulXTrDetDHtMGkycRPec7/1YeqC1y024tezsjcN17HtJIFXwuZgJaHT5444wlTV7lK01RY6Q1rsteytDie2zYxoLnBw24e6efyWPsda/TrNghsF8CJvMa8sOPui8Z89yp32Z1FxD2ua8HbIIO3BaKzads9IUSKbu1gis1xhrmlvdewg4HEdErJJzd/Q6GNQW29mebXqyO8YmBiD0VvYbc51SK8uDQcQWsPdGElwgqHRjxfkMDw0PMcmnGRjhn5Kt0paaRYxlK+5xF6q52AvbmAYxHVLinL6HSpP2aLSWn6Fpp06TKfZ9mHOcDEzGERiWlzg6fw8ZVdpLV8hjGGWudec7aGNLRcB/EG4kf8A2NCD0VoN/wDfQ1nZlroqmA7EG7GZkThulbvRujndm59fv1Kji8g5NvGYA2bD6bFqU9Tt+jLKGjaPB5jX1QcThUBH5SPqmGpTvj/yn9V6sNE0/hjlgmOhRsJ88UVsrY8wo6huJH3gz+H+qsn6hH/uD+T+q3DtDkZDp+iIbYiYwM8lTtkTSPNafsyvvEVYG0BnqDewV9ZvZo1rHMbaK4BBBDSAMcHAs3EcVt6GjwwcTn+ils7e95K7fsG1yjzGv7JfhqtI/GHNPpKH/wCVL/jp9X/+q9arUNyENNFb9lWjzNnspO19P/Ofop6fsoE4vZ5Mc75kL0unYSc8EfRswAU3fkjkjz+w+yazx3nun8LWN+cqf/gEUn/dwWwCC6L2WIMCM5W6dSUdZuH7/e1LnG0FGdMx7NUnbm9f6Lv/AIUd8LeoWqC6CRoQzusyo1Wd8I6hSt1Y3tHULTAJKu2vZO7IKC5cE6ULomUhrMwQasrqDr04KFotMFexK6uyuLVVDGOcfdBd0E/vmoED0h/eH4jhyaA0eocfNQXCjQyAAdgE89vqum0ZQ0FZSWnQjaj+0IvukEzjeA+Nu38w9FT2jV69Wv0qhpuktAa0PaMPAGuwiMLuO5b6jSa1UeuwdTsrq9ABtRhBLwATdxBw24kZyl9pNhLKzMaL1R711td4LhBhgaYGeLpu8Th80UNB0rNWayk177RmCSHFo2PuiA0fiIVHrTbbTQFKSGh85Gb7GhjsTmJvt3HNbfUq1CpYmVC0MLs4967LJxxI7uE5ZK+y61MJ5d6QtHaDh3aVjffMgZhpPvH4n8VbVVy6q2cx1Sc/kiUUuBTk2MFIChbRbWsaXOwA8+QA2k7ktU9OB9Uh7QC49z8Me5O0nOf6RPxtJvkqTaVj1rfdw7N07Q7uxv3zCnq1D2JcwwYaRgHZyDIyzCsNP2dpAcRw/flPQKipU3lr2wYLHwYOYF5vq31WbK5xyaL/AESLUo2VJ03Xk9/0Zh/lQ7dYq1N7ZIeC4XhdbMEgGMsYlSWPQtapJDYBBguN2Z2wcfRDVdFvp1Xh4xp0nPBEwSRdbB5vn/CVljknq3ZremqRbM1uc1wbVo54ywzA4g4ZZ47FobBaadUXmEkwD3hBE5YHkei84dXLnZEkA5bssT5R5rT6nayUuyrNe0tFNt9229iBnGBktAH6lbMM5SdMRlioq0a0NTwsxq9rmK1U0aoDHOJNIgzInBjj8W47ea1YYtSaYh7ckZXFWngp7qe4ratFWV4XQanjFIFZaGjQkWp4SCohMUgucUry1gHZfAQNR8lE1MQeSEhSyDgIHSTb7qdEf9R4vflZ33fIDzVlSu7Sh2tabXe2Mpx5uxPpCqXAUQpti+I9FMyzgZBStEru6ioXqIuyG5O6zMc0tLQ4EEEETIOYPks/rRrrRsjCGua+tMCmMY/E4jILEf8AGdOs0utdWs+f/j0B2bBGUvvC9vwI81RaVljrBqx2zAHVCRQY8T7zwA1uAEAH7oYknMmFstGU6TaFNlO5DabBAum73RgdsqkbXaaWGF+ng05w5uEccY8ljqmsVna4sfRcHDA1GXQXHefCfXYkqUroc4qj06tRHLkq21Vbgl2Xz5LH2b2hsojB7qzcG3KjS17McXNeBDtuDp5jJXJ01TtYDqZkRkcCMdo2HDJH+ylzRXaSr1HEvhzmtglrcbocYDg3N2OZG/pJYrVDgBIdIiM+Ecclz9qNKpO2C0jeD+/VT2fSnb2+i24WDv3jiSSym+6HHZj8vIYM8mp7I0QjqW/Bc6yWu02mkymxzKbSAaxJ70xOQHhywGJnGApKWnnMuMrNAkwKgyfDZksGLMcNoQ9KgXveWYh0TOAF0XTMbD9FbUbFdMlxOERs8pxWaWWU3bGaIQjpHsmk21ASwgwYO8Ebwu67r0Eki7OWE8zwUFTR7Q41G91+ZOd4DNpAzzXTbU0xDs9m3zGaF77MClzEFtWg6dS8Wyxzs3NyOzEZdIXnlqDqBNOT3iS5w8L7riMBuHHaeS9LpBo8InEzvBnLeI3Kj05oIVHPIgXu+GkeF8d4g7AYkjfiix5XjYWhS2ZiK2kLjc4ecZGYIyA5fNev6saVNpslGsfE9gvfmaS13q09V4fbLDDyHA3tt4nD+i9m1GsfZWCg0iJaXxuD3F49CF08bT3Xky5k1yXwaumpoSlaEZgSqzvHmuIU9oGM7wPkoYWaSpscuB4SKRShUWSgJJq1rpmCHs/mbj6qPt2fG3+YfqtWwtbkqgq0ZxGakbXYcnNPJwP1XbXN3jqoWA1WkAkjAAkngMSqvRTHvp9pHicThs3K40vUAouAzPd65+krvRVANosHCepS2rlQadRsBbVcEFrHrA+mxjGf3lUuDT8IaMXneAS3mJyWkNNZnWmyONezkeE9pSxyD6jQGE7pILZ/EFbTQKaZiKmr4qOLnue4uJJeSCXE7SIhQVNUzSr0nOINF7xDwMIBEgj3XDd81s26NFN8PbMZ7HYjO9s2ZYKw0zox5pi8S6mGi6CBhMQO6MTJAnbghjKSTvwHJRtFGbUGBgLoN6B2jTfaGnEC74s5EcTgqLT2jGX7rQYDhdkQ597HHHf+92nZbJDQ8l10ggvnvDACG5TkPPigLNSBrF9USSSWlvh73vDbI5bErV5QxR8MxOltWXtp3w03b10vAN29E3ZyB+aG0DbXUapjIETyJxXo2sWjnNa2Gl9Mic+6HHA4DCVkxoEmuKbKeJqX3HMhl0FrSZylrtk4lOU/xpitG9ov7Y3tRkMtoMqPR+sDrILppucIN7EAugkgh2+JGPBWzaMYLivYg8YiVnlj7i3NCnp28B1m0rSrBtWi57C4G6SyWOwxa8iQOIkERwR9DSrXPFJ/cq3b1x20bXMdk9vEeiwZ0fUsr3OoHuky6n7pI2xsO5wg8VZjXWi5gbXpuDhlIHdORLHbOX+yyTwyi9lYdxZrrXQvAAzEyeMDDPiUC7RtOmC51SpdGJmo+N+U4+Sq7BrJTLbrrRTiTdi8HXTli9xM8lNZ7XY6TIZUDok4EuJJxJl2Zx3pWh+UF8drCdBW5lWnep5XnSJxBvEifKFNpN8UzGZIA25kXoH5byorZpOrWa9tnaygTgK5Mu2YhjQZPiGJwwPBWWgNCOpia9WpaKjszViANzW7BthGsEpK+COaTsAsWqf2mq1z57BpBu/FBJLGna0nA7gIC37eH6LhvDDkuwF0MOPtxpGPLkeR2yW9guUgF0GrTyIIq7cB0Q8I2sO6evRBFJyKmHB7CTFIpJYZHWoNibo6BDOot3DoEe9uCFc1U0EmD9g34W9AkaDfhb/KFImKoIHq0wAYaAThgAM1etbAA3ADpgqiky9UYON4+WKt0/CuWLyeEPKgt1hbWpljhIKnSlOFGapsdZ3RXaa1PCKoHfbj7zR488xO+Au9I6bp1bwa4Fga4NbIm9dusBadziDjuO5aEicx1Qdo0LRqCHU2+WB8jmNmSBxfgK15KCwMa3Y2QAJMZAQMTswUNtt1Jr8S3FpDQ0gkPBkQBicowV+zVKgBEOIgiCZiTOG0I2loqm0yGy4CLziXGN0nYkxwNMa8y8Gbsxr1gGXLjdrnCCCPhaYPWBzVnYtXmUgS2S93ic7EnzzV4xia5+5TVj9i3lsorRYQcHDHegjo0g4YhaWrZgUO6xEf0VOLTLUzO1NGuOxVls1Uv+7Hktl9njf0TihxPoqcbD1nnf8Ay6k5f+KsrBqIGEEgf6itn2HE9AnFA7/QK9LK1lPZdChmWJ3n6K1stggyT5IqnZuPopOw4lRYwHMYMCkDVyKXFdCnxRpC2xBdSuLiV1GijtAORoQtXM80rLwFDk4CctSa1dJI06Q1VuKSSjIiArlySSBho70Y371x3Ngef+ys0klpxfEVk5EmSSTQB13TanSUKfBIuYTpIgEOBguE6SoiEkkkoWJOGBJJSgbHuBRvTpKmRMdgwCchJJWWNCdJJQgoTFJJQiEEPXb3vIfv0SSQZPiFHk5hckJJLOxp/9k="/>
          <p:cNvSpPr>
            <a:spLocks noChangeAspect="1" noChangeArrowheads="1"/>
          </p:cNvSpPr>
          <p:nvPr/>
        </p:nvSpPr>
        <p:spPr bwMode="auto">
          <a:xfrm>
            <a:off x="63500" y="-153988"/>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BE" dirty="0">
              <a:solidFill>
                <a:prstClr val="white"/>
              </a:solidFill>
            </a:endParaRPr>
          </a:p>
        </p:txBody>
      </p:sp>
      <p:sp>
        <p:nvSpPr>
          <p:cNvPr id="11" name="Rectangle 10"/>
          <p:cNvSpPr/>
          <p:nvPr/>
        </p:nvSpPr>
        <p:spPr>
          <a:xfrm>
            <a:off x="2323293" y="243487"/>
            <a:ext cx="4258730" cy="769441"/>
          </a:xfrm>
          <a:prstGeom prst="rect">
            <a:avLst/>
          </a:prstGeom>
        </p:spPr>
        <p:txBody>
          <a:bodyPr wrap="none">
            <a:spAutoFit/>
          </a:bodyPr>
          <a:lstStyle/>
          <a:p>
            <a:pPr algn="ctr">
              <a:spcBef>
                <a:spcPct val="0"/>
              </a:spcBef>
              <a:defRPr/>
            </a:pPr>
            <a:r>
              <a:rPr lang="fr-BE" sz="4400" b="1" dirty="0">
                <a:solidFill>
                  <a:srgbClr val="FFFF00"/>
                </a:solidFill>
              </a:rPr>
              <a:t>CHANT À MARIE</a:t>
            </a:r>
          </a:p>
        </p:txBody>
      </p:sp>
      <p:sp>
        <p:nvSpPr>
          <p:cNvPr id="2" name="Rectangle 1"/>
          <p:cNvSpPr/>
          <p:nvPr/>
        </p:nvSpPr>
        <p:spPr>
          <a:xfrm>
            <a:off x="251520" y="1052736"/>
            <a:ext cx="8604572" cy="646331"/>
          </a:xfrm>
          <a:prstGeom prst="rect">
            <a:avLst/>
          </a:prstGeom>
        </p:spPr>
        <p:txBody>
          <a:bodyPr wrap="square">
            <a:spAutoFit/>
          </a:bodyPr>
          <a:lstStyle/>
          <a:p>
            <a:r>
              <a:rPr lang="en-US" sz="3600" b="1" dirty="0">
                <a:solidFill>
                  <a:prstClr val="white"/>
                </a:solidFill>
                <a:latin typeface="Lucida Bright" panose="02040602050505020304" pitchFamily="18" charset="0"/>
              </a:rPr>
              <a:t>R/</a:t>
            </a:r>
          </a:p>
        </p:txBody>
      </p:sp>
      <p:sp>
        <p:nvSpPr>
          <p:cNvPr id="12" name="ZoneTexte 11">
            <a:extLst>
              <a:ext uri="{FF2B5EF4-FFF2-40B4-BE49-F238E27FC236}">
                <a16:creationId xmlns:a16="http://schemas.microsoft.com/office/drawing/2014/main" id="{79E06741-F61B-954A-1E4B-E572A01AF6B8}"/>
              </a:ext>
            </a:extLst>
          </p:cNvPr>
          <p:cNvSpPr txBox="1"/>
          <p:nvPr/>
        </p:nvSpPr>
        <p:spPr>
          <a:xfrm>
            <a:off x="1259632" y="1128048"/>
            <a:ext cx="6984776" cy="4524315"/>
          </a:xfrm>
          <a:prstGeom prst="rect">
            <a:avLst/>
          </a:prstGeom>
          <a:noFill/>
        </p:spPr>
        <p:txBody>
          <a:bodyPr wrap="square">
            <a:spAutoFit/>
          </a:bodyPr>
          <a:lstStyle/>
          <a:p>
            <a:r>
              <a:rPr lang="fr-FR" sz="3600" dirty="0">
                <a:latin typeface="Lucida Bright" panose="02040602050505020304" pitchFamily="18" charset="0"/>
              </a:rPr>
              <a:t>Ave, ave Maria</a:t>
            </a:r>
          </a:p>
          <a:p>
            <a:r>
              <a:rPr lang="fr-FR" sz="3600" dirty="0">
                <a:latin typeface="Lucida Bright" panose="02040602050505020304" pitchFamily="18" charset="0"/>
              </a:rPr>
              <a:t>Ave, ave Maria</a:t>
            </a:r>
          </a:p>
          <a:p>
            <a:r>
              <a:rPr lang="fr-FR" sz="3600" dirty="0">
                <a:latin typeface="Lucida Bright" panose="02040602050505020304" pitchFamily="18" charset="0"/>
              </a:rPr>
              <a:t>Écoute-moi, entends ma voix</a:t>
            </a:r>
          </a:p>
          <a:p>
            <a:r>
              <a:rPr lang="fr-FR" sz="3600" dirty="0">
                <a:latin typeface="Lucida Bright" panose="02040602050505020304" pitchFamily="18" charset="0"/>
              </a:rPr>
              <a:t>Ave, ave Maria</a:t>
            </a:r>
          </a:p>
          <a:p>
            <a:r>
              <a:rPr lang="fr-FR" sz="3600" dirty="0">
                <a:latin typeface="Lucida Bright" panose="02040602050505020304" pitchFamily="18" charset="0"/>
              </a:rPr>
              <a:t>(Ave Maria) ave, ave Maria</a:t>
            </a:r>
          </a:p>
          <a:p>
            <a:r>
              <a:rPr lang="fr-FR" sz="3600" dirty="0">
                <a:latin typeface="Lucida Bright" panose="02040602050505020304" pitchFamily="18" charset="0"/>
              </a:rPr>
              <a:t>(Ave Maria) ave, ave Maria</a:t>
            </a:r>
          </a:p>
          <a:p>
            <a:r>
              <a:rPr lang="fr-FR" sz="3600" dirty="0">
                <a:latin typeface="Lucida Bright" panose="02040602050505020304" pitchFamily="18" charset="0"/>
              </a:rPr>
              <a:t>Écoute-moi, entends ma voix</a:t>
            </a:r>
          </a:p>
          <a:p>
            <a:r>
              <a:rPr lang="fr-FR" sz="3600" dirty="0">
                <a:latin typeface="Lucida Bright" panose="02040602050505020304" pitchFamily="18" charset="0"/>
              </a:rPr>
              <a:t>Ave Maria</a:t>
            </a:r>
            <a:endParaRPr lang="fr-BE" sz="3600" dirty="0">
              <a:latin typeface="Lucida Bright" panose="02040602050505020304" pitchFamily="18" charset="0"/>
            </a:endParaRPr>
          </a:p>
        </p:txBody>
      </p:sp>
    </p:spTree>
    <p:extLst>
      <p:ext uri="{BB962C8B-B14F-4D97-AF65-F5344CB8AC3E}">
        <p14:creationId xmlns:p14="http://schemas.microsoft.com/office/powerpoint/2010/main" val="65314390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a:xfrm>
            <a:off x="899592" y="54171"/>
            <a:ext cx="7772400" cy="914400"/>
          </a:xfrm>
        </p:spPr>
        <p:txBody>
          <a:bodyPr>
            <a:noAutofit/>
          </a:bodyPr>
          <a:lstStyle/>
          <a:p>
            <a:pPr algn="ctr"/>
            <a:r>
              <a:rPr lang="fr-BE" sz="4800" b="1" dirty="0">
                <a:solidFill>
                  <a:srgbClr val="FFFF5B"/>
                </a:solidFill>
              </a:rPr>
              <a:t>CHANT DE SORTIE</a:t>
            </a:r>
          </a:p>
        </p:txBody>
      </p:sp>
      <p:sp>
        <p:nvSpPr>
          <p:cNvPr id="5" name="Espace réservé du contenu 2"/>
          <p:cNvSpPr>
            <a:spLocks noGrp="1"/>
          </p:cNvSpPr>
          <p:nvPr>
            <p:ph idx="1"/>
          </p:nvPr>
        </p:nvSpPr>
        <p:spPr>
          <a:xfrm>
            <a:off x="539552" y="1700808"/>
            <a:ext cx="8640960" cy="4572000"/>
          </a:xfrm>
        </p:spPr>
        <p:txBody>
          <a:bodyPr>
            <a:noAutofit/>
          </a:bodyPr>
          <a:lstStyle/>
          <a:p>
            <a:pPr>
              <a:buNone/>
            </a:pPr>
            <a:r>
              <a:rPr lang="fr-FR" sz="4800" dirty="0"/>
              <a:t>1/ Vous recevrez une force, </a:t>
            </a:r>
          </a:p>
          <a:p>
            <a:pPr>
              <a:buNone/>
            </a:pPr>
            <a:r>
              <a:rPr lang="fr-FR" sz="4800" dirty="0"/>
              <a:t>celle de l’Esprit Saint</a:t>
            </a:r>
          </a:p>
          <a:p>
            <a:pPr>
              <a:buNone/>
            </a:pPr>
            <a:r>
              <a:rPr lang="fr-FR" sz="4800" dirty="0"/>
              <a:t>Vous deviendrez des apôtres</a:t>
            </a:r>
          </a:p>
          <a:p>
            <a:pPr>
              <a:buNone/>
            </a:pPr>
            <a:r>
              <a:rPr lang="fr-FR" sz="4800" dirty="0"/>
              <a:t>En son nom élevez les mains</a:t>
            </a:r>
          </a:p>
          <a:p>
            <a:pPr>
              <a:buNone/>
            </a:pPr>
            <a:r>
              <a:rPr lang="fr-FR" sz="4800" dirty="0"/>
              <a:t>En son nom élevez les mains</a:t>
            </a:r>
          </a:p>
        </p:txBody>
      </p:sp>
    </p:spTree>
    <p:extLst>
      <p:ext uri="{BB962C8B-B14F-4D97-AF65-F5344CB8AC3E}">
        <p14:creationId xmlns:p14="http://schemas.microsoft.com/office/powerpoint/2010/main" val="308352706"/>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a:xfrm>
            <a:off x="611560" y="692696"/>
            <a:ext cx="7772400" cy="914400"/>
          </a:xfrm>
        </p:spPr>
        <p:txBody>
          <a:bodyPr>
            <a:noAutofit/>
          </a:bodyPr>
          <a:lstStyle/>
          <a:p>
            <a:pPr algn="ctr"/>
            <a:r>
              <a:rPr lang="fr-BE" sz="4800" b="1" i="1" dirty="0">
                <a:solidFill>
                  <a:srgbClr val="FFFF5B"/>
                </a:solidFill>
                <a:latin typeface="+mn-lt"/>
              </a:rPr>
              <a:t>CHANT DE SORTIE</a:t>
            </a:r>
          </a:p>
        </p:txBody>
      </p:sp>
      <p:sp>
        <p:nvSpPr>
          <p:cNvPr id="3" name="Espace réservé du contenu 2"/>
          <p:cNvSpPr>
            <a:spLocks noGrp="1"/>
          </p:cNvSpPr>
          <p:nvPr>
            <p:ph idx="1"/>
          </p:nvPr>
        </p:nvSpPr>
        <p:spPr>
          <a:xfrm>
            <a:off x="539552" y="1700808"/>
            <a:ext cx="8640960" cy="4572000"/>
          </a:xfrm>
        </p:spPr>
        <p:txBody>
          <a:bodyPr>
            <a:noAutofit/>
          </a:bodyPr>
          <a:lstStyle/>
          <a:p>
            <a:pPr>
              <a:buNone/>
            </a:pPr>
            <a:r>
              <a:rPr lang="fr-FR" sz="4800" b="1" dirty="0"/>
              <a:t>R/ Viens Saint Esprit embraser les nations</a:t>
            </a:r>
          </a:p>
          <a:p>
            <a:pPr>
              <a:buNone/>
            </a:pPr>
            <a:r>
              <a:rPr lang="fr-FR" sz="4800" b="1" dirty="0"/>
              <a:t>Viens Saint Esprit sur cette génération</a:t>
            </a:r>
          </a:p>
        </p:txBody>
      </p:sp>
    </p:spTree>
    <p:extLst>
      <p:ext uri="{BB962C8B-B14F-4D97-AF65-F5344CB8AC3E}">
        <p14:creationId xmlns:p14="http://schemas.microsoft.com/office/powerpoint/2010/main" val="304567390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Titre 1"/>
          <p:cNvSpPr>
            <a:spLocks noGrp="1"/>
          </p:cNvSpPr>
          <p:nvPr>
            <p:ph type="title"/>
          </p:nvPr>
        </p:nvSpPr>
        <p:spPr>
          <a:xfrm>
            <a:off x="611560" y="692696"/>
            <a:ext cx="7772400" cy="914400"/>
          </a:xfrm>
        </p:spPr>
        <p:txBody>
          <a:bodyPr>
            <a:noAutofit/>
          </a:bodyPr>
          <a:lstStyle/>
          <a:p>
            <a:pPr algn="ctr"/>
            <a:r>
              <a:rPr lang="fr-BE" sz="4800" b="1" i="1" dirty="0">
                <a:solidFill>
                  <a:srgbClr val="FFFF5B"/>
                </a:solidFill>
                <a:latin typeface="+mn-lt"/>
              </a:rPr>
              <a:t>CHANT DE SORTIE</a:t>
            </a:r>
          </a:p>
        </p:txBody>
      </p:sp>
      <p:sp>
        <p:nvSpPr>
          <p:cNvPr id="7" name="Espace réservé du contenu 2"/>
          <p:cNvSpPr>
            <a:spLocks noGrp="1"/>
          </p:cNvSpPr>
          <p:nvPr>
            <p:ph idx="1"/>
          </p:nvPr>
        </p:nvSpPr>
        <p:spPr>
          <a:xfrm>
            <a:off x="539552" y="1700808"/>
            <a:ext cx="8640960" cy="4572000"/>
          </a:xfrm>
        </p:spPr>
        <p:txBody>
          <a:bodyPr>
            <a:noAutofit/>
          </a:bodyPr>
          <a:lstStyle/>
          <a:p>
            <a:pPr>
              <a:buNone/>
            </a:pPr>
            <a:r>
              <a:rPr lang="fr-FR" sz="4800" dirty="0"/>
              <a:t>2/ Vous partirez sur les routes</a:t>
            </a:r>
          </a:p>
          <a:p>
            <a:pPr>
              <a:buNone/>
            </a:pPr>
            <a:r>
              <a:rPr lang="fr-FR" sz="4800" dirty="0"/>
              <a:t>Proclamer Jésus est la vie</a:t>
            </a:r>
          </a:p>
          <a:p>
            <a:pPr>
              <a:buNone/>
            </a:pPr>
            <a:r>
              <a:rPr lang="fr-FR" sz="4800" dirty="0"/>
              <a:t>Et vous n’aurez aucun doute</a:t>
            </a:r>
          </a:p>
          <a:p>
            <a:pPr>
              <a:buNone/>
            </a:pPr>
            <a:r>
              <a:rPr lang="fr-FR" sz="4800" dirty="0"/>
              <a:t>Embrasés par le Saint Esprit</a:t>
            </a:r>
          </a:p>
          <a:p>
            <a:pPr>
              <a:buNone/>
            </a:pPr>
            <a:r>
              <a:rPr lang="fr-FR" sz="4800" dirty="0"/>
              <a:t>Embrasés par le Saint Esprit</a:t>
            </a:r>
          </a:p>
        </p:txBody>
      </p:sp>
    </p:spTree>
    <p:extLst>
      <p:ext uri="{BB962C8B-B14F-4D97-AF65-F5344CB8AC3E}">
        <p14:creationId xmlns:p14="http://schemas.microsoft.com/office/powerpoint/2010/main" val="173245782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Titre 1"/>
          <p:cNvSpPr>
            <a:spLocks noGrp="1"/>
          </p:cNvSpPr>
          <p:nvPr>
            <p:ph type="title"/>
          </p:nvPr>
        </p:nvSpPr>
        <p:spPr>
          <a:xfrm>
            <a:off x="611560" y="3393503"/>
            <a:ext cx="7772400" cy="914400"/>
          </a:xfrm>
        </p:spPr>
        <p:txBody>
          <a:bodyPr/>
          <a:lstStyle/>
          <a:p>
            <a:pPr algn="ctr"/>
            <a:r>
              <a:rPr lang="fr-BE" dirty="0">
                <a:solidFill>
                  <a:srgbClr val="FFFF00"/>
                </a:solidFill>
              </a:rPr>
              <a:t>Annex au cas ou….</a:t>
            </a:r>
          </a:p>
        </p:txBody>
      </p:sp>
    </p:spTree>
    <p:extLst>
      <p:ext uri="{BB962C8B-B14F-4D97-AF65-F5344CB8AC3E}">
        <p14:creationId xmlns:p14="http://schemas.microsoft.com/office/powerpoint/2010/main" val="318382272"/>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Titre 1"/>
          <p:cNvSpPr>
            <a:spLocks noGrp="1"/>
          </p:cNvSpPr>
          <p:nvPr>
            <p:ph type="title"/>
          </p:nvPr>
        </p:nvSpPr>
        <p:spPr>
          <a:xfrm>
            <a:off x="685800" y="31095"/>
            <a:ext cx="7772400" cy="914400"/>
          </a:xfrm>
        </p:spPr>
        <p:txBody>
          <a:bodyPr/>
          <a:lstStyle/>
          <a:p>
            <a:pPr algn="ctr"/>
            <a:r>
              <a:rPr lang="fr-BE" dirty="0">
                <a:solidFill>
                  <a:srgbClr val="FFFF00"/>
                </a:solidFill>
              </a:rPr>
              <a:t>Communion: </a:t>
            </a:r>
            <a:br>
              <a:rPr lang="fr-BE" dirty="0">
                <a:solidFill>
                  <a:srgbClr val="FFFF00"/>
                </a:solidFill>
              </a:rPr>
            </a:br>
            <a:r>
              <a:rPr lang="fr-BE" dirty="0">
                <a:solidFill>
                  <a:srgbClr val="FFFF00"/>
                </a:solidFill>
              </a:rPr>
              <a:t>Viens toucher ma vie</a:t>
            </a:r>
          </a:p>
        </p:txBody>
      </p:sp>
      <p:sp>
        <p:nvSpPr>
          <p:cNvPr id="8" name="Espace réservé du contenu 2"/>
          <p:cNvSpPr>
            <a:spLocks noGrp="1"/>
          </p:cNvSpPr>
          <p:nvPr>
            <p:ph idx="1"/>
          </p:nvPr>
        </p:nvSpPr>
        <p:spPr>
          <a:xfrm>
            <a:off x="827584" y="1484784"/>
            <a:ext cx="7715200" cy="5014792"/>
          </a:xfrm>
        </p:spPr>
        <p:txBody>
          <a:bodyPr>
            <a:noAutofit/>
          </a:bodyPr>
          <a:lstStyle/>
          <a:p>
            <a:pPr marL="68580" indent="0">
              <a:buNone/>
            </a:pPr>
            <a:r>
              <a:rPr lang="fr-BE" sz="3600" dirty="0"/>
              <a:t>1/ O Quelle paix dans ces moments </a:t>
            </a:r>
          </a:p>
          <a:p>
            <a:pPr marL="68580" indent="0">
              <a:buNone/>
            </a:pPr>
            <a:r>
              <a:rPr lang="fr-BE" sz="3600" dirty="0"/>
              <a:t>Dans le calme de Ta présence</a:t>
            </a:r>
          </a:p>
          <a:p>
            <a:pPr marL="68580" indent="0">
              <a:buNone/>
            </a:pPr>
            <a:r>
              <a:rPr lang="fr-BE" sz="3600" dirty="0"/>
              <a:t>Quand le bruit faiblit,</a:t>
            </a:r>
          </a:p>
          <a:p>
            <a:pPr marL="68580" indent="0">
              <a:buNone/>
            </a:pPr>
            <a:r>
              <a:rPr lang="fr-BE" sz="3600" dirty="0"/>
              <a:t>Et Tu parles a mon âme</a:t>
            </a:r>
          </a:p>
          <a:p>
            <a:pPr marL="68580" indent="0">
              <a:buNone/>
            </a:pPr>
            <a:r>
              <a:rPr lang="fr-BE" sz="3600" dirty="0"/>
              <a:t>Tu as toute mon attention, </a:t>
            </a:r>
          </a:p>
          <a:p>
            <a:pPr marL="68580" indent="0">
              <a:buNone/>
            </a:pPr>
            <a:r>
              <a:rPr lang="fr-BE" sz="3600" dirty="0"/>
              <a:t>fais-moi entendre Ta voix</a:t>
            </a:r>
          </a:p>
          <a:p>
            <a:pPr marL="68580" indent="0">
              <a:buNone/>
            </a:pPr>
            <a:r>
              <a:rPr lang="fr-BE" sz="3600" dirty="0"/>
              <a:t>Je ne veux rien manquer</a:t>
            </a:r>
            <a:br>
              <a:rPr lang="fr-BE" sz="3600" dirty="0"/>
            </a:br>
            <a:endParaRPr lang="fr-BE" sz="4000" dirty="0"/>
          </a:p>
        </p:txBody>
      </p:sp>
    </p:spTree>
    <p:extLst>
      <p:ext uri="{BB962C8B-B14F-4D97-AF65-F5344CB8AC3E}">
        <p14:creationId xmlns:p14="http://schemas.microsoft.com/office/powerpoint/2010/main" val="116765906"/>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Titre 1"/>
          <p:cNvSpPr>
            <a:spLocks noGrp="1"/>
          </p:cNvSpPr>
          <p:nvPr>
            <p:ph type="title"/>
          </p:nvPr>
        </p:nvSpPr>
        <p:spPr>
          <a:xfrm>
            <a:off x="685800" y="31095"/>
            <a:ext cx="7772400" cy="914400"/>
          </a:xfrm>
        </p:spPr>
        <p:txBody>
          <a:bodyPr/>
          <a:lstStyle/>
          <a:p>
            <a:pPr algn="ctr"/>
            <a:r>
              <a:rPr lang="fr-BE" dirty="0">
                <a:solidFill>
                  <a:srgbClr val="FFFF00"/>
                </a:solidFill>
              </a:rPr>
              <a:t>Communion: </a:t>
            </a:r>
            <a:br>
              <a:rPr lang="fr-BE" dirty="0">
                <a:solidFill>
                  <a:srgbClr val="FFFF00"/>
                </a:solidFill>
              </a:rPr>
            </a:br>
            <a:r>
              <a:rPr lang="fr-BE" dirty="0">
                <a:solidFill>
                  <a:srgbClr val="FFFF00"/>
                </a:solidFill>
              </a:rPr>
              <a:t>Viens toucher ma vie</a:t>
            </a:r>
          </a:p>
        </p:txBody>
      </p:sp>
      <p:sp>
        <p:nvSpPr>
          <p:cNvPr id="8" name="Espace réservé du contenu 2"/>
          <p:cNvSpPr>
            <a:spLocks noGrp="1"/>
          </p:cNvSpPr>
          <p:nvPr>
            <p:ph idx="1"/>
          </p:nvPr>
        </p:nvSpPr>
        <p:spPr>
          <a:xfrm>
            <a:off x="395536" y="1484784"/>
            <a:ext cx="8147248" cy="5014792"/>
          </a:xfrm>
        </p:spPr>
        <p:txBody>
          <a:bodyPr>
            <a:noAutofit/>
          </a:bodyPr>
          <a:lstStyle/>
          <a:p>
            <a:pPr marL="68580" indent="0">
              <a:buNone/>
            </a:pPr>
            <a:r>
              <a:rPr lang="fr-BE" sz="3600" dirty="0"/>
              <a:t>PR/ Seigneur mon cœur désire plus de Toi</a:t>
            </a:r>
          </a:p>
          <a:p>
            <a:pPr marL="68580" indent="0">
              <a:buNone/>
            </a:pPr>
            <a:r>
              <a:rPr lang="fr-BE" sz="3600" dirty="0"/>
              <a:t>Mon cœur recherche Ta face, </a:t>
            </a:r>
          </a:p>
          <a:p>
            <a:pPr marL="68580" indent="0">
              <a:buNone/>
            </a:pPr>
            <a:r>
              <a:rPr lang="fr-BE" sz="3600" dirty="0"/>
              <a:t>alors je cède a Toi</a:t>
            </a:r>
          </a:p>
          <a:p>
            <a:pPr marL="68580" indent="0">
              <a:buNone/>
            </a:pPr>
            <a:br>
              <a:rPr lang="fr-BE" sz="3600" dirty="0"/>
            </a:br>
            <a:endParaRPr lang="fr-BE" sz="4000" dirty="0"/>
          </a:p>
        </p:txBody>
      </p:sp>
    </p:spTree>
    <p:extLst>
      <p:ext uri="{BB962C8B-B14F-4D97-AF65-F5344CB8AC3E}">
        <p14:creationId xmlns:p14="http://schemas.microsoft.com/office/powerpoint/2010/main" val="27532936"/>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Titre 1"/>
          <p:cNvSpPr>
            <a:spLocks noGrp="1"/>
          </p:cNvSpPr>
          <p:nvPr>
            <p:ph type="title"/>
          </p:nvPr>
        </p:nvSpPr>
        <p:spPr>
          <a:xfrm>
            <a:off x="685800" y="31095"/>
            <a:ext cx="7772400" cy="914400"/>
          </a:xfrm>
        </p:spPr>
        <p:txBody>
          <a:bodyPr/>
          <a:lstStyle/>
          <a:p>
            <a:pPr algn="ctr"/>
            <a:r>
              <a:rPr lang="fr-BE" dirty="0">
                <a:solidFill>
                  <a:srgbClr val="FFFF00"/>
                </a:solidFill>
              </a:rPr>
              <a:t>Communion: </a:t>
            </a:r>
            <a:br>
              <a:rPr lang="fr-BE" dirty="0">
                <a:solidFill>
                  <a:srgbClr val="FFFF00"/>
                </a:solidFill>
              </a:rPr>
            </a:br>
            <a:r>
              <a:rPr lang="fr-BE" dirty="0">
                <a:solidFill>
                  <a:srgbClr val="FFFF00"/>
                </a:solidFill>
              </a:rPr>
              <a:t>Viens toucher ma vie</a:t>
            </a:r>
          </a:p>
        </p:txBody>
      </p:sp>
      <p:sp>
        <p:nvSpPr>
          <p:cNvPr id="8" name="Espace réservé du contenu 2"/>
          <p:cNvSpPr>
            <a:spLocks noGrp="1"/>
          </p:cNvSpPr>
          <p:nvPr>
            <p:ph idx="1"/>
          </p:nvPr>
        </p:nvSpPr>
        <p:spPr>
          <a:xfrm>
            <a:off x="179512" y="1484784"/>
            <a:ext cx="8363272" cy="5014792"/>
          </a:xfrm>
        </p:spPr>
        <p:txBody>
          <a:bodyPr>
            <a:noAutofit/>
          </a:bodyPr>
          <a:lstStyle/>
          <a:p>
            <a:pPr marL="68580" indent="0">
              <a:buNone/>
            </a:pPr>
            <a:r>
              <a:rPr lang="fr-BE" sz="3600" dirty="0"/>
              <a:t>R/ Et tout en moi est ému par Ton amour</a:t>
            </a:r>
          </a:p>
          <a:p>
            <a:pPr marL="68580" indent="0">
              <a:buNone/>
            </a:pPr>
            <a:r>
              <a:rPr lang="fr-BE" sz="3600" dirty="0"/>
              <a:t>Captivé par qui Tu es,</a:t>
            </a:r>
          </a:p>
          <a:p>
            <a:pPr marL="68580" indent="0">
              <a:buNone/>
            </a:pPr>
            <a:r>
              <a:rPr lang="fr-BE" sz="3600" dirty="0"/>
              <a:t>Conduis moi a Te connaitre plus encore</a:t>
            </a:r>
          </a:p>
          <a:p>
            <a:pPr marL="68580" indent="0">
              <a:buNone/>
            </a:pPr>
            <a:r>
              <a:rPr lang="fr-BE" sz="3600" dirty="0"/>
              <a:t>Je veux m’approcher de Toi, </a:t>
            </a:r>
          </a:p>
          <a:p>
            <a:pPr marL="68580" indent="0">
              <a:buNone/>
            </a:pPr>
            <a:r>
              <a:rPr lang="fr-BE" sz="3600" dirty="0"/>
              <a:t>Laisser mes peurs derrière moi</a:t>
            </a:r>
          </a:p>
          <a:p>
            <a:pPr marL="68580" indent="0">
              <a:buNone/>
            </a:pPr>
            <a:r>
              <a:rPr lang="fr-BE" sz="3600" dirty="0"/>
              <a:t>Seigneur, viens toucher ma vie a nouveau</a:t>
            </a:r>
          </a:p>
          <a:p>
            <a:pPr marL="68580" indent="0">
              <a:buNone/>
            </a:pPr>
            <a:r>
              <a:rPr lang="fr-BE" sz="3600" dirty="0"/>
              <a:t>Oh </a:t>
            </a:r>
            <a:r>
              <a:rPr lang="fr-BE" sz="3600" dirty="0" err="1"/>
              <a:t>oh</a:t>
            </a:r>
            <a:r>
              <a:rPr lang="fr-BE" sz="3600" dirty="0"/>
              <a:t> </a:t>
            </a:r>
            <a:r>
              <a:rPr lang="fr-BE" sz="3600" dirty="0" err="1"/>
              <a:t>oh</a:t>
            </a:r>
            <a:r>
              <a:rPr lang="fr-BE" sz="3600" dirty="0"/>
              <a:t>…</a:t>
            </a:r>
          </a:p>
          <a:p>
            <a:pPr marL="68580" indent="0">
              <a:buNone/>
            </a:pPr>
            <a:br>
              <a:rPr lang="fr-BE" sz="3600" dirty="0"/>
            </a:br>
            <a:endParaRPr lang="fr-BE" sz="4000" dirty="0"/>
          </a:p>
        </p:txBody>
      </p:sp>
    </p:spTree>
    <p:extLst>
      <p:ext uri="{BB962C8B-B14F-4D97-AF65-F5344CB8AC3E}">
        <p14:creationId xmlns:p14="http://schemas.microsoft.com/office/powerpoint/2010/main" val="3938653224"/>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Titre 1"/>
          <p:cNvSpPr>
            <a:spLocks noGrp="1"/>
          </p:cNvSpPr>
          <p:nvPr>
            <p:ph type="title"/>
          </p:nvPr>
        </p:nvSpPr>
        <p:spPr>
          <a:xfrm>
            <a:off x="685800" y="31095"/>
            <a:ext cx="7772400" cy="914400"/>
          </a:xfrm>
        </p:spPr>
        <p:txBody>
          <a:bodyPr/>
          <a:lstStyle/>
          <a:p>
            <a:pPr algn="ctr"/>
            <a:r>
              <a:rPr lang="fr-BE" dirty="0">
                <a:solidFill>
                  <a:srgbClr val="FFFF00"/>
                </a:solidFill>
              </a:rPr>
              <a:t>Communion: </a:t>
            </a:r>
            <a:br>
              <a:rPr lang="fr-BE" dirty="0">
                <a:solidFill>
                  <a:srgbClr val="FFFF00"/>
                </a:solidFill>
              </a:rPr>
            </a:br>
            <a:r>
              <a:rPr lang="fr-BE" dirty="0">
                <a:solidFill>
                  <a:srgbClr val="FFFF00"/>
                </a:solidFill>
              </a:rPr>
              <a:t>Viens toucher ma vie</a:t>
            </a:r>
          </a:p>
        </p:txBody>
      </p:sp>
      <p:sp>
        <p:nvSpPr>
          <p:cNvPr id="8" name="Espace réservé du contenu 2"/>
          <p:cNvSpPr>
            <a:spLocks noGrp="1"/>
          </p:cNvSpPr>
          <p:nvPr>
            <p:ph idx="1"/>
          </p:nvPr>
        </p:nvSpPr>
        <p:spPr>
          <a:xfrm>
            <a:off x="390364" y="1872761"/>
            <a:ext cx="8363272" cy="5014792"/>
          </a:xfrm>
        </p:spPr>
        <p:txBody>
          <a:bodyPr>
            <a:noAutofit/>
          </a:bodyPr>
          <a:lstStyle/>
          <a:p>
            <a:pPr marL="68580" indent="0">
              <a:buNone/>
            </a:pPr>
            <a:r>
              <a:rPr lang="fr-BE" sz="3600" dirty="0"/>
              <a:t>2/ Comme le soleil a l aurore</a:t>
            </a:r>
          </a:p>
          <a:p>
            <a:pPr marL="68580" indent="0">
              <a:buNone/>
            </a:pPr>
            <a:r>
              <a:rPr lang="fr-BE" sz="3600" dirty="0"/>
              <a:t>Comme la brise dans la nuit</a:t>
            </a:r>
          </a:p>
          <a:p>
            <a:pPr marL="68580" indent="0">
              <a:buNone/>
            </a:pPr>
            <a:r>
              <a:rPr lang="fr-BE" sz="3600" dirty="0"/>
              <a:t>Ta Paix me restaure, </a:t>
            </a:r>
          </a:p>
          <a:p>
            <a:pPr marL="68580" indent="0">
              <a:buNone/>
            </a:pPr>
            <a:r>
              <a:rPr lang="fr-BE" sz="3600" dirty="0"/>
              <a:t>Tu me donnes la vie</a:t>
            </a:r>
          </a:p>
          <a:p>
            <a:pPr marL="68580" indent="0">
              <a:buNone/>
            </a:pPr>
            <a:br>
              <a:rPr lang="fr-BE" sz="3600" dirty="0"/>
            </a:br>
            <a:endParaRPr lang="fr-BE" sz="4000" dirty="0"/>
          </a:p>
        </p:txBody>
      </p:sp>
    </p:spTree>
    <p:extLst>
      <p:ext uri="{BB962C8B-B14F-4D97-AF65-F5344CB8AC3E}">
        <p14:creationId xmlns:p14="http://schemas.microsoft.com/office/powerpoint/2010/main" val="3455241544"/>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Titre 1"/>
          <p:cNvSpPr>
            <a:spLocks noGrp="1"/>
          </p:cNvSpPr>
          <p:nvPr>
            <p:ph type="title"/>
          </p:nvPr>
        </p:nvSpPr>
        <p:spPr>
          <a:xfrm>
            <a:off x="685800" y="31095"/>
            <a:ext cx="7772400" cy="914400"/>
          </a:xfrm>
        </p:spPr>
        <p:txBody>
          <a:bodyPr/>
          <a:lstStyle/>
          <a:p>
            <a:pPr algn="ctr"/>
            <a:r>
              <a:rPr lang="fr-BE" dirty="0">
                <a:solidFill>
                  <a:srgbClr val="FFFF00"/>
                </a:solidFill>
              </a:rPr>
              <a:t>Communion: </a:t>
            </a:r>
            <a:br>
              <a:rPr lang="fr-BE" dirty="0">
                <a:solidFill>
                  <a:srgbClr val="FFFF00"/>
                </a:solidFill>
              </a:rPr>
            </a:br>
            <a:r>
              <a:rPr lang="fr-BE" dirty="0">
                <a:solidFill>
                  <a:srgbClr val="FFFF00"/>
                </a:solidFill>
              </a:rPr>
              <a:t>Viens toucher ma vie</a:t>
            </a:r>
          </a:p>
        </p:txBody>
      </p:sp>
      <p:sp>
        <p:nvSpPr>
          <p:cNvPr id="8" name="Espace réservé du contenu 2"/>
          <p:cNvSpPr>
            <a:spLocks noGrp="1"/>
          </p:cNvSpPr>
          <p:nvPr>
            <p:ph idx="1"/>
          </p:nvPr>
        </p:nvSpPr>
        <p:spPr>
          <a:xfrm>
            <a:off x="94928" y="1340768"/>
            <a:ext cx="8363272" cy="5014792"/>
          </a:xfrm>
        </p:spPr>
        <p:txBody>
          <a:bodyPr>
            <a:noAutofit/>
          </a:bodyPr>
          <a:lstStyle/>
          <a:p>
            <a:pPr marL="68580" indent="0">
              <a:buNone/>
            </a:pPr>
            <a:r>
              <a:rPr lang="fr-BE" sz="3600" dirty="0"/>
              <a:t>2/ Il y a aucune hésitation, </a:t>
            </a:r>
          </a:p>
          <a:p>
            <a:pPr marL="68580" indent="0">
              <a:buNone/>
            </a:pPr>
            <a:r>
              <a:rPr lang="fr-BE" sz="3600" dirty="0"/>
              <a:t>Dans Ton amour, Ton affection</a:t>
            </a:r>
          </a:p>
          <a:p>
            <a:pPr marL="68580" indent="0">
              <a:buNone/>
            </a:pPr>
            <a:r>
              <a:rPr lang="fr-BE" sz="3600" dirty="0"/>
              <a:t>Rien n’est comparable, </a:t>
            </a:r>
          </a:p>
          <a:p>
            <a:pPr marL="68580" indent="0">
              <a:buNone/>
            </a:pPr>
            <a:r>
              <a:rPr lang="fr-BE" sz="3600" dirty="0"/>
              <a:t>Seigneur mon cœur désire plus de Toi</a:t>
            </a:r>
          </a:p>
          <a:p>
            <a:pPr marL="68580" indent="0">
              <a:buNone/>
            </a:pPr>
            <a:r>
              <a:rPr lang="fr-BE" sz="3600" dirty="0"/>
              <a:t>Mon cœur recherche Ta face, </a:t>
            </a:r>
          </a:p>
          <a:p>
            <a:pPr marL="68580" indent="0">
              <a:buNone/>
            </a:pPr>
            <a:r>
              <a:rPr lang="fr-BE" sz="3600" dirty="0"/>
              <a:t>Alors je cède a Toi</a:t>
            </a:r>
          </a:p>
          <a:p>
            <a:pPr marL="68580" indent="0">
              <a:buNone/>
            </a:pPr>
            <a:br>
              <a:rPr lang="fr-BE" sz="3600" dirty="0"/>
            </a:br>
            <a:endParaRPr lang="fr-BE" sz="4000" dirty="0"/>
          </a:p>
        </p:txBody>
      </p:sp>
    </p:spTree>
    <p:extLst>
      <p:ext uri="{BB962C8B-B14F-4D97-AF65-F5344CB8AC3E}">
        <p14:creationId xmlns:p14="http://schemas.microsoft.com/office/powerpoint/2010/main" val="753687401"/>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Titre 1"/>
          <p:cNvSpPr>
            <a:spLocks noGrp="1"/>
          </p:cNvSpPr>
          <p:nvPr>
            <p:ph type="title"/>
          </p:nvPr>
        </p:nvSpPr>
        <p:spPr>
          <a:xfrm>
            <a:off x="685800" y="31095"/>
            <a:ext cx="7772400" cy="914400"/>
          </a:xfrm>
        </p:spPr>
        <p:txBody>
          <a:bodyPr/>
          <a:lstStyle/>
          <a:p>
            <a:pPr algn="ctr"/>
            <a:r>
              <a:rPr lang="fr-BE" dirty="0">
                <a:solidFill>
                  <a:srgbClr val="FFFF00"/>
                </a:solidFill>
              </a:rPr>
              <a:t>Communion: </a:t>
            </a:r>
            <a:br>
              <a:rPr lang="fr-BE" dirty="0">
                <a:solidFill>
                  <a:srgbClr val="FFFF00"/>
                </a:solidFill>
              </a:rPr>
            </a:br>
            <a:r>
              <a:rPr lang="fr-BE" dirty="0">
                <a:solidFill>
                  <a:srgbClr val="FFFF00"/>
                </a:solidFill>
              </a:rPr>
              <a:t>Viens toucher ma vie</a:t>
            </a:r>
          </a:p>
        </p:txBody>
      </p:sp>
      <p:sp>
        <p:nvSpPr>
          <p:cNvPr id="8" name="Espace réservé du contenu 2"/>
          <p:cNvSpPr>
            <a:spLocks noGrp="1"/>
          </p:cNvSpPr>
          <p:nvPr>
            <p:ph idx="1"/>
          </p:nvPr>
        </p:nvSpPr>
        <p:spPr>
          <a:xfrm>
            <a:off x="251520" y="1484784"/>
            <a:ext cx="8291264" cy="5014792"/>
          </a:xfrm>
        </p:spPr>
        <p:txBody>
          <a:bodyPr>
            <a:noAutofit/>
          </a:bodyPr>
          <a:lstStyle/>
          <a:p>
            <a:pPr marL="68580" indent="0">
              <a:buNone/>
            </a:pPr>
            <a:r>
              <a:rPr lang="fr-BE" sz="3600" dirty="0"/>
              <a:t>R/ Et tout en moi est ému par Ton amour</a:t>
            </a:r>
          </a:p>
          <a:p>
            <a:pPr marL="68580" indent="0">
              <a:buNone/>
            </a:pPr>
            <a:r>
              <a:rPr lang="fr-BE" sz="3600" dirty="0"/>
              <a:t>Captivé par qui Tu es,</a:t>
            </a:r>
          </a:p>
          <a:p>
            <a:pPr marL="68580" indent="0">
              <a:buNone/>
            </a:pPr>
            <a:r>
              <a:rPr lang="fr-BE" sz="3600" dirty="0"/>
              <a:t>Conduis moi a Te connaitre plus encore</a:t>
            </a:r>
          </a:p>
          <a:p>
            <a:pPr marL="68580" indent="0">
              <a:buNone/>
            </a:pPr>
            <a:r>
              <a:rPr lang="fr-BE" sz="3600" dirty="0"/>
              <a:t>Je veux m’approcher de Toi, </a:t>
            </a:r>
          </a:p>
          <a:p>
            <a:pPr marL="68580" indent="0">
              <a:buNone/>
            </a:pPr>
            <a:r>
              <a:rPr lang="fr-BE" sz="3600" dirty="0"/>
              <a:t>Laisser mes peurs derrière moi</a:t>
            </a:r>
          </a:p>
          <a:p>
            <a:pPr marL="68580" indent="0">
              <a:buNone/>
            </a:pPr>
            <a:r>
              <a:rPr lang="fr-BE" sz="3600" dirty="0"/>
              <a:t>Seigneur, viens toucher ma vie a  nouveau</a:t>
            </a:r>
          </a:p>
          <a:p>
            <a:pPr marL="68580" indent="0">
              <a:buNone/>
            </a:pPr>
            <a:r>
              <a:rPr lang="fr-BE" sz="3600" dirty="0"/>
              <a:t>Oh </a:t>
            </a:r>
            <a:r>
              <a:rPr lang="fr-BE" sz="3600" dirty="0" err="1"/>
              <a:t>oh</a:t>
            </a:r>
            <a:r>
              <a:rPr lang="fr-BE" sz="3600" dirty="0"/>
              <a:t> </a:t>
            </a:r>
            <a:r>
              <a:rPr lang="fr-BE" sz="3600" dirty="0" err="1"/>
              <a:t>oh</a:t>
            </a:r>
            <a:r>
              <a:rPr lang="fr-BE" sz="3600" dirty="0"/>
              <a:t>… ( Oh </a:t>
            </a:r>
            <a:r>
              <a:rPr lang="fr-BE" sz="3600" dirty="0" err="1"/>
              <a:t>ect</a:t>
            </a:r>
            <a:r>
              <a:rPr lang="fr-BE" sz="3600" dirty="0"/>
              <a:t> X2)</a:t>
            </a:r>
          </a:p>
          <a:p>
            <a:pPr marL="68580" indent="0">
              <a:buNone/>
            </a:pPr>
            <a:br>
              <a:rPr lang="fr-BE" sz="3600" dirty="0"/>
            </a:br>
            <a:endParaRPr lang="fr-BE" sz="4000" dirty="0"/>
          </a:p>
        </p:txBody>
      </p:sp>
    </p:spTree>
    <p:extLst>
      <p:ext uri="{BB962C8B-B14F-4D97-AF65-F5344CB8AC3E}">
        <p14:creationId xmlns:p14="http://schemas.microsoft.com/office/powerpoint/2010/main" val="1951675362"/>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Titre 1"/>
          <p:cNvSpPr>
            <a:spLocks noGrp="1"/>
          </p:cNvSpPr>
          <p:nvPr>
            <p:ph type="title"/>
          </p:nvPr>
        </p:nvSpPr>
        <p:spPr>
          <a:xfrm>
            <a:off x="685800" y="31095"/>
            <a:ext cx="7772400" cy="914400"/>
          </a:xfrm>
        </p:spPr>
        <p:txBody>
          <a:bodyPr/>
          <a:lstStyle/>
          <a:p>
            <a:pPr algn="ctr"/>
            <a:r>
              <a:rPr lang="fr-BE" dirty="0">
                <a:solidFill>
                  <a:srgbClr val="FFFF00"/>
                </a:solidFill>
              </a:rPr>
              <a:t>Communion: </a:t>
            </a:r>
            <a:br>
              <a:rPr lang="fr-BE" dirty="0">
                <a:solidFill>
                  <a:srgbClr val="FFFF00"/>
                </a:solidFill>
              </a:rPr>
            </a:br>
            <a:r>
              <a:rPr lang="fr-BE" dirty="0">
                <a:solidFill>
                  <a:srgbClr val="FFFF00"/>
                </a:solidFill>
              </a:rPr>
              <a:t>Viens toucher ma vie</a:t>
            </a:r>
          </a:p>
        </p:txBody>
      </p:sp>
      <p:sp>
        <p:nvSpPr>
          <p:cNvPr id="8" name="Espace réservé du contenu 2"/>
          <p:cNvSpPr>
            <a:spLocks noGrp="1"/>
          </p:cNvSpPr>
          <p:nvPr>
            <p:ph idx="1"/>
          </p:nvPr>
        </p:nvSpPr>
        <p:spPr>
          <a:xfrm>
            <a:off x="251520" y="1484784"/>
            <a:ext cx="8291264" cy="5014792"/>
          </a:xfrm>
        </p:spPr>
        <p:txBody>
          <a:bodyPr>
            <a:noAutofit/>
          </a:bodyPr>
          <a:lstStyle/>
          <a:p>
            <a:pPr marL="68580" indent="0">
              <a:buNone/>
            </a:pPr>
            <a:r>
              <a:rPr lang="fr-BE" sz="3600" dirty="0"/>
              <a:t>3/ A Toi j ouvre mon cœur, Seigneur, </a:t>
            </a:r>
          </a:p>
          <a:p>
            <a:pPr marL="68580" indent="0">
              <a:buNone/>
            </a:pPr>
            <a:r>
              <a:rPr lang="fr-BE" sz="3600" dirty="0"/>
              <a:t>A Toi j ouvre mon cœur a jamais</a:t>
            </a:r>
          </a:p>
          <a:p>
            <a:pPr marL="68580" indent="0">
              <a:buNone/>
            </a:pPr>
            <a:r>
              <a:rPr lang="fr-BE" sz="3600" dirty="0"/>
              <a:t>Donc fais ce que Toi seul sais faire, </a:t>
            </a:r>
          </a:p>
          <a:p>
            <a:pPr marL="68580" indent="0">
              <a:buNone/>
            </a:pPr>
            <a:r>
              <a:rPr lang="fr-BE" sz="3600" dirty="0"/>
              <a:t>(O) Jésus viens régner dans ma vie.</a:t>
            </a:r>
          </a:p>
          <a:p>
            <a:pPr marL="68580" indent="0">
              <a:buNone/>
            </a:pPr>
            <a:endParaRPr lang="fr-BE" sz="3600" dirty="0"/>
          </a:p>
          <a:p>
            <a:pPr marL="68580" indent="0">
              <a:buNone/>
            </a:pPr>
            <a:r>
              <a:rPr lang="fr-BE" sz="3600" dirty="0"/>
              <a:t>( ALL X 2) </a:t>
            </a:r>
          </a:p>
          <a:p>
            <a:pPr marL="68580" indent="0">
              <a:buNone/>
            </a:pPr>
            <a:br>
              <a:rPr lang="fr-BE" sz="3600" dirty="0"/>
            </a:br>
            <a:endParaRPr lang="fr-BE" sz="4000" dirty="0"/>
          </a:p>
        </p:txBody>
      </p:sp>
    </p:spTree>
    <p:extLst>
      <p:ext uri="{BB962C8B-B14F-4D97-AF65-F5344CB8AC3E}">
        <p14:creationId xmlns:p14="http://schemas.microsoft.com/office/powerpoint/2010/main" val="3671682369"/>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Titre 1"/>
          <p:cNvSpPr>
            <a:spLocks noGrp="1"/>
          </p:cNvSpPr>
          <p:nvPr>
            <p:ph type="title"/>
          </p:nvPr>
        </p:nvSpPr>
        <p:spPr>
          <a:xfrm>
            <a:off x="685800" y="31095"/>
            <a:ext cx="7772400" cy="914400"/>
          </a:xfrm>
        </p:spPr>
        <p:txBody>
          <a:bodyPr/>
          <a:lstStyle/>
          <a:p>
            <a:pPr algn="ctr"/>
            <a:r>
              <a:rPr lang="fr-BE" dirty="0">
                <a:solidFill>
                  <a:srgbClr val="FFFF00"/>
                </a:solidFill>
              </a:rPr>
              <a:t>Communion: </a:t>
            </a:r>
            <a:br>
              <a:rPr lang="fr-BE" dirty="0">
                <a:solidFill>
                  <a:srgbClr val="FFFF00"/>
                </a:solidFill>
              </a:rPr>
            </a:br>
            <a:r>
              <a:rPr lang="fr-BE" dirty="0">
                <a:solidFill>
                  <a:srgbClr val="FFFF00"/>
                </a:solidFill>
              </a:rPr>
              <a:t>Viens toucher ma vie</a:t>
            </a:r>
          </a:p>
        </p:txBody>
      </p:sp>
      <p:sp>
        <p:nvSpPr>
          <p:cNvPr id="8" name="Espace réservé du contenu 2"/>
          <p:cNvSpPr>
            <a:spLocks noGrp="1"/>
          </p:cNvSpPr>
          <p:nvPr>
            <p:ph idx="1"/>
          </p:nvPr>
        </p:nvSpPr>
        <p:spPr>
          <a:xfrm>
            <a:off x="251520" y="1484784"/>
            <a:ext cx="8291264" cy="5014792"/>
          </a:xfrm>
        </p:spPr>
        <p:txBody>
          <a:bodyPr>
            <a:noAutofit/>
          </a:bodyPr>
          <a:lstStyle/>
          <a:p>
            <a:pPr marL="68580" indent="0">
              <a:buNone/>
            </a:pPr>
            <a:r>
              <a:rPr lang="fr-BE" sz="3600" dirty="0"/>
              <a:t>R/ Et tout en moi est ému par Ton amour</a:t>
            </a:r>
          </a:p>
          <a:p>
            <a:pPr marL="68580" indent="0">
              <a:buNone/>
            </a:pPr>
            <a:r>
              <a:rPr lang="fr-BE" sz="3600" dirty="0"/>
              <a:t>Captivé par qui Tu es,</a:t>
            </a:r>
          </a:p>
          <a:p>
            <a:pPr marL="68580" indent="0">
              <a:buNone/>
            </a:pPr>
            <a:r>
              <a:rPr lang="fr-BE" sz="3600" dirty="0"/>
              <a:t>Conduis moi a Te connaitre plus encore</a:t>
            </a:r>
          </a:p>
          <a:p>
            <a:pPr marL="68580" indent="0">
              <a:buNone/>
            </a:pPr>
            <a:r>
              <a:rPr lang="fr-BE" sz="3600" dirty="0"/>
              <a:t>Je veux m’approcher de Toi, </a:t>
            </a:r>
          </a:p>
          <a:p>
            <a:pPr marL="68580" indent="0">
              <a:buNone/>
            </a:pPr>
            <a:r>
              <a:rPr lang="fr-BE" sz="3600" dirty="0"/>
              <a:t>Laisser mes peurs derrière moi</a:t>
            </a:r>
          </a:p>
          <a:p>
            <a:pPr marL="68580" indent="0">
              <a:buNone/>
            </a:pPr>
            <a:r>
              <a:rPr lang="fr-BE" sz="3600" dirty="0"/>
              <a:t>Seigneur, viens toucher ma vie a  nouveau</a:t>
            </a:r>
          </a:p>
          <a:p>
            <a:pPr marL="68580" indent="0">
              <a:buNone/>
            </a:pPr>
            <a:r>
              <a:rPr lang="fr-BE" sz="3600" dirty="0"/>
              <a:t>La </a:t>
            </a:r>
            <a:r>
              <a:rPr lang="fr-BE" sz="3600" dirty="0" err="1"/>
              <a:t>La</a:t>
            </a:r>
            <a:r>
              <a:rPr lang="fr-BE" sz="3600" dirty="0"/>
              <a:t> </a:t>
            </a:r>
            <a:r>
              <a:rPr lang="fr-BE" sz="3600" dirty="0" err="1"/>
              <a:t>La</a:t>
            </a:r>
            <a:r>
              <a:rPr lang="fr-BE" sz="3600" dirty="0"/>
              <a:t> … ( La  </a:t>
            </a:r>
            <a:r>
              <a:rPr lang="fr-BE" sz="3600" dirty="0" err="1"/>
              <a:t>ect</a:t>
            </a:r>
            <a:r>
              <a:rPr lang="fr-BE" sz="3600" dirty="0"/>
              <a:t> X2)</a:t>
            </a:r>
          </a:p>
          <a:p>
            <a:pPr marL="68580" indent="0">
              <a:buNone/>
            </a:pPr>
            <a:br>
              <a:rPr lang="fr-BE" sz="3600" dirty="0"/>
            </a:br>
            <a:endParaRPr lang="fr-BE" sz="4000" dirty="0"/>
          </a:p>
        </p:txBody>
      </p:sp>
    </p:spTree>
    <p:extLst>
      <p:ext uri="{BB962C8B-B14F-4D97-AF65-F5344CB8AC3E}">
        <p14:creationId xmlns:p14="http://schemas.microsoft.com/office/powerpoint/2010/main" val="3632895121"/>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Titre 1"/>
          <p:cNvSpPr>
            <a:spLocks noGrp="1"/>
          </p:cNvSpPr>
          <p:nvPr>
            <p:ph type="title"/>
          </p:nvPr>
        </p:nvSpPr>
        <p:spPr>
          <a:xfrm>
            <a:off x="685800" y="31095"/>
            <a:ext cx="7772400" cy="914400"/>
          </a:xfrm>
        </p:spPr>
        <p:txBody>
          <a:bodyPr/>
          <a:lstStyle/>
          <a:p>
            <a:pPr algn="ctr"/>
            <a:r>
              <a:rPr lang="fr-BE" dirty="0">
                <a:solidFill>
                  <a:srgbClr val="FFFF00"/>
                </a:solidFill>
              </a:rPr>
              <a:t>Communion: </a:t>
            </a:r>
            <a:br>
              <a:rPr lang="fr-BE" dirty="0">
                <a:solidFill>
                  <a:srgbClr val="FFFF00"/>
                </a:solidFill>
              </a:rPr>
            </a:br>
            <a:r>
              <a:rPr lang="fr-BE" dirty="0">
                <a:solidFill>
                  <a:srgbClr val="FFFF00"/>
                </a:solidFill>
              </a:rPr>
              <a:t>Viens toucher ma vie</a:t>
            </a:r>
          </a:p>
        </p:txBody>
      </p:sp>
      <p:sp>
        <p:nvSpPr>
          <p:cNvPr id="8" name="Espace réservé du contenu 2"/>
          <p:cNvSpPr>
            <a:spLocks noGrp="1"/>
          </p:cNvSpPr>
          <p:nvPr>
            <p:ph idx="1"/>
          </p:nvPr>
        </p:nvSpPr>
        <p:spPr>
          <a:xfrm>
            <a:off x="251520" y="1484784"/>
            <a:ext cx="8291264" cy="5014792"/>
          </a:xfrm>
        </p:spPr>
        <p:txBody>
          <a:bodyPr>
            <a:noAutofit/>
          </a:bodyPr>
          <a:lstStyle/>
          <a:p>
            <a:pPr marL="68580" indent="0">
              <a:buNone/>
            </a:pPr>
            <a:r>
              <a:rPr lang="fr-BE" sz="3600" dirty="0"/>
              <a:t>R/ Et tout en moi est ému par Ton amour</a:t>
            </a:r>
          </a:p>
          <a:p>
            <a:pPr marL="68580" indent="0">
              <a:buNone/>
            </a:pPr>
            <a:r>
              <a:rPr lang="fr-BE" sz="3600" dirty="0"/>
              <a:t>Captivé par qui Tu es,</a:t>
            </a:r>
          </a:p>
          <a:p>
            <a:pPr marL="68580" indent="0">
              <a:buNone/>
            </a:pPr>
            <a:r>
              <a:rPr lang="fr-BE" sz="3600" dirty="0"/>
              <a:t>Conduis moi a Te connaitre plus encore</a:t>
            </a:r>
          </a:p>
          <a:p>
            <a:pPr marL="68580" indent="0">
              <a:buNone/>
            </a:pPr>
            <a:r>
              <a:rPr lang="fr-BE" sz="3600" dirty="0"/>
              <a:t>Je veux m’approcher de Toi, </a:t>
            </a:r>
          </a:p>
          <a:p>
            <a:pPr marL="68580" indent="0">
              <a:buNone/>
            </a:pPr>
            <a:r>
              <a:rPr lang="fr-BE" sz="3600" dirty="0"/>
              <a:t>Laisser mes peurs derrière moi</a:t>
            </a:r>
          </a:p>
          <a:p>
            <a:pPr marL="68580" indent="0">
              <a:buNone/>
            </a:pPr>
            <a:r>
              <a:rPr lang="fr-BE" sz="3600" dirty="0"/>
              <a:t>Seigneur, viens toucher ma vie a  nouveau</a:t>
            </a:r>
          </a:p>
          <a:p>
            <a:pPr marL="68580" indent="0">
              <a:buNone/>
            </a:pPr>
            <a:r>
              <a:rPr lang="fr-BE" sz="3600" dirty="0"/>
              <a:t>La </a:t>
            </a:r>
            <a:r>
              <a:rPr lang="fr-BE" sz="3600" dirty="0" err="1"/>
              <a:t>La</a:t>
            </a:r>
            <a:r>
              <a:rPr lang="fr-BE" sz="3600" dirty="0"/>
              <a:t> </a:t>
            </a:r>
            <a:r>
              <a:rPr lang="fr-BE" sz="3600" dirty="0" err="1"/>
              <a:t>La</a:t>
            </a:r>
            <a:r>
              <a:rPr lang="fr-BE" sz="3600" dirty="0"/>
              <a:t> … ( La  </a:t>
            </a:r>
            <a:r>
              <a:rPr lang="fr-BE" sz="3600" dirty="0" err="1"/>
              <a:t>ect</a:t>
            </a:r>
            <a:r>
              <a:rPr lang="fr-BE" sz="3600" dirty="0"/>
              <a:t> X2)</a:t>
            </a:r>
          </a:p>
          <a:p>
            <a:pPr marL="68580" indent="0">
              <a:buNone/>
            </a:pPr>
            <a:br>
              <a:rPr lang="fr-BE" sz="3600" dirty="0"/>
            </a:br>
            <a:endParaRPr lang="fr-BE" sz="4000" dirty="0"/>
          </a:p>
        </p:txBody>
      </p:sp>
    </p:spTree>
    <p:extLst>
      <p:ext uri="{BB962C8B-B14F-4D97-AF65-F5344CB8AC3E}">
        <p14:creationId xmlns:p14="http://schemas.microsoft.com/office/powerpoint/2010/main" val="3363212220"/>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Titre 1"/>
          <p:cNvSpPr>
            <a:spLocks noGrp="1"/>
          </p:cNvSpPr>
          <p:nvPr>
            <p:ph type="title"/>
          </p:nvPr>
        </p:nvSpPr>
        <p:spPr>
          <a:xfrm>
            <a:off x="914400" y="512064"/>
            <a:ext cx="7772400" cy="914400"/>
          </a:xfrm>
        </p:spPr>
        <p:txBody>
          <a:bodyPr/>
          <a:lstStyle/>
          <a:p>
            <a:pPr algn="ctr"/>
            <a:r>
              <a:rPr lang="fr-BE" dirty="0">
                <a:solidFill>
                  <a:srgbClr val="FFFF00"/>
                </a:solidFill>
              </a:rPr>
              <a:t>Communion:</a:t>
            </a:r>
          </a:p>
        </p:txBody>
      </p:sp>
    </p:spTree>
    <p:extLst>
      <p:ext uri="{BB962C8B-B14F-4D97-AF65-F5344CB8AC3E}">
        <p14:creationId xmlns:p14="http://schemas.microsoft.com/office/powerpoint/2010/main" val="1264716880"/>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Titre 1"/>
          <p:cNvSpPr>
            <a:spLocks noGrp="1"/>
          </p:cNvSpPr>
          <p:nvPr>
            <p:ph type="title"/>
          </p:nvPr>
        </p:nvSpPr>
        <p:spPr>
          <a:xfrm>
            <a:off x="914400" y="512064"/>
            <a:ext cx="7772400" cy="914400"/>
          </a:xfrm>
        </p:spPr>
        <p:txBody>
          <a:bodyPr/>
          <a:lstStyle/>
          <a:p>
            <a:pPr algn="ctr"/>
            <a:r>
              <a:rPr lang="fr-BE" dirty="0">
                <a:solidFill>
                  <a:srgbClr val="FFFF00"/>
                </a:solidFill>
              </a:rPr>
              <a:t>Communion: de tout mon être</a:t>
            </a:r>
          </a:p>
        </p:txBody>
      </p:sp>
      <p:sp>
        <p:nvSpPr>
          <p:cNvPr id="8" name="Espace réservé du contenu 2"/>
          <p:cNvSpPr>
            <a:spLocks noGrp="1"/>
          </p:cNvSpPr>
          <p:nvPr>
            <p:ph idx="1"/>
          </p:nvPr>
        </p:nvSpPr>
        <p:spPr>
          <a:xfrm>
            <a:off x="971600" y="1340768"/>
            <a:ext cx="7715200" cy="5014792"/>
          </a:xfrm>
        </p:spPr>
        <p:txBody>
          <a:bodyPr>
            <a:noAutofit/>
          </a:bodyPr>
          <a:lstStyle/>
          <a:p>
            <a:pPr marL="68580" indent="0">
              <a:buNone/>
            </a:pPr>
            <a:r>
              <a:rPr lang="fr-BE" sz="3600" dirty="0"/>
              <a:t>R/Ouvre nos yeux afin de voir ce qui touche ton cœur,</a:t>
            </a:r>
            <a:br>
              <a:rPr lang="fr-BE" sz="3600" dirty="0"/>
            </a:br>
            <a:r>
              <a:rPr lang="fr-BE" sz="3600" dirty="0"/>
              <a:t>Pour être l’église que tu désires, la lumière du monde.</a:t>
            </a:r>
            <a:br>
              <a:rPr lang="fr-BE" sz="3600" dirty="0"/>
            </a:br>
            <a:br>
              <a:rPr lang="fr-BE" sz="3600" dirty="0"/>
            </a:br>
            <a:r>
              <a:rPr lang="fr-BE" sz="3600" dirty="0"/>
              <a:t>Brise notre orgueil et les murs que nous avons bâtis.</a:t>
            </a:r>
            <a:br>
              <a:rPr lang="fr-BE" sz="3600" dirty="0"/>
            </a:br>
            <a:r>
              <a:rPr lang="fr-BE" sz="3600" dirty="0"/>
              <a:t>Nous abandonnons tous nos désirs ici à tes pieds.</a:t>
            </a:r>
            <a:br>
              <a:rPr lang="fr-BE" sz="3600" dirty="0"/>
            </a:br>
            <a:endParaRPr lang="fr-BE" sz="4000" dirty="0"/>
          </a:p>
        </p:txBody>
      </p:sp>
    </p:spTree>
    <p:extLst>
      <p:ext uri="{BB962C8B-B14F-4D97-AF65-F5344CB8AC3E}">
        <p14:creationId xmlns:p14="http://schemas.microsoft.com/office/powerpoint/2010/main" val="3548273712"/>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a:xfrm>
            <a:off x="914400" y="512064"/>
            <a:ext cx="7772400" cy="914400"/>
          </a:xfrm>
        </p:spPr>
        <p:txBody>
          <a:bodyPr/>
          <a:lstStyle/>
          <a:p>
            <a:pPr algn="ctr"/>
            <a:r>
              <a:rPr lang="fr-BE" dirty="0">
                <a:solidFill>
                  <a:srgbClr val="FFFF00"/>
                </a:solidFill>
              </a:rPr>
              <a:t>Communion: de tout mon être</a:t>
            </a:r>
          </a:p>
        </p:txBody>
      </p:sp>
      <p:sp>
        <p:nvSpPr>
          <p:cNvPr id="3" name="Espace réservé du contenu 2"/>
          <p:cNvSpPr>
            <a:spLocks noGrp="1"/>
          </p:cNvSpPr>
          <p:nvPr>
            <p:ph idx="1"/>
          </p:nvPr>
        </p:nvSpPr>
        <p:spPr>
          <a:xfrm>
            <a:off x="251520" y="1340768"/>
            <a:ext cx="8435280" cy="5014792"/>
          </a:xfrm>
        </p:spPr>
        <p:txBody>
          <a:bodyPr>
            <a:normAutofit/>
          </a:bodyPr>
          <a:lstStyle/>
          <a:p>
            <a:endParaRPr lang="fr-BE" dirty="0"/>
          </a:p>
          <a:p>
            <a:pPr marL="68580" indent="0" algn="ctr">
              <a:buNone/>
            </a:pPr>
            <a:r>
              <a:rPr lang="fr-BE" sz="4800" dirty="0"/>
              <a:t>L’espoir vient, les ténèbres fuient devant Ta lumière.</a:t>
            </a:r>
            <a:br>
              <a:rPr lang="fr-BE" sz="4800" dirty="0"/>
            </a:br>
            <a:r>
              <a:rPr lang="fr-BE" sz="4800" dirty="0"/>
              <a:t>Et tout œil verra que </a:t>
            </a:r>
          </a:p>
          <a:p>
            <a:pPr marL="68580" indent="0" algn="ctr">
              <a:buNone/>
            </a:pPr>
            <a:r>
              <a:rPr lang="fr-BE" sz="4800" b="1" dirty="0"/>
              <a:t>Jésus est Dieu, grand et digne d’être loué.</a:t>
            </a:r>
          </a:p>
        </p:txBody>
      </p:sp>
    </p:spTree>
    <p:extLst>
      <p:ext uri="{BB962C8B-B14F-4D97-AF65-F5344CB8AC3E}">
        <p14:creationId xmlns:p14="http://schemas.microsoft.com/office/powerpoint/2010/main" val="2887762559"/>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a:xfrm>
            <a:off x="914400" y="512064"/>
            <a:ext cx="7772400" cy="914400"/>
          </a:xfrm>
        </p:spPr>
        <p:txBody>
          <a:bodyPr/>
          <a:lstStyle/>
          <a:p>
            <a:pPr algn="ctr"/>
            <a:r>
              <a:rPr lang="fr-BE" dirty="0">
                <a:solidFill>
                  <a:srgbClr val="FFFF00"/>
                </a:solidFill>
              </a:rPr>
              <a:t>Communion: de tout mon être</a:t>
            </a:r>
          </a:p>
        </p:txBody>
      </p:sp>
      <p:sp>
        <p:nvSpPr>
          <p:cNvPr id="3" name="Espace réservé du contenu 2"/>
          <p:cNvSpPr>
            <a:spLocks noGrp="1"/>
          </p:cNvSpPr>
          <p:nvPr>
            <p:ph idx="1"/>
          </p:nvPr>
        </p:nvSpPr>
        <p:spPr>
          <a:xfrm>
            <a:off x="251520" y="1340768"/>
            <a:ext cx="8435280" cy="5014792"/>
          </a:xfrm>
        </p:spPr>
        <p:txBody>
          <a:bodyPr>
            <a:normAutofit/>
          </a:bodyPr>
          <a:lstStyle/>
          <a:p>
            <a:endParaRPr lang="fr-BE" sz="3200" dirty="0"/>
          </a:p>
          <a:p>
            <a:pPr marL="68580" indent="0" algn="ctr">
              <a:buNone/>
            </a:pPr>
            <a:r>
              <a:rPr lang="fr-BE" sz="3200" dirty="0"/>
              <a:t> </a:t>
            </a:r>
            <a:r>
              <a:rPr lang="fr-BE" sz="4800" dirty="0"/>
              <a:t>Dieu éternel, </a:t>
            </a:r>
          </a:p>
          <a:p>
            <a:pPr marL="68580" indent="0" algn="ctr">
              <a:buNone/>
            </a:pPr>
            <a:r>
              <a:rPr lang="fr-BE" sz="4800" dirty="0"/>
              <a:t>glorieux dans toutes Tes voies,</a:t>
            </a:r>
            <a:br>
              <a:rPr lang="fr-BE" sz="4800" dirty="0"/>
            </a:br>
            <a:r>
              <a:rPr lang="fr-BE" sz="4800" dirty="0"/>
              <a:t>La majesté, la splendeur, la grâce, </a:t>
            </a:r>
          </a:p>
          <a:p>
            <a:pPr marL="68580" indent="0" algn="ctr">
              <a:buNone/>
            </a:pPr>
            <a:r>
              <a:rPr lang="fr-BE" sz="4800" dirty="0"/>
              <a:t>la lumière de ton nom.</a:t>
            </a:r>
          </a:p>
        </p:txBody>
      </p:sp>
    </p:spTree>
    <p:extLst>
      <p:ext uri="{BB962C8B-B14F-4D97-AF65-F5344CB8AC3E}">
        <p14:creationId xmlns:p14="http://schemas.microsoft.com/office/powerpoint/2010/main" val="509020331"/>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a:xfrm>
            <a:off x="914400" y="512064"/>
            <a:ext cx="7772400" cy="914400"/>
          </a:xfrm>
        </p:spPr>
        <p:txBody>
          <a:bodyPr/>
          <a:lstStyle/>
          <a:p>
            <a:pPr algn="ctr"/>
            <a:r>
              <a:rPr lang="fr-BE" dirty="0">
                <a:solidFill>
                  <a:srgbClr val="FFFF00"/>
                </a:solidFill>
              </a:rPr>
              <a:t>Communion: de tout mon être</a:t>
            </a:r>
          </a:p>
        </p:txBody>
      </p:sp>
      <p:sp>
        <p:nvSpPr>
          <p:cNvPr id="3" name="Espace réservé du contenu 2"/>
          <p:cNvSpPr>
            <a:spLocks noGrp="1"/>
          </p:cNvSpPr>
          <p:nvPr>
            <p:ph idx="1"/>
          </p:nvPr>
        </p:nvSpPr>
        <p:spPr>
          <a:xfrm>
            <a:off x="251520" y="1340768"/>
            <a:ext cx="8435280" cy="5014792"/>
          </a:xfrm>
        </p:spPr>
        <p:txBody>
          <a:bodyPr>
            <a:normAutofit/>
          </a:bodyPr>
          <a:lstStyle/>
          <a:p>
            <a:endParaRPr lang="fr-BE" dirty="0"/>
          </a:p>
          <a:p>
            <a:pPr marL="68580" indent="0" algn="ctr">
              <a:buNone/>
            </a:pPr>
            <a:r>
              <a:rPr lang="fr-BE" sz="4800" dirty="0"/>
              <a:t>L’espoir vient, les ténèbres fuient devant Ta lumière.</a:t>
            </a:r>
            <a:br>
              <a:rPr lang="fr-BE" sz="4800" dirty="0"/>
            </a:br>
            <a:r>
              <a:rPr lang="fr-BE" sz="4800" dirty="0"/>
              <a:t>Et tout œil verra que </a:t>
            </a:r>
          </a:p>
          <a:p>
            <a:pPr marL="68580" indent="0" algn="ctr">
              <a:buNone/>
            </a:pPr>
            <a:r>
              <a:rPr lang="fr-BE" sz="4800" b="1" dirty="0"/>
              <a:t>Jésus est Dieu, grand et digne d’être loué.</a:t>
            </a:r>
          </a:p>
        </p:txBody>
      </p:sp>
    </p:spTree>
    <p:extLst>
      <p:ext uri="{BB962C8B-B14F-4D97-AF65-F5344CB8AC3E}">
        <p14:creationId xmlns:p14="http://schemas.microsoft.com/office/powerpoint/2010/main" val="2060758746"/>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a:xfrm>
            <a:off x="914400" y="512064"/>
            <a:ext cx="7772400" cy="914400"/>
          </a:xfrm>
        </p:spPr>
        <p:txBody>
          <a:bodyPr/>
          <a:lstStyle/>
          <a:p>
            <a:pPr algn="ctr"/>
            <a:r>
              <a:rPr lang="fr-BE" dirty="0">
                <a:solidFill>
                  <a:srgbClr val="FFFF00"/>
                </a:solidFill>
              </a:rPr>
              <a:t>Communion: de tout mon être</a:t>
            </a:r>
          </a:p>
        </p:txBody>
      </p:sp>
      <p:sp>
        <p:nvSpPr>
          <p:cNvPr id="3" name="Espace réservé du contenu 2"/>
          <p:cNvSpPr>
            <a:spLocks noGrp="1"/>
          </p:cNvSpPr>
          <p:nvPr>
            <p:ph idx="1"/>
          </p:nvPr>
        </p:nvSpPr>
        <p:spPr>
          <a:xfrm>
            <a:off x="467544" y="1340768"/>
            <a:ext cx="8219256" cy="5014792"/>
          </a:xfrm>
        </p:spPr>
        <p:txBody>
          <a:bodyPr>
            <a:normAutofit/>
          </a:bodyPr>
          <a:lstStyle/>
          <a:p>
            <a:endParaRPr lang="fr-BE" dirty="0"/>
          </a:p>
          <a:p>
            <a:pPr marL="68580" indent="0" algn="ctr">
              <a:buNone/>
            </a:pPr>
            <a:r>
              <a:rPr lang="fr-BE" dirty="0"/>
              <a:t> </a:t>
            </a:r>
            <a:r>
              <a:rPr lang="fr-BE" sz="4800" dirty="0"/>
              <a:t>De tout mon être, de tout mon être, je vais chanter Ta louange.</a:t>
            </a:r>
            <a:br>
              <a:rPr lang="fr-BE" sz="4800" dirty="0"/>
            </a:br>
            <a:r>
              <a:rPr lang="fr-BE" sz="4800" dirty="0"/>
              <a:t>De tout mon être, de tout mon être, je vais chanter Ta gloire.</a:t>
            </a:r>
            <a:br>
              <a:rPr lang="fr-BE" sz="4800" dirty="0"/>
            </a:br>
            <a:endParaRPr lang="fr-BE" sz="4800" dirty="0"/>
          </a:p>
        </p:txBody>
      </p:sp>
    </p:spTree>
    <p:extLst>
      <p:ext uri="{BB962C8B-B14F-4D97-AF65-F5344CB8AC3E}">
        <p14:creationId xmlns:p14="http://schemas.microsoft.com/office/powerpoint/2010/main" val="3438744928"/>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a:xfrm>
            <a:off x="914400" y="512064"/>
            <a:ext cx="7772400" cy="914400"/>
          </a:xfrm>
        </p:spPr>
        <p:txBody>
          <a:bodyPr/>
          <a:lstStyle/>
          <a:p>
            <a:pPr algn="ctr"/>
            <a:r>
              <a:rPr lang="fr-BE" dirty="0">
                <a:solidFill>
                  <a:srgbClr val="FFFF00"/>
                </a:solidFill>
              </a:rPr>
              <a:t>Communion: de tout mon être</a:t>
            </a:r>
          </a:p>
        </p:txBody>
      </p:sp>
      <p:sp>
        <p:nvSpPr>
          <p:cNvPr id="3" name="Espace réservé du contenu 2"/>
          <p:cNvSpPr>
            <a:spLocks noGrp="1"/>
          </p:cNvSpPr>
          <p:nvPr>
            <p:ph idx="1"/>
          </p:nvPr>
        </p:nvSpPr>
        <p:spPr>
          <a:xfrm>
            <a:off x="467544" y="1340768"/>
            <a:ext cx="8219256" cy="5014792"/>
          </a:xfrm>
        </p:spPr>
        <p:txBody>
          <a:bodyPr>
            <a:normAutofit fontScale="92500"/>
          </a:bodyPr>
          <a:lstStyle/>
          <a:p>
            <a:endParaRPr lang="fr-BE" dirty="0"/>
          </a:p>
          <a:p>
            <a:pPr marL="68580" indent="0" algn="ctr">
              <a:buNone/>
            </a:pPr>
            <a:r>
              <a:rPr lang="fr-BE" sz="4800" b="1" dirty="0"/>
              <a:t>De tout mon être, de tout mon être, je vais chanter Ta louange.</a:t>
            </a:r>
            <a:br>
              <a:rPr lang="fr-BE" sz="4800" b="1" dirty="0"/>
            </a:br>
            <a:r>
              <a:rPr lang="fr-BE" sz="4800" b="1" dirty="0"/>
              <a:t>De tout mon être, de tout mon être, je vais chanter Ta gloire.</a:t>
            </a:r>
            <a:br>
              <a:rPr lang="fr-BE" sz="4800" dirty="0"/>
            </a:br>
            <a:endParaRPr lang="fr-BE" sz="4800" dirty="0"/>
          </a:p>
        </p:txBody>
      </p:sp>
    </p:spTree>
    <p:extLst>
      <p:ext uri="{BB962C8B-B14F-4D97-AF65-F5344CB8AC3E}">
        <p14:creationId xmlns:p14="http://schemas.microsoft.com/office/powerpoint/2010/main" val="2837238965"/>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a:xfrm>
            <a:off x="914400" y="512064"/>
            <a:ext cx="7772400" cy="914400"/>
          </a:xfrm>
        </p:spPr>
        <p:txBody>
          <a:bodyPr/>
          <a:lstStyle/>
          <a:p>
            <a:pPr algn="ctr"/>
            <a:r>
              <a:rPr lang="fr-BE" dirty="0">
                <a:solidFill>
                  <a:srgbClr val="FFFF00"/>
                </a:solidFill>
              </a:rPr>
              <a:t>Communion: de tout mon être</a:t>
            </a:r>
          </a:p>
        </p:txBody>
      </p:sp>
      <p:sp>
        <p:nvSpPr>
          <p:cNvPr id="3" name="Espace réservé du contenu 2"/>
          <p:cNvSpPr>
            <a:spLocks noGrp="1"/>
          </p:cNvSpPr>
          <p:nvPr>
            <p:ph idx="1"/>
          </p:nvPr>
        </p:nvSpPr>
        <p:spPr>
          <a:xfrm>
            <a:off x="467544" y="1340768"/>
            <a:ext cx="8219256" cy="5014792"/>
          </a:xfrm>
        </p:spPr>
        <p:txBody>
          <a:bodyPr>
            <a:normAutofit fontScale="92500" lnSpcReduction="10000"/>
          </a:bodyPr>
          <a:lstStyle/>
          <a:p>
            <a:endParaRPr lang="fr-BE" dirty="0"/>
          </a:p>
          <a:p>
            <a:pPr marL="68580" indent="0" algn="ctr">
              <a:buNone/>
            </a:pPr>
            <a:r>
              <a:rPr lang="fr-BE" dirty="0"/>
              <a:t> </a:t>
            </a:r>
            <a:r>
              <a:rPr lang="fr-BE" sz="4800" dirty="0"/>
              <a:t>Mon cœur s’écrie : </a:t>
            </a:r>
          </a:p>
          <a:p>
            <a:pPr marL="68580" indent="0" algn="ctr">
              <a:buNone/>
            </a:pPr>
            <a:r>
              <a:rPr lang="fr-BE" sz="4800" dirty="0"/>
              <a:t>Sois glorifié, sois élevé par dessus tout.</a:t>
            </a:r>
            <a:br>
              <a:rPr lang="fr-BE" sz="4800" dirty="0"/>
            </a:br>
            <a:r>
              <a:rPr lang="fr-BE" sz="4800" dirty="0"/>
              <a:t>Pour Toi, mon roi, de tout mon être je vais chanter Ta gloire.</a:t>
            </a:r>
            <a:br>
              <a:rPr lang="fr-BE" sz="4800" dirty="0"/>
            </a:br>
            <a:br>
              <a:rPr lang="fr-BE" sz="4800" dirty="0"/>
            </a:br>
            <a:endParaRPr lang="fr-BE" sz="4800" dirty="0"/>
          </a:p>
        </p:txBody>
      </p:sp>
    </p:spTree>
    <p:extLst>
      <p:ext uri="{BB962C8B-B14F-4D97-AF65-F5344CB8AC3E}">
        <p14:creationId xmlns:p14="http://schemas.microsoft.com/office/powerpoint/2010/main" val="3989024110"/>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a:xfrm>
            <a:off x="914400" y="512064"/>
            <a:ext cx="7772400" cy="914400"/>
          </a:xfrm>
        </p:spPr>
        <p:txBody>
          <a:bodyPr/>
          <a:lstStyle/>
          <a:p>
            <a:pPr algn="ctr"/>
            <a:r>
              <a:rPr lang="fr-BE" dirty="0">
                <a:solidFill>
                  <a:srgbClr val="FFFF00"/>
                </a:solidFill>
              </a:rPr>
              <a:t>Communion: de tout mon être</a:t>
            </a:r>
          </a:p>
        </p:txBody>
      </p:sp>
      <p:sp>
        <p:nvSpPr>
          <p:cNvPr id="3" name="Espace réservé du contenu 2"/>
          <p:cNvSpPr>
            <a:spLocks noGrp="1"/>
          </p:cNvSpPr>
          <p:nvPr>
            <p:ph idx="1"/>
          </p:nvPr>
        </p:nvSpPr>
        <p:spPr>
          <a:xfrm>
            <a:off x="467544" y="1340768"/>
            <a:ext cx="8219256" cy="5014792"/>
          </a:xfrm>
        </p:spPr>
        <p:txBody>
          <a:bodyPr>
            <a:normAutofit fontScale="70000" lnSpcReduction="20000"/>
          </a:bodyPr>
          <a:lstStyle/>
          <a:p>
            <a:endParaRPr lang="fr-BE" dirty="0"/>
          </a:p>
          <a:p>
            <a:pPr marL="68580" indent="0" algn="ctr">
              <a:buNone/>
            </a:pPr>
            <a:r>
              <a:rPr lang="fr-BE" dirty="0"/>
              <a:t> </a:t>
            </a:r>
            <a:r>
              <a:rPr lang="fr-BE" sz="4800" dirty="0"/>
              <a:t>De tout mon être, de tout mon être, je vais chanter Ta louange.</a:t>
            </a:r>
            <a:br>
              <a:rPr lang="fr-BE" sz="4800" dirty="0"/>
            </a:br>
            <a:r>
              <a:rPr lang="fr-BE" sz="4800" dirty="0"/>
              <a:t>De tout mon être, de tout mon être, je vais chanter Ta gloire.</a:t>
            </a:r>
          </a:p>
          <a:p>
            <a:pPr marL="68580" indent="0" algn="ctr">
              <a:buNone/>
            </a:pPr>
            <a:endParaRPr lang="fr-BE" sz="4800" dirty="0"/>
          </a:p>
          <a:p>
            <a:pPr marL="68580" indent="0" algn="ctr">
              <a:buNone/>
            </a:pPr>
            <a:r>
              <a:rPr lang="fr-BE" sz="4800" dirty="0" err="1"/>
              <a:t>Ooo</a:t>
            </a:r>
            <a:r>
              <a:rPr lang="fr-BE" sz="4800" dirty="0"/>
              <a:t>, </a:t>
            </a:r>
            <a:r>
              <a:rPr lang="fr-BE" sz="4800" dirty="0" err="1"/>
              <a:t>ooo</a:t>
            </a:r>
            <a:r>
              <a:rPr lang="fr-BE" sz="4800" dirty="0"/>
              <a:t>, </a:t>
            </a:r>
            <a:r>
              <a:rPr lang="fr-BE" sz="4800" dirty="0" err="1"/>
              <a:t>ooo</a:t>
            </a:r>
            <a:endParaRPr lang="fr-BE" sz="4800" dirty="0"/>
          </a:p>
          <a:p>
            <a:pPr marL="68580" indent="0" algn="ctr">
              <a:buNone/>
            </a:pPr>
            <a:endParaRPr lang="fr-BE" sz="4800" dirty="0"/>
          </a:p>
          <a:p>
            <a:pPr marL="68580" indent="0" algn="ctr">
              <a:buNone/>
            </a:pPr>
            <a:r>
              <a:rPr lang="fr-BE" sz="4000" dirty="0"/>
              <a:t> </a:t>
            </a:r>
            <a:r>
              <a:rPr lang="fr-BE" sz="4800" dirty="0"/>
              <a:t>De tout mon être, de tout mon être, je vais chanter Ta gloire.</a:t>
            </a:r>
            <a:br>
              <a:rPr lang="fr-BE" sz="4800" dirty="0"/>
            </a:br>
            <a:endParaRPr lang="fr-BE" sz="4800" dirty="0"/>
          </a:p>
        </p:txBody>
      </p:sp>
    </p:spTree>
    <p:extLst>
      <p:ext uri="{BB962C8B-B14F-4D97-AF65-F5344CB8AC3E}">
        <p14:creationId xmlns:p14="http://schemas.microsoft.com/office/powerpoint/2010/main" val="419378172"/>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251520" y="2520281"/>
            <a:ext cx="8798804" cy="2276871"/>
          </a:xfrm>
        </p:spPr>
        <p:txBody>
          <a:bodyPr anchor="ctr">
            <a:noAutofit/>
          </a:bodyPr>
          <a:lstStyle/>
          <a:p>
            <a:pPr>
              <a:spcBef>
                <a:spcPct val="0"/>
              </a:spcBef>
            </a:pPr>
            <a:r>
              <a:rPr lang="fr-BE" sz="3000" dirty="0">
                <a:latin typeface="Lucida Bright" panose="02040602050505020304" pitchFamily="18" charset="0"/>
              </a:rPr>
              <a:t>O Jésus Christ, donne-nous le saint Esprit</a:t>
            </a:r>
          </a:p>
          <a:p>
            <a:pPr>
              <a:spcBef>
                <a:spcPct val="0"/>
              </a:spcBef>
            </a:pPr>
            <a:r>
              <a:rPr lang="fr-BE" sz="3000" dirty="0">
                <a:latin typeface="Lucida Bright" panose="02040602050505020304" pitchFamily="18" charset="0"/>
              </a:rPr>
              <a:t>Du haut des cieux, repend-le dans nos cœurs</a:t>
            </a:r>
          </a:p>
          <a:p>
            <a:pPr>
              <a:spcBef>
                <a:spcPct val="0"/>
              </a:spcBef>
            </a:pPr>
            <a:r>
              <a:rPr lang="fr-BE" sz="3000" dirty="0">
                <a:latin typeface="Lucida Bright" panose="02040602050505020304" pitchFamily="18" charset="0"/>
              </a:rPr>
              <a:t>Embrases- nous, enflamme- nous par son feu, </a:t>
            </a:r>
          </a:p>
          <a:p>
            <a:pPr>
              <a:spcBef>
                <a:spcPct val="0"/>
              </a:spcBef>
            </a:pPr>
            <a:r>
              <a:rPr lang="fr-BE" sz="3000" dirty="0">
                <a:latin typeface="Lucida Bright" panose="02040602050505020304" pitchFamily="18" charset="0"/>
              </a:rPr>
              <a:t>Qu’il prie en nous, mon Seigneur et mon Dieu.</a:t>
            </a:r>
          </a:p>
          <a:p>
            <a:pPr>
              <a:spcBef>
                <a:spcPct val="0"/>
              </a:spcBef>
            </a:pPr>
            <a:endParaRPr lang="fr-BE" sz="3000" dirty="0">
              <a:latin typeface="Lucida Bright" panose="02040602050505020304" pitchFamily="18" charset="0"/>
            </a:endParaRPr>
          </a:p>
          <a:p>
            <a:pPr>
              <a:spcBef>
                <a:spcPct val="0"/>
              </a:spcBef>
            </a:pPr>
            <a:r>
              <a:rPr lang="fr-BE" sz="3000" dirty="0">
                <a:latin typeface="Lucida Bright" panose="02040602050505020304" pitchFamily="18" charset="0"/>
              </a:rPr>
              <a:t>(BIS ALL) </a:t>
            </a:r>
          </a:p>
          <a:p>
            <a:pPr>
              <a:spcBef>
                <a:spcPct val="0"/>
              </a:spcBef>
            </a:pPr>
            <a:endParaRPr lang="fr-BE" sz="3000" dirty="0">
              <a:latin typeface="Lucida Bright" panose="02040602050505020304" pitchFamily="18" charset="0"/>
            </a:endParaRPr>
          </a:p>
          <a:p>
            <a:pPr>
              <a:spcBef>
                <a:spcPct val="0"/>
              </a:spcBef>
            </a:pPr>
            <a:r>
              <a:rPr lang="fr-BE" sz="3000" dirty="0">
                <a:latin typeface="Lucida Bright" panose="02040602050505020304" pitchFamily="18" charset="0"/>
              </a:rPr>
              <a:t>Qu’il prie en nous, mon Seigneur et mon Dieu.</a:t>
            </a:r>
          </a:p>
          <a:p>
            <a:pPr>
              <a:spcBef>
                <a:spcPct val="0"/>
              </a:spcBef>
            </a:pPr>
            <a:endParaRPr lang="fr-BE" sz="3000" dirty="0">
              <a:latin typeface="Lucida Bright" panose="02040602050505020304" pitchFamily="18" charset="0"/>
            </a:endParaRPr>
          </a:p>
        </p:txBody>
      </p:sp>
      <p:sp>
        <p:nvSpPr>
          <p:cNvPr id="4" name="Rectangle 3"/>
          <p:cNvSpPr/>
          <p:nvPr/>
        </p:nvSpPr>
        <p:spPr>
          <a:xfrm>
            <a:off x="4212848" y="243487"/>
            <a:ext cx="479618" cy="769441"/>
          </a:xfrm>
          <a:prstGeom prst="rect">
            <a:avLst/>
          </a:prstGeom>
        </p:spPr>
        <p:txBody>
          <a:bodyPr wrap="none">
            <a:sp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BE" sz="4400" b="1" i="0" u="none" strike="noStrike" kern="1200" cap="none" spc="0" normalizeH="0" baseline="0" noProof="0" dirty="0">
                <a:ln>
                  <a:noFill/>
                </a:ln>
                <a:solidFill>
                  <a:srgbClr val="FFFF00"/>
                </a:solidFill>
                <a:effectLst/>
                <a:uLnTx/>
                <a:uFillTx/>
                <a:latin typeface="Corbel"/>
                <a:ea typeface="+mn-ea"/>
                <a:cs typeface="+mn-cs"/>
              </a:rPr>
              <a:t>x</a:t>
            </a:r>
          </a:p>
        </p:txBody>
      </p:sp>
    </p:spTree>
    <p:extLst>
      <p:ext uri="{BB962C8B-B14F-4D97-AF65-F5344CB8AC3E}">
        <p14:creationId xmlns:p14="http://schemas.microsoft.com/office/powerpoint/2010/main" val="706102930"/>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345196" y="1916832"/>
            <a:ext cx="8798804" cy="2276871"/>
          </a:xfrm>
        </p:spPr>
        <p:txBody>
          <a:bodyPr anchor="ctr">
            <a:noAutofit/>
          </a:bodyPr>
          <a:lstStyle/>
          <a:p>
            <a:pPr>
              <a:spcBef>
                <a:spcPct val="0"/>
              </a:spcBef>
            </a:pPr>
            <a:r>
              <a:rPr lang="fr-BE" sz="3000" dirty="0">
                <a:latin typeface="Lucida Bright" panose="02040602050505020304" pitchFamily="18" charset="0"/>
              </a:rPr>
              <a:t>Et de toutes mes forces, mon cœur, mon âme, ma bouche annonce</a:t>
            </a:r>
          </a:p>
          <a:p>
            <a:pPr>
              <a:spcBef>
                <a:spcPct val="0"/>
              </a:spcBef>
            </a:pPr>
            <a:r>
              <a:rPr lang="fr-BE" sz="3000" dirty="0">
                <a:latin typeface="Lucida Bright" panose="02040602050505020304" pitchFamily="18" charset="0"/>
              </a:rPr>
              <a:t>Jésus Christ est Seigneur, a la Gloire du Père.</a:t>
            </a:r>
          </a:p>
          <a:p>
            <a:pPr>
              <a:spcBef>
                <a:spcPct val="0"/>
              </a:spcBef>
            </a:pPr>
            <a:r>
              <a:rPr lang="fr-BE" sz="3000" dirty="0">
                <a:latin typeface="Lucida Bright" panose="02040602050505020304" pitchFamily="18" charset="0"/>
              </a:rPr>
              <a:t>(BIS ALL)</a:t>
            </a:r>
          </a:p>
          <a:p>
            <a:pPr>
              <a:spcBef>
                <a:spcPct val="0"/>
              </a:spcBef>
            </a:pPr>
            <a:endParaRPr lang="fr-BE" sz="3000" dirty="0">
              <a:latin typeface="Lucida Bright" panose="02040602050505020304" pitchFamily="18" charset="0"/>
            </a:endParaRPr>
          </a:p>
          <a:p>
            <a:pPr>
              <a:spcBef>
                <a:spcPct val="0"/>
              </a:spcBef>
            </a:pPr>
            <a:r>
              <a:rPr lang="fr-BE" sz="3000" dirty="0" err="1">
                <a:latin typeface="Lucida Bright" panose="02040602050505020304" pitchFamily="18" charset="0"/>
              </a:rPr>
              <a:t>ooohh</a:t>
            </a:r>
            <a:endParaRPr lang="fr-BE" sz="3000" dirty="0">
              <a:latin typeface="Lucida Bright" panose="02040602050505020304" pitchFamily="18" charset="0"/>
            </a:endParaRPr>
          </a:p>
        </p:txBody>
      </p:sp>
      <p:sp>
        <p:nvSpPr>
          <p:cNvPr id="4" name="Rectangle 3"/>
          <p:cNvSpPr/>
          <p:nvPr/>
        </p:nvSpPr>
        <p:spPr>
          <a:xfrm>
            <a:off x="4212848" y="243487"/>
            <a:ext cx="479618" cy="769441"/>
          </a:xfrm>
          <a:prstGeom prst="rect">
            <a:avLst/>
          </a:prstGeom>
        </p:spPr>
        <p:txBody>
          <a:bodyPr wrap="none">
            <a:sp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BE" sz="4400" b="1" i="0" u="none" strike="noStrike" kern="1200" cap="none" spc="0" normalizeH="0" baseline="0" noProof="0" dirty="0">
                <a:ln>
                  <a:noFill/>
                </a:ln>
                <a:solidFill>
                  <a:srgbClr val="FFFF00"/>
                </a:solidFill>
                <a:effectLst/>
                <a:uLnTx/>
                <a:uFillTx/>
                <a:latin typeface="Corbel"/>
                <a:ea typeface="+mn-ea"/>
                <a:cs typeface="+mn-cs"/>
              </a:rPr>
              <a:t>x</a:t>
            </a:r>
          </a:p>
        </p:txBody>
      </p:sp>
    </p:spTree>
    <p:extLst>
      <p:ext uri="{BB962C8B-B14F-4D97-AF65-F5344CB8AC3E}">
        <p14:creationId xmlns:p14="http://schemas.microsoft.com/office/powerpoint/2010/main" val="2955032942"/>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ctrTitle"/>
          </p:nvPr>
        </p:nvSpPr>
        <p:spPr>
          <a:xfrm>
            <a:off x="1164450" y="2177480"/>
            <a:ext cx="7272300" cy="4680520"/>
          </a:xfrm>
        </p:spPr>
        <p:txBody>
          <a:bodyPr>
            <a:noAutofit/>
          </a:bodyPr>
          <a:lstStyle/>
          <a:p>
            <a:pPr algn="l"/>
            <a:r>
              <a:rPr lang="fr-BE" sz="3600" b="0" cap="none" dirty="0">
                <a:solidFill>
                  <a:schemeClr val="tx1"/>
                </a:solidFill>
                <a:effectLst/>
                <a:latin typeface="Lucida Bright" panose="02040602050505020304" pitchFamily="18" charset="0"/>
              </a:rPr>
              <a:t>R/ Je suis dans le joie</a:t>
            </a:r>
            <a:br>
              <a:rPr lang="fr-BE" sz="3600" b="0" cap="none" dirty="0">
                <a:solidFill>
                  <a:schemeClr val="tx1"/>
                </a:solidFill>
                <a:effectLst/>
                <a:latin typeface="Lucida Bright" panose="02040602050505020304" pitchFamily="18" charset="0"/>
              </a:rPr>
            </a:br>
            <a:r>
              <a:rPr lang="fr-BE" sz="3600" b="0" cap="none" dirty="0">
                <a:solidFill>
                  <a:schemeClr val="tx1"/>
                </a:solidFill>
                <a:effectLst/>
                <a:latin typeface="Lucida Bright" panose="02040602050505020304" pitchFamily="18" charset="0"/>
              </a:rPr>
              <a:t>une joie immense </a:t>
            </a:r>
            <a:br>
              <a:rPr lang="fr-BE" sz="3600" b="0" cap="none" dirty="0">
                <a:solidFill>
                  <a:schemeClr val="tx1"/>
                </a:solidFill>
                <a:effectLst/>
                <a:latin typeface="Lucida Bright" panose="02040602050505020304" pitchFamily="18" charset="0"/>
              </a:rPr>
            </a:br>
            <a:r>
              <a:rPr lang="fr-BE" sz="3600" b="0" cap="none" dirty="0">
                <a:solidFill>
                  <a:schemeClr val="tx1"/>
                </a:solidFill>
                <a:effectLst/>
                <a:latin typeface="Lucida Bright" panose="02040602050505020304" pitchFamily="18" charset="0"/>
              </a:rPr>
              <a:t>je suis dans l allégresse</a:t>
            </a:r>
            <a:br>
              <a:rPr lang="fr-BE" sz="3600" b="0" cap="none" dirty="0">
                <a:solidFill>
                  <a:schemeClr val="tx1"/>
                </a:solidFill>
                <a:effectLst/>
                <a:latin typeface="Lucida Bright" panose="02040602050505020304" pitchFamily="18" charset="0"/>
              </a:rPr>
            </a:br>
            <a:r>
              <a:rPr lang="fr-BE" sz="3600" b="0" cap="none" dirty="0">
                <a:solidFill>
                  <a:schemeClr val="tx1"/>
                </a:solidFill>
                <a:effectLst/>
                <a:latin typeface="Lucida Bright" panose="02040602050505020304" pitchFamily="18" charset="0"/>
              </a:rPr>
              <a:t>Car mon Dieu m a libéré!</a:t>
            </a:r>
            <a:br>
              <a:rPr lang="fr-BE" sz="3600" b="0" cap="none" dirty="0">
                <a:solidFill>
                  <a:schemeClr val="tx1"/>
                </a:solidFill>
                <a:effectLst/>
                <a:latin typeface="Lucida Bright" panose="02040602050505020304" pitchFamily="18" charset="0"/>
              </a:rPr>
            </a:br>
            <a:r>
              <a:rPr lang="fr-BE" sz="3600" b="0" cap="none" dirty="0">
                <a:solidFill>
                  <a:schemeClr val="tx1"/>
                </a:solidFill>
                <a:effectLst/>
                <a:latin typeface="Lucida Bright" panose="02040602050505020304" pitchFamily="18" charset="0"/>
              </a:rPr>
              <a:t>(BIS)</a:t>
            </a:r>
            <a:br>
              <a:rPr lang="fr-BE" sz="3600" b="0" cap="none" dirty="0">
                <a:solidFill>
                  <a:schemeClr val="tx1"/>
                </a:solidFill>
                <a:effectLst/>
                <a:latin typeface="Lucida Bright" panose="02040602050505020304" pitchFamily="18" charset="0"/>
              </a:rPr>
            </a:br>
            <a:br>
              <a:rPr lang="fr-BE" sz="3200" dirty="0">
                <a:solidFill>
                  <a:schemeClr val="accent5">
                    <a:lumMod val="75000"/>
                  </a:schemeClr>
                </a:solidFill>
                <a:latin typeface="Comic Sans MS" pitchFamily="66" charset="0"/>
              </a:rPr>
            </a:br>
            <a:endParaRPr lang="fr-BE" sz="3200" dirty="0">
              <a:solidFill>
                <a:schemeClr val="accent5">
                  <a:lumMod val="75000"/>
                </a:schemeClr>
              </a:solidFill>
              <a:latin typeface="Comic Sans MS" pitchFamily="66" charset="0"/>
            </a:endParaRPr>
          </a:p>
        </p:txBody>
      </p:sp>
      <p:sp>
        <p:nvSpPr>
          <p:cNvPr id="6" name="Titre 1"/>
          <p:cNvSpPr txBox="1">
            <a:spLocks/>
          </p:cNvSpPr>
          <p:nvPr/>
        </p:nvSpPr>
        <p:spPr>
          <a:xfrm>
            <a:off x="914400" y="512064"/>
            <a:ext cx="7772400" cy="914400"/>
          </a:xfrm>
          <a:prstGeom prst="rect">
            <a:avLst/>
          </a:prstGeom>
        </p:spPr>
        <p:txBody>
          <a:bodyPr vert="horz" anchor="t">
            <a:noAutofit/>
          </a:bodyPr>
          <a:lstStyle>
            <a:defPPr>
              <a:defRPr lang="fr-FR"/>
            </a:defPPr>
            <a:lvl1pPr algn="ctr">
              <a:spcBef>
                <a:spcPct val="0"/>
              </a:spcBef>
              <a:buNone/>
              <a:defRPr kumimoji="0" sz="4800" b="1" spc="-100" baseline="0">
                <a:solidFill>
                  <a:srgbClr val="FFFF5B"/>
                </a:solidFill>
                <a:latin typeface="+mj-lt"/>
                <a:ea typeface="+mj-ea"/>
                <a:cs typeface="+mj-cs"/>
              </a:defRPr>
            </a:lvl1pPr>
          </a:lstStyle>
          <a:p>
            <a:r>
              <a:rPr lang="fr-BE" sz="4000" dirty="0"/>
              <a:t>CHANT d’accueil pour Hugo, baptise le 26 Décembre</a:t>
            </a:r>
          </a:p>
        </p:txBody>
      </p:sp>
    </p:spTree>
    <p:extLst>
      <p:ext uri="{BB962C8B-B14F-4D97-AF65-F5344CB8AC3E}">
        <p14:creationId xmlns:p14="http://schemas.microsoft.com/office/powerpoint/2010/main" val="4038308899"/>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ctrTitle"/>
          </p:nvPr>
        </p:nvSpPr>
        <p:spPr>
          <a:xfrm>
            <a:off x="696398" y="2177480"/>
            <a:ext cx="8208404" cy="4680520"/>
          </a:xfrm>
        </p:spPr>
        <p:txBody>
          <a:bodyPr>
            <a:noAutofit/>
          </a:bodyPr>
          <a:lstStyle/>
          <a:p>
            <a:pPr algn="l"/>
            <a:r>
              <a:rPr lang="fr-BE" sz="3600" b="0" cap="none" dirty="0">
                <a:solidFill>
                  <a:schemeClr val="tx1"/>
                </a:solidFill>
                <a:effectLst/>
                <a:latin typeface="Lucida Bright" panose="02040602050505020304" pitchFamily="18" charset="0"/>
              </a:rPr>
              <a:t>1. Je chanterai de tout cœur,</a:t>
            </a:r>
            <a:br>
              <a:rPr lang="fr-BE" sz="3600" b="0" cap="none" dirty="0">
                <a:solidFill>
                  <a:schemeClr val="tx1"/>
                </a:solidFill>
                <a:effectLst/>
                <a:latin typeface="Lucida Bright" panose="02040602050505020304" pitchFamily="18" charset="0"/>
              </a:rPr>
            </a:br>
            <a:r>
              <a:rPr lang="fr-BE" sz="3600" b="0" cap="none" dirty="0">
                <a:solidFill>
                  <a:schemeClr val="tx1"/>
                </a:solidFill>
                <a:effectLst/>
                <a:latin typeface="Lucida Bright" panose="02040602050505020304" pitchFamily="18" charset="0"/>
              </a:rPr>
              <a:t>Les merveilles de Jésus mon Seigneur</a:t>
            </a:r>
            <a:br>
              <a:rPr lang="fr-BE" sz="3600" b="0" cap="none" dirty="0">
                <a:solidFill>
                  <a:schemeClr val="tx1"/>
                </a:solidFill>
                <a:effectLst/>
                <a:latin typeface="Lucida Bright" panose="02040602050505020304" pitchFamily="18" charset="0"/>
              </a:rPr>
            </a:br>
            <a:r>
              <a:rPr lang="fr-BE" sz="3600" b="0" cap="none" dirty="0">
                <a:solidFill>
                  <a:schemeClr val="tx1"/>
                </a:solidFill>
                <a:effectLst/>
                <a:latin typeface="Lucida Bright" panose="02040602050505020304" pitchFamily="18" charset="0"/>
              </a:rPr>
              <a:t>Il m a ôté des ténèbres</a:t>
            </a:r>
            <a:br>
              <a:rPr lang="fr-BE" sz="3600" b="0" cap="none" dirty="0">
                <a:solidFill>
                  <a:schemeClr val="tx1"/>
                </a:solidFill>
                <a:effectLst/>
                <a:latin typeface="Lucida Bright" panose="02040602050505020304" pitchFamily="18" charset="0"/>
              </a:rPr>
            </a:br>
            <a:r>
              <a:rPr lang="fr-BE" sz="3600" b="0" cap="none" dirty="0">
                <a:solidFill>
                  <a:schemeClr val="tx1"/>
                </a:solidFill>
                <a:effectLst/>
                <a:latin typeface="Lucida Bright" panose="02040602050505020304" pitchFamily="18" charset="0"/>
              </a:rPr>
              <a:t>Il m a délivré de tout péché</a:t>
            </a:r>
            <a:br>
              <a:rPr lang="fr-BE" sz="3600" b="0" cap="none" dirty="0">
                <a:solidFill>
                  <a:schemeClr val="tx1"/>
                </a:solidFill>
                <a:effectLst/>
                <a:latin typeface="Lucida Bright" panose="02040602050505020304" pitchFamily="18" charset="0"/>
              </a:rPr>
            </a:br>
            <a:br>
              <a:rPr lang="fr-BE" sz="3200" dirty="0">
                <a:solidFill>
                  <a:schemeClr val="accent5">
                    <a:lumMod val="75000"/>
                  </a:schemeClr>
                </a:solidFill>
                <a:latin typeface="Comic Sans MS" pitchFamily="66" charset="0"/>
              </a:rPr>
            </a:br>
            <a:endParaRPr lang="fr-BE" sz="3200" dirty="0">
              <a:solidFill>
                <a:schemeClr val="accent5">
                  <a:lumMod val="75000"/>
                </a:schemeClr>
              </a:solidFill>
              <a:latin typeface="Comic Sans MS" pitchFamily="66" charset="0"/>
            </a:endParaRPr>
          </a:p>
        </p:txBody>
      </p:sp>
      <p:sp>
        <p:nvSpPr>
          <p:cNvPr id="6" name="Titre 1"/>
          <p:cNvSpPr txBox="1">
            <a:spLocks/>
          </p:cNvSpPr>
          <p:nvPr/>
        </p:nvSpPr>
        <p:spPr>
          <a:xfrm>
            <a:off x="914400" y="512064"/>
            <a:ext cx="7772400" cy="914400"/>
          </a:xfrm>
          <a:prstGeom prst="rect">
            <a:avLst/>
          </a:prstGeom>
        </p:spPr>
        <p:txBody>
          <a:bodyPr vert="horz" anchor="t">
            <a:noAutofit/>
          </a:bodyPr>
          <a:lstStyle>
            <a:defPPr>
              <a:defRPr lang="fr-FR"/>
            </a:defPPr>
            <a:lvl1pPr algn="ctr">
              <a:spcBef>
                <a:spcPct val="0"/>
              </a:spcBef>
              <a:buNone/>
              <a:defRPr kumimoji="0" sz="4800" b="1" spc="-100" baseline="0">
                <a:solidFill>
                  <a:srgbClr val="FFFF5B"/>
                </a:solidFill>
                <a:latin typeface="+mj-lt"/>
                <a:ea typeface="+mj-ea"/>
                <a:cs typeface="+mj-cs"/>
              </a:defRPr>
            </a:lvl1pPr>
          </a:lstStyle>
          <a:p>
            <a:r>
              <a:rPr lang="fr-BE" sz="4000" dirty="0"/>
              <a:t>CHANT d’accueil pour Hugo, baptise le 26 Décembre</a:t>
            </a:r>
          </a:p>
        </p:txBody>
      </p:sp>
    </p:spTree>
    <p:extLst>
      <p:ext uri="{BB962C8B-B14F-4D97-AF65-F5344CB8AC3E}">
        <p14:creationId xmlns:p14="http://schemas.microsoft.com/office/powerpoint/2010/main" val="3384146786"/>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ctrTitle"/>
          </p:nvPr>
        </p:nvSpPr>
        <p:spPr>
          <a:xfrm>
            <a:off x="1164450" y="2177480"/>
            <a:ext cx="7272300" cy="4680520"/>
          </a:xfrm>
        </p:spPr>
        <p:txBody>
          <a:bodyPr>
            <a:noAutofit/>
          </a:bodyPr>
          <a:lstStyle/>
          <a:p>
            <a:pPr algn="l"/>
            <a:r>
              <a:rPr lang="fr-BE" sz="3600" b="0" cap="none" dirty="0">
                <a:solidFill>
                  <a:schemeClr val="tx1"/>
                </a:solidFill>
                <a:effectLst/>
                <a:latin typeface="Lucida Bright" panose="02040602050505020304" pitchFamily="18" charset="0"/>
              </a:rPr>
              <a:t>R/ Je suis dans le joie</a:t>
            </a:r>
            <a:br>
              <a:rPr lang="fr-BE" sz="3600" b="0" cap="none" dirty="0">
                <a:solidFill>
                  <a:schemeClr val="tx1"/>
                </a:solidFill>
                <a:effectLst/>
                <a:latin typeface="Lucida Bright" panose="02040602050505020304" pitchFamily="18" charset="0"/>
              </a:rPr>
            </a:br>
            <a:r>
              <a:rPr lang="fr-BE" sz="3600" b="0" cap="none" dirty="0">
                <a:solidFill>
                  <a:schemeClr val="tx1"/>
                </a:solidFill>
                <a:effectLst/>
                <a:latin typeface="Lucida Bright" panose="02040602050505020304" pitchFamily="18" charset="0"/>
              </a:rPr>
              <a:t>une joie immense </a:t>
            </a:r>
            <a:br>
              <a:rPr lang="fr-BE" sz="3600" b="0" cap="none" dirty="0">
                <a:solidFill>
                  <a:schemeClr val="tx1"/>
                </a:solidFill>
                <a:effectLst/>
                <a:latin typeface="Lucida Bright" panose="02040602050505020304" pitchFamily="18" charset="0"/>
              </a:rPr>
            </a:br>
            <a:r>
              <a:rPr lang="fr-BE" sz="3600" b="0" cap="none" dirty="0">
                <a:solidFill>
                  <a:schemeClr val="tx1"/>
                </a:solidFill>
                <a:effectLst/>
                <a:latin typeface="Lucida Bright" panose="02040602050505020304" pitchFamily="18" charset="0"/>
              </a:rPr>
              <a:t>je suis dans l allégresse</a:t>
            </a:r>
            <a:br>
              <a:rPr lang="fr-BE" sz="3600" b="0" cap="none" dirty="0">
                <a:solidFill>
                  <a:schemeClr val="tx1"/>
                </a:solidFill>
                <a:effectLst/>
                <a:latin typeface="Lucida Bright" panose="02040602050505020304" pitchFamily="18" charset="0"/>
              </a:rPr>
            </a:br>
            <a:r>
              <a:rPr lang="fr-BE" sz="3600" b="0" cap="none" dirty="0">
                <a:solidFill>
                  <a:schemeClr val="tx1"/>
                </a:solidFill>
                <a:effectLst/>
                <a:latin typeface="Lucida Bright" panose="02040602050505020304" pitchFamily="18" charset="0"/>
              </a:rPr>
              <a:t>Car mon Dieu m a libéré!</a:t>
            </a:r>
            <a:br>
              <a:rPr lang="fr-BE" sz="3600" b="0" cap="none" dirty="0">
                <a:solidFill>
                  <a:schemeClr val="tx1"/>
                </a:solidFill>
                <a:effectLst/>
                <a:latin typeface="Lucida Bright" panose="02040602050505020304" pitchFamily="18" charset="0"/>
              </a:rPr>
            </a:br>
            <a:r>
              <a:rPr lang="fr-BE" sz="3600" b="0" cap="none" dirty="0">
                <a:solidFill>
                  <a:schemeClr val="tx1"/>
                </a:solidFill>
                <a:effectLst/>
                <a:latin typeface="Lucida Bright" panose="02040602050505020304" pitchFamily="18" charset="0"/>
              </a:rPr>
              <a:t>(BIS)</a:t>
            </a:r>
            <a:br>
              <a:rPr lang="fr-BE" sz="3600" b="0" cap="none" dirty="0">
                <a:solidFill>
                  <a:schemeClr val="tx1"/>
                </a:solidFill>
                <a:effectLst/>
                <a:latin typeface="Lucida Bright" panose="02040602050505020304" pitchFamily="18" charset="0"/>
              </a:rPr>
            </a:br>
            <a:br>
              <a:rPr lang="fr-BE" sz="3200" dirty="0">
                <a:solidFill>
                  <a:schemeClr val="accent5">
                    <a:lumMod val="75000"/>
                  </a:schemeClr>
                </a:solidFill>
                <a:latin typeface="Comic Sans MS" pitchFamily="66" charset="0"/>
              </a:rPr>
            </a:br>
            <a:endParaRPr lang="fr-BE" sz="3200" dirty="0">
              <a:solidFill>
                <a:schemeClr val="accent5">
                  <a:lumMod val="75000"/>
                </a:schemeClr>
              </a:solidFill>
              <a:latin typeface="Comic Sans MS" pitchFamily="66" charset="0"/>
            </a:endParaRPr>
          </a:p>
        </p:txBody>
      </p:sp>
      <p:sp>
        <p:nvSpPr>
          <p:cNvPr id="6" name="Titre 1"/>
          <p:cNvSpPr txBox="1">
            <a:spLocks/>
          </p:cNvSpPr>
          <p:nvPr/>
        </p:nvSpPr>
        <p:spPr>
          <a:xfrm>
            <a:off x="914400" y="512064"/>
            <a:ext cx="7772400" cy="914400"/>
          </a:xfrm>
          <a:prstGeom prst="rect">
            <a:avLst/>
          </a:prstGeom>
        </p:spPr>
        <p:txBody>
          <a:bodyPr vert="horz" anchor="t">
            <a:noAutofit/>
          </a:bodyPr>
          <a:lstStyle>
            <a:defPPr>
              <a:defRPr lang="fr-FR"/>
            </a:defPPr>
            <a:lvl1pPr algn="ctr">
              <a:spcBef>
                <a:spcPct val="0"/>
              </a:spcBef>
              <a:buNone/>
              <a:defRPr kumimoji="0" sz="4800" b="1" spc="-100" baseline="0">
                <a:solidFill>
                  <a:srgbClr val="FFFF5B"/>
                </a:solidFill>
                <a:latin typeface="+mj-lt"/>
                <a:ea typeface="+mj-ea"/>
                <a:cs typeface="+mj-cs"/>
              </a:defRPr>
            </a:lvl1pPr>
          </a:lstStyle>
          <a:p>
            <a:r>
              <a:rPr lang="fr-BE" sz="4000" dirty="0"/>
              <a:t>CHANT d’accueil pour Hugo, baptise le 26 Décembre</a:t>
            </a:r>
          </a:p>
        </p:txBody>
      </p:sp>
    </p:spTree>
    <p:extLst>
      <p:ext uri="{BB962C8B-B14F-4D97-AF65-F5344CB8AC3E}">
        <p14:creationId xmlns:p14="http://schemas.microsoft.com/office/powerpoint/2010/main" val="2004724150"/>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374451" y="243487"/>
            <a:ext cx="2156360" cy="830997"/>
          </a:xfrm>
          <a:prstGeom prst="rect">
            <a:avLst/>
          </a:prstGeom>
        </p:spPr>
        <p:txBody>
          <a:bodyPr wrap="none">
            <a:spAutoFit/>
          </a:bodyPr>
          <a:lstStyle/>
          <a:p>
            <a:pPr algn="ctr">
              <a:spcBef>
                <a:spcPct val="0"/>
              </a:spcBef>
              <a:defRPr/>
            </a:pPr>
            <a:r>
              <a:rPr lang="fr-BE" sz="4800" b="1" dirty="0">
                <a:solidFill>
                  <a:srgbClr val="FFFF00"/>
                </a:solidFill>
              </a:rPr>
              <a:t>CREDO</a:t>
            </a:r>
          </a:p>
        </p:txBody>
      </p:sp>
      <p:sp>
        <p:nvSpPr>
          <p:cNvPr id="4" name="ZoneTexte 3"/>
          <p:cNvSpPr txBox="1"/>
          <p:nvPr/>
        </p:nvSpPr>
        <p:spPr>
          <a:xfrm>
            <a:off x="251520" y="1484784"/>
            <a:ext cx="8352928" cy="6063198"/>
          </a:xfrm>
          <a:prstGeom prst="rect">
            <a:avLst/>
          </a:prstGeom>
          <a:noFill/>
        </p:spPr>
        <p:txBody>
          <a:bodyPr wrap="square" rtlCol="0">
            <a:spAutoFit/>
          </a:bodyPr>
          <a:lstStyle/>
          <a:p>
            <a:pPr algn="ctr"/>
            <a:r>
              <a:rPr lang="fr-BE" sz="4400" dirty="0">
                <a:solidFill>
                  <a:prstClr val="white"/>
                </a:solidFill>
                <a:latin typeface="Lucida Bright" panose="02040602050505020304" pitchFamily="18" charset="0"/>
              </a:rPr>
              <a:t>Je crois en l’Esprit-Saint, </a:t>
            </a:r>
            <a:br>
              <a:rPr lang="fr-BE" sz="4400" dirty="0">
                <a:solidFill>
                  <a:prstClr val="white"/>
                </a:solidFill>
                <a:latin typeface="Lucida Bright" panose="02040602050505020304" pitchFamily="18" charset="0"/>
              </a:rPr>
            </a:br>
            <a:r>
              <a:rPr lang="fr-BE" sz="4400" dirty="0">
                <a:solidFill>
                  <a:prstClr val="white"/>
                </a:solidFill>
                <a:latin typeface="Lucida Bright" panose="02040602050505020304" pitchFamily="18" charset="0"/>
              </a:rPr>
              <a:t>A la sainte Eglise catholique, </a:t>
            </a:r>
            <a:br>
              <a:rPr lang="fr-BE" sz="4400" dirty="0">
                <a:solidFill>
                  <a:prstClr val="white"/>
                </a:solidFill>
                <a:latin typeface="Lucida Bright" panose="02040602050505020304" pitchFamily="18" charset="0"/>
              </a:rPr>
            </a:br>
            <a:r>
              <a:rPr lang="fr-BE" sz="4400" dirty="0">
                <a:solidFill>
                  <a:prstClr val="white"/>
                </a:solidFill>
                <a:latin typeface="Lucida Bright" panose="02040602050505020304" pitchFamily="18" charset="0"/>
              </a:rPr>
              <a:t>A la communion des saints, </a:t>
            </a:r>
            <a:br>
              <a:rPr lang="fr-BE" sz="4400" dirty="0">
                <a:solidFill>
                  <a:prstClr val="white"/>
                </a:solidFill>
                <a:latin typeface="Lucida Bright" panose="02040602050505020304" pitchFamily="18" charset="0"/>
              </a:rPr>
            </a:br>
            <a:r>
              <a:rPr lang="fr-BE" sz="4400" dirty="0">
                <a:solidFill>
                  <a:prstClr val="white"/>
                </a:solidFill>
                <a:latin typeface="Lucida Bright" panose="02040602050505020304" pitchFamily="18" charset="0"/>
              </a:rPr>
              <a:t>A la rémission des péchés, </a:t>
            </a:r>
            <a:br>
              <a:rPr lang="fr-BE" sz="4400" dirty="0">
                <a:solidFill>
                  <a:prstClr val="white"/>
                </a:solidFill>
                <a:latin typeface="Lucida Bright" panose="02040602050505020304" pitchFamily="18" charset="0"/>
              </a:rPr>
            </a:br>
            <a:r>
              <a:rPr lang="fr-BE" sz="4400" dirty="0">
                <a:solidFill>
                  <a:prstClr val="white"/>
                </a:solidFill>
                <a:latin typeface="Lucida Bright" panose="02040602050505020304" pitchFamily="18" charset="0"/>
              </a:rPr>
              <a:t>A la résurrection de la chair, </a:t>
            </a:r>
            <a:br>
              <a:rPr lang="fr-BE" sz="4400" dirty="0">
                <a:solidFill>
                  <a:prstClr val="white"/>
                </a:solidFill>
                <a:latin typeface="Lucida Bright" panose="02040602050505020304" pitchFamily="18" charset="0"/>
              </a:rPr>
            </a:br>
            <a:r>
              <a:rPr lang="fr-BE" sz="4400" dirty="0">
                <a:solidFill>
                  <a:prstClr val="white"/>
                </a:solidFill>
                <a:latin typeface="Lucida Bright" panose="02040602050505020304" pitchFamily="18" charset="0"/>
              </a:rPr>
              <a:t>A la vie éternelle. </a:t>
            </a:r>
          </a:p>
          <a:p>
            <a:pPr algn="ctr"/>
            <a:r>
              <a:rPr lang="fr-BE" sz="4400" dirty="0">
                <a:solidFill>
                  <a:prstClr val="white"/>
                </a:solidFill>
                <a:latin typeface="Lucida Bright" panose="02040602050505020304" pitchFamily="18" charset="0"/>
              </a:rPr>
              <a:t>Amen.</a:t>
            </a:r>
          </a:p>
          <a:p>
            <a:pPr algn="ctr"/>
            <a:r>
              <a:rPr lang="fr-BE" sz="4400" dirty="0">
                <a:solidFill>
                  <a:prstClr val="white"/>
                </a:solidFill>
                <a:latin typeface="Lucida Bright" panose="02040602050505020304" pitchFamily="18" charset="0"/>
              </a:rPr>
              <a:t> </a:t>
            </a:r>
            <a:br>
              <a:rPr lang="fr-BE" sz="4400" dirty="0">
                <a:solidFill>
                  <a:prstClr val="white"/>
                </a:solidFill>
                <a:latin typeface="Lucida Bright" panose="02040602050505020304" pitchFamily="18" charset="0"/>
              </a:rPr>
            </a:br>
            <a:endParaRPr lang="fr-BE" sz="3600" b="1" dirty="0">
              <a:solidFill>
                <a:prstClr val="white"/>
              </a:solidFill>
            </a:endParaRPr>
          </a:p>
        </p:txBody>
      </p:sp>
    </p:spTree>
    <p:extLst>
      <p:ext uri="{BB962C8B-B14F-4D97-AF65-F5344CB8AC3E}">
        <p14:creationId xmlns:p14="http://schemas.microsoft.com/office/powerpoint/2010/main" val="1417279369"/>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txBox="1">
            <a:spLocks/>
          </p:cNvSpPr>
          <p:nvPr/>
        </p:nvSpPr>
        <p:spPr>
          <a:xfrm>
            <a:off x="904056" y="-99392"/>
            <a:ext cx="7772400" cy="1584176"/>
          </a:xfrm>
          <a:prstGeom prst="rect">
            <a:avLst/>
          </a:prstGeom>
        </p:spPr>
        <p:txBody>
          <a:bodyPr vert="horz" anchor="t">
            <a:noAutofit/>
          </a:bodyPr>
          <a:lstStyle>
            <a:lvl1pPr algn="ctr">
              <a:spcBef>
                <a:spcPct val="0"/>
              </a:spcBef>
              <a:buNone/>
              <a:defRPr kumimoji="0" sz="4800" b="1" spc="-100" baseline="0">
                <a:solidFill>
                  <a:srgbClr val="FFFF5B"/>
                </a:solidFill>
                <a:latin typeface="+mj-lt"/>
                <a:ea typeface="+mj-ea"/>
                <a:cs typeface="+mj-cs"/>
              </a:defRPr>
            </a:lvl1pPr>
            <a:extLst/>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BE" sz="4800" b="1" i="0" u="none" strike="noStrike" kern="1200" cap="none" spc="-100" normalizeH="0" baseline="0" noProof="0" dirty="0">
                <a:ln>
                  <a:noFill/>
                </a:ln>
                <a:solidFill>
                  <a:srgbClr val="FFFF5B"/>
                </a:solidFill>
                <a:effectLst/>
                <a:uLnTx/>
                <a:uFillTx/>
                <a:latin typeface="Gill Sans MT" panose="020B0502020104020203" pitchFamily="34" charset="0"/>
                <a:ea typeface="+mj-ea"/>
                <a:cs typeface="+mj-cs"/>
              </a:rPr>
              <a:t>Psaume – Toi seul me suffit</a:t>
            </a:r>
          </a:p>
          <a:p>
            <a:pPr marL="0" marR="0" lvl="0" indent="0" algn="ctr" defTabSz="914400" rtl="0" eaLnBrk="1" fontAlgn="auto" latinLnBrk="0" hangingPunct="1">
              <a:lnSpc>
                <a:spcPct val="100000"/>
              </a:lnSpc>
              <a:spcBef>
                <a:spcPct val="0"/>
              </a:spcBef>
              <a:spcAft>
                <a:spcPts val="0"/>
              </a:spcAft>
              <a:buClrTx/>
              <a:buSzTx/>
              <a:buFontTx/>
              <a:buNone/>
              <a:tabLst/>
              <a:defRPr/>
            </a:pPr>
            <a:r>
              <a:rPr lang="fr-BE" dirty="0" err="1">
                <a:latin typeface="Gill Sans MT" panose="020B0502020104020203" pitchFamily="34" charset="0"/>
              </a:rPr>
              <a:t>Crazy</a:t>
            </a:r>
            <a:r>
              <a:rPr lang="fr-BE" dirty="0">
                <a:latin typeface="Gill Sans MT" panose="020B0502020104020203" pitchFamily="34" charset="0"/>
              </a:rPr>
              <a:t> </a:t>
            </a:r>
            <a:r>
              <a:rPr lang="fr-BE" dirty="0" err="1">
                <a:latin typeface="Gill Sans MT" panose="020B0502020104020203" pitchFamily="34" charset="0"/>
              </a:rPr>
              <a:t>hope</a:t>
            </a:r>
            <a:endParaRPr kumimoji="0" lang="fr-BE" sz="4800" b="1" i="0" u="none" strike="noStrike" kern="1200" cap="none" spc="-100" normalizeH="0" baseline="0" noProof="0" dirty="0">
              <a:ln>
                <a:noFill/>
              </a:ln>
              <a:solidFill>
                <a:srgbClr val="FFFF5B"/>
              </a:solidFill>
              <a:effectLst/>
              <a:uLnTx/>
              <a:uFillTx/>
              <a:latin typeface="Gill Sans MT" panose="020B0502020104020203" pitchFamily="34" charset="0"/>
              <a:ea typeface="+mj-ea"/>
              <a:cs typeface="+mj-cs"/>
            </a:endParaRPr>
          </a:p>
        </p:txBody>
      </p:sp>
      <p:sp>
        <p:nvSpPr>
          <p:cNvPr id="3" name="Rectangle 2">
            <a:extLst>
              <a:ext uri="{FF2B5EF4-FFF2-40B4-BE49-F238E27FC236}">
                <a16:creationId xmlns:a16="http://schemas.microsoft.com/office/drawing/2014/main" id="{9AF40284-545B-4D09-AFC6-839687ACCE66}"/>
              </a:ext>
            </a:extLst>
          </p:cNvPr>
          <p:cNvSpPr/>
          <p:nvPr/>
        </p:nvSpPr>
        <p:spPr>
          <a:xfrm>
            <a:off x="613792" y="1348800"/>
            <a:ext cx="8352928" cy="550920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44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1/C’est auprès de toi que je trouve mon réconfort</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4400" dirty="0">
                <a:solidFill>
                  <a:prstClr val="white"/>
                </a:solidFill>
                <a:latin typeface="Lucida Bright" panose="02040602050505020304" pitchFamily="18" charset="0"/>
              </a:rPr>
              <a:t>Et c’est dans tes bras </a:t>
            </a:r>
            <a:r>
              <a:rPr lang="fr-FR" sz="4400" dirty="0" err="1">
                <a:solidFill>
                  <a:prstClr val="white"/>
                </a:solidFill>
                <a:latin typeface="Lucida Bright" panose="02040602050505020304" pitchFamily="18" charset="0"/>
              </a:rPr>
              <a:t>qque</a:t>
            </a:r>
            <a:r>
              <a:rPr lang="fr-FR" sz="4400" dirty="0">
                <a:solidFill>
                  <a:prstClr val="white"/>
                </a:solidFill>
                <a:latin typeface="Lucida Bright" panose="02040602050505020304" pitchFamily="18" charset="0"/>
              </a:rPr>
              <a:t> je suis réellement fort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44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J’étais loin de toi et </a:t>
            </a:r>
            <a:r>
              <a:rPr lang="fr-FR" sz="4400" dirty="0">
                <a:solidFill>
                  <a:prstClr val="white"/>
                </a:solidFill>
                <a:latin typeface="Lucida Bright" panose="02040602050505020304" pitchFamily="18" charset="0"/>
              </a:rPr>
              <a:t>je sais que j’avais tort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44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Maintenant je vois</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4400" dirty="0">
                <a:solidFill>
                  <a:prstClr val="white"/>
                </a:solidFill>
                <a:latin typeface="Lucida Bright" panose="02040602050505020304" pitchFamily="18" charset="0"/>
              </a:rPr>
              <a:t>Dans ma vie se lève l’Aurore</a:t>
            </a:r>
            <a:endParaRPr kumimoji="0" lang="fr-FR" sz="44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endParaRPr>
          </a:p>
        </p:txBody>
      </p:sp>
      <p:sp>
        <p:nvSpPr>
          <p:cNvPr id="4" name="TextBox 3"/>
          <p:cNvSpPr txBox="1"/>
          <p:nvPr/>
        </p:nvSpPr>
        <p:spPr>
          <a:xfrm rot="16200000">
            <a:off x="-321009" y="3386901"/>
            <a:ext cx="108234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orbel"/>
                <a:ea typeface="+mn-ea"/>
                <a:cs typeface="+mn-cs"/>
              </a:rPr>
              <a:t>@Impact</a:t>
            </a:r>
            <a:endParaRPr kumimoji="0" lang="fr-BE" sz="1800" b="0" i="0" u="none" strike="noStrike" kern="1200" cap="none" spc="0" normalizeH="0" baseline="0" noProof="0" dirty="0">
              <a:ln>
                <a:noFill/>
              </a:ln>
              <a:solidFill>
                <a:prstClr val="white"/>
              </a:solidFill>
              <a:effectLst/>
              <a:uLnTx/>
              <a:uFillTx/>
              <a:latin typeface="Corbel"/>
              <a:ea typeface="+mn-ea"/>
              <a:cs typeface="+mn-cs"/>
            </a:endParaRPr>
          </a:p>
        </p:txBody>
      </p:sp>
    </p:spTree>
    <p:extLst>
      <p:ext uri="{BB962C8B-B14F-4D97-AF65-F5344CB8AC3E}">
        <p14:creationId xmlns:p14="http://schemas.microsoft.com/office/powerpoint/2010/main" val="647552188"/>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txBox="1">
            <a:spLocks/>
          </p:cNvSpPr>
          <p:nvPr/>
        </p:nvSpPr>
        <p:spPr>
          <a:xfrm>
            <a:off x="904056" y="-99392"/>
            <a:ext cx="7772400" cy="1584176"/>
          </a:xfrm>
          <a:prstGeom prst="rect">
            <a:avLst/>
          </a:prstGeom>
        </p:spPr>
        <p:txBody>
          <a:bodyPr vert="horz" anchor="t">
            <a:noAutofit/>
          </a:bodyPr>
          <a:lstStyle>
            <a:lvl1pPr algn="ctr">
              <a:spcBef>
                <a:spcPct val="0"/>
              </a:spcBef>
              <a:buNone/>
              <a:defRPr kumimoji="0" sz="4800" b="1" spc="-100" baseline="0">
                <a:solidFill>
                  <a:srgbClr val="FFFF5B"/>
                </a:solidFill>
                <a:latin typeface="+mj-lt"/>
                <a:ea typeface="+mj-ea"/>
                <a:cs typeface="+mj-cs"/>
              </a:defRPr>
            </a:lvl1pPr>
            <a:extLst/>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BE" sz="4800" b="1" i="0" u="none" strike="noStrike" kern="1200" cap="none" spc="-100" normalizeH="0" baseline="0" noProof="0" dirty="0">
                <a:ln>
                  <a:noFill/>
                </a:ln>
                <a:solidFill>
                  <a:srgbClr val="FFFF5B"/>
                </a:solidFill>
                <a:effectLst/>
                <a:uLnTx/>
                <a:uFillTx/>
                <a:latin typeface="Gill Sans MT" panose="020B0502020104020203" pitchFamily="34" charset="0"/>
                <a:ea typeface="+mj-ea"/>
                <a:cs typeface="+mj-cs"/>
              </a:rPr>
              <a:t>Psaume -</a:t>
            </a:r>
          </a:p>
        </p:txBody>
      </p:sp>
      <p:sp>
        <p:nvSpPr>
          <p:cNvPr id="3" name="Rectangle 2">
            <a:extLst>
              <a:ext uri="{FF2B5EF4-FFF2-40B4-BE49-F238E27FC236}">
                <a16:creationId xmlns:a16="http://schemas.microsoft.com/office/drawing/2014/main" id="{9AF40284-545B-4D09-AFC6-839687ACCE66}"/>
              </a:ext>
            </a:extLst>
          </p:cNvPr>
          <p:cNvSpPr/>
          <p:nvPr/>
        </p:nvSpPr>
        <p:spPr>
          <a:xfrm>
            <a:off x="395536" y="816967"/>
            <a:ext cx="8352928" cy="550920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44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2/Que disparaissent tout ce qui t’empêche d’agir en moi</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4400" dirty="0">
                <a:solidFill>
                  <a:prstClr val="white"/>
                </a:solidFill>
                <a:latin typeface="Lucida Bright" panose="02040602050505020304" pitchFamily="18" charset="0"/>
              </a:rPr>
              <a:t>Je veux revenir, apprends-moi Seigneur à vivre par la foi</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44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Oh sois mon maître, je veux être mon D</a:t>
            </a:r>
            <a:r>
              <a:rPr lang="fr-FR" sz="4400" dirty="0" err="1">
                <a:solidFill>
                  <a:prstClr val="white"/>
                </a:solidFill>
                <a:latin typeface="Lucida Bright" panose="02040602050505020304" pitchFamily="18" charset="0"/>
              </a:rPr>
              <a:t>ieu</a:t>
            </a:r>
            <a:r>
              <a:rPr lang="fr-FR" sz="4400" dirty="0">
                <a:solidFill>
                  <a:prstClr val="white"/>
                </a:solidFill>
                <a:latin typeface="Lucida Bright" panose="02040602050505020304" pitchFamily="18" charset="0"/>
              </a:rPr>
              <a:t> où seras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44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Pour tout mon être, tu as un plan parfait et je le crois</a:t>
            </a:r>
          </a:p>
        </p:txBody>
      </p:sp>
      <p:sp>
        <p:nvSpPr>
          <p:cNvPr id="5" name="TextBox 4">
            <a:extLst>
              <a:ext uri="{FF2B5EF4-FFF2-40B4-BE49-F238E27FC236}">
                <a16:creationId xmlns:a16="http://schemas.microsoft.com/office/drawing/2014/main" id="{05C3478C-3648-4032-9441-2F865AF2F924}"/>
              </a:ext>
            </a:extLst>
          </p:cNvPr>
          <p:cNvSpPr txBox="1"/>
          <p:nvPr/>
        </p:nvSpPr>
        <p:spPr>
          <a:xfrm rot="16200000">
            <a:off x="-321009" y="3386901"/>
            <a:ext cx="108234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orbel"/>
                <a:ea typeface="+mn-ea"/>
                <a:cs typeface="+mn-cs"/>
              </a:rPr>
              <a:t>@Impact</a:t>
            </a:r>
            <a:endParaRPr kumimoji="0" lang="fr-BE" sz="1800" b="0" i="0" u="none" strike="noStrike" kern="1200" cap="none" spc="0" normalizeH="0" baseline="0" noProof="0" dirty="0">
              <a:ln>
                <a:noFill/>
              </a:ln>
              <a:solidFill>
                <a:prstClr val="white"/>
              </a:solidFill>
              <a:effectLst/>
              <a:uLnTx/>
              <a:uFillTx/>
              <a:latin typeface="Corbel"/>
              <a:ea typeface="+mn-ea"/>
              <a:cs typeface="+mn-cs"/>
            </a:endParaRPr>
          </a:p>
        </p:txBody>
      </p:sp>
    </p:spTree>
    <p:extLst>
      <p:ext uri="{BB962C8B-B14F-4D97-AF65-F5344CB8AC3E}">
        <p14:creationId xmlns:p14="http://schemas.microsoft.com/office/powerpoint/2010/main" val="3896915297"/>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txBox="1">
            <a:spLocks/>
          </p:cNvSpPr>
          <p:nvPr/>
        </p:nvSpPr>
        <p:spPr>
          <a:xfrm>
            <a:off x="904056" y="-99392"/>
            <a:ext cx="7772400" cy="1584176"/>
          </a:xfrm>
          <a:prstGeom prst="rect">
            <a:avLst/>
          </a:prstGeom>
        </p:spPr>
        <p:txBody>
          <a:bodyPr vert="horz" anchor="t">
            <a:noAutofit/>
          </a:bodyPr>
          <a:lstStyle>
            <a:lvl1pPr algn="ctr">
              <a:spcBef>
                <a:spcPct val="0"/>
              </a:spcBef>
              <a:buNone/>
              <a:defRPr kumimoji="0" sz="4800" b="1" spc="-100" baseline="0">
                <a:solidFill>
                  <a:srgbClr val="FFFF5B"/>
                </a:solidFill>
                <a:latin typeface="+mj-lt"/>
                <a:ea typeface="+mj-ea"/>
                <a:cs typeface="+mj-cs"/>
              </a:defRPr>
            </a:lvl1pPr>
            <a:extLst/>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BE" sz="4800" b="1" i="0" u="none" strike="noStrike" kern="1200" cap="none" spc="-100" normalizeH="0" baseline="0" noProof="0" dirty="0">
                <a:ln>
                  <a:noFill/>
                </a:ln>
                <a:solidFill>
                  <a:srgbClr val="FFFF5B"/>
                </a:solidFill>
                <a:effectLst/>
                <a:uLnTx/>
                <a:uFillTx/>
                <a:latin typeface="Gill Sans MT" panose="020B0502020104020203" pitchFamily="34" charset="0"/>
                <a:ea typeface="+mj-ea"/>
                <a:cs typeface="+mj-cs"/>
              </a:rPr>
              <a:t>Psaume -</a:t>
            </a:r>
          </a:p>
        </p:txBody>
      </p:sp>
      <p:sp>
        <p:nvSpPr>
          <p:cNvPr id="3" name="Rectangle 2">
            <a:extLst>
              <a:ext uri="{FF2B5EF4-FFF2-40B4-BE49-F238E27FC236}">
                <a16:creationId xmlns:a16="http://schemas.microsoft.com/office/drawing/2014/main" id="{9AF40284-545B-4D09-AFC6-839687ACCE66}"/>
              </a:ext>
            </a:extLst>
          </p:cNvPr>
          <p:cNvSpPr/>
          <p:nvPr/>
        </p:nvSpPr>
        <p:spPr>
          <a:xfrm>
            <a:off x="539552" y="1506264"/>
            <a:ext cx="8352928" cy="347787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44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R/Je veux plus de toi,</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4400" dirty="0">
                <a:solidFill>
                  <a:prstClr val="white"/>
                </a:solidFill>
                <a:latin typeface="Lucida Bright" panose="02040602050505020304" pitchFamily="18" charset="0"/>
              </a:rPr>
              <a:t>Seigneur rien que toi</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44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Dans ma </a:t>
            </a:r>
            <a:r>
              <a:rPr lang="fr-FR" sz="4400" dirty="0">
                <a:solidFill>
                  <a:prstClr val="white"/>
                </a:solidFill>
                <a:latin typeface="Lucida Bright" panose="02040602050505020304" pitchFamily="18" charset="0"/>
              </a:rPr>
              <a:t>vie soit le roi</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44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Car toi seul me suffit</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4400" dirty="0">
                <a:solidFill>
                  <a:prstClr val="white"/>
                </a:solidFill>
                <a:latin typeface="Lucida Bright" panose="02040602050505020304" pitchFamily="18" charset="0"/>
              </a:rPr>
              <a:t>Toi seul me suffit</a:t>
            </a:r>
            <a:endParaRPr kumimoji="0" lang="fr-FR" sz="44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endParaRPr>
          </a:p>
        </p:txBody>
      </p:sp>
      <p:sp>
        <p:nvSpPr>
          <p:cNvPr id="5" name="TextBox 4">
            <a:extLst>
              <a:ext uri="{FF2B5EF4-FFF2-40B4-BE49-F238E27FC236}">
                <a16:creationId xmlns:a16="http://schemas.microsoft.com/office/drawing/2014/main" id="{8BF5C02C-F473-4DFF-82C7-DA7F8E2281EC}"/>
              </a:ext>
            </a:extLst>
          </p:cNvPr>
          <p:cNvSpPr txBox="1"/>
          <p:nvPr/>
        </p:nvSpPr>
        <p:spPr>
          <a:xfrm rot="16200000">
            <a:off x="-321009" y="3386901"/>
            <a:ext cx="108234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orbel"/>
                <a:ea typeface="+mn-ea"/>
                <a:cs typeface="+mn-cs"/>
              </a:rPr>
              <a:t>@Impact</a:t>
            </a:r>
            <a:endParaRPr kumimoji="0" lang="fr-BE" sz="1800" b="0" i="0" u="none" strike="noStrike" kern="1200" cap="none" spc="0" normalizeH="0" baseline="0" noProof="0" dirty="0">
              <a:ln>
                <a:noFill/>
              </a:ln>
              <a:solidFill>
                <a:prstClr val="white"/>
              </a:solidFill>
              <a:effectLst/>
              <a:uLnTx/>
              <a:uFillTx/>
              <a:latin typeface="Corbel"/>
              <a:ea typeface="+mn-ea"/>
              <a:cs typeface="+mn-cs"/>
            </a:endParaRPr>
          </a:p>
        </p:txBody>
      </p:sp>
    </p:spTree>
    <p:extLst>
      <p:ext uri="{BB962C8B-B14F-4D97-AF65-F5344CB8AC3E}">
        <p14:creationId xmlns:p14="http://schemas.microsoft.com/office/powerpoint/2010/main" val="4143264207"/>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txBox="1">
            <a:spLocks/>
          </p:cNvSpPr>
          <p:nvPr/>
        </p:nvSpPr>
        <p:spPr>
          <a:xfrm>
            <a:off x="904056" y="-99392"/>
            <a:ext cx="7772400" cy="1584176"/>
          </a:xfrm>
          <a:prstGeom prst="rect">
            <a:avLst/>
          </a:prstGeom>
        </p:spPr>
        <p:txBody>
          <a:bodyPr vert="horz" anchor="t">
            <a:noAutofit/>
          </a:bodyPr>
          <a:lstStyle>
            <a:lvl1pPr algn="ctr">
              <a:spcBef>
                <a:spcPct val="0"/>
              </a:spcBef>
              <a:buNone/>
              <a:defRPr kumimoji="0" sz="4800" b="1" spc="-100" baseline="0">
                <a:solidFill>
                  <a:srgbClr val="FFFF5B"/>
                </a:solidFill>
                <a:latin typeface="+mj-lt"/>
                <a:ea typeface="+mj-ea"/>
                <a:cs typeface="+mj-cs"/>
              </a:defRPr>
            </a:lvl1pPr>
            <a:extLst/>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BE" sz="4800" b="1" i="0" u="none" strike="noStrike" kern="1200" cap="none" spc="-100" normalizeH="0" baseline="0" noProof="0" dirty="0">
                <a:ln>
                  <a:noFill/>
                </a:ln>
                <a:solidFill>
                  <a:srgbClr val="FFFF5B"/>
                </a:solidFill>
                <a:effectLst/>
                <a:uLnTx/>
                <a:uFillTx/>
                <a:latin typeface="Gill Sans MT" panose="020B0502020104020203" pitchFamily="34" charset="0"/>
                <a:ea typeface="+mj-ea"/>
                <a:cs typeface="+mj-cs"/>
              </a:rPr>
              <a:t>Psaume -</a:t>
            </a:r>
          </a:p>
        </p:txBody>
      </p:sp>
      <p:sp>
        <p:nvSpPr>
          <p:cNvPr id="3" name="Rectangle 2">
            <a:extLst>
              <a:ext uri="{FF2B5EF4-FFF2-40B4-BE49-F238E27FC236}">
                <a16:creationId xmlns:a16="http://schemas.microsoft.com/office/drawing/2014/main" id="{9AF40284-545B-4D09-AFC6-839687ACCE66}"/>
              </a:ext>
            </a:extLst>
          </p:cNvPr>
          <p:cNvSpPr/>
          <p:nvPr/>
        </p:nvSpPr>
        <p:spPr>
          <a:xfrm>
            <a:off x="539552" y="1506264"/>
            <a:ext cx="8352928" cy="483209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4400" dirty="0">
                <a:solidFill>
                  <a:prstClr val="white"/>
                </a:solidFill>
                <a:latin typeface="Lucida Bright" panose="02040602050505020304" pitchFamily="18" charset="0"/>
              </a:rPr>
              <a:t>3/Je ne veux plus vivre pour moi-même</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4400" dirty="0">
                <a:solidFill>
                  <a:prstClr val="white"/>
                </a:solidFill>
                <a:latin typeface="Lucida Bright" panose="02040602050505020304" pitchFamily="18" charset="0"/>
              </a:rPr>
              <a:t>Change mon cœur, seigneur change mon être</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4400" dirty="0">
                <a:solidFill>
                  <a:prstClr val="white"/>
                </a:solidFill>
                <a:latin typeface="Lucida Bright" panose="02040602050505020304" pitchFamily="18" charset="0"/>
              </a:rPr>
              <a:t>Fais de moi ton instrument</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4400" dirty="0">
                <a:solidFill>
                  <a:prstClr val="white"/>
                </a:solidFill>
                <a:latin typeface="Lucida Bright" panose="02040602050505020304" pitchFamily="18" charset="0"/>
              </a:rPr>
              <a:t>Je désire te suivre fidèlement x2</a:t>
            </a:r>
          </a:p>
        </p:txBody>
      </p:sp>
      <p:sp>
        <p:nvSpPr>
          <p:cNvPr id="5" name="TextBox 4">
            <a:extLst>
              <a:ext uri="{FF2B5EF4-FFF2-40B4-BE49-F238E27FC236}">
                <a16:creationId xmlns:a16="http://schemas.microsoft.com/office/drawing/2014/main" id="{5C41DB4A-7B24-4527-B10A-778A7D49768A}"/>
              </a:ext>
            </a:extLst>
          </p:cNvPr>
          <p:cNvSpPr txBox="1"/>
          <p:nvPr/>
        </p:nvSpPr>
        <p:spPr>
          <a:xfrm rot="16200000">
            <a:off x="-321009" y="3386901"/>
            <a:ext cx="108234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orbel"/>
                <a:ea typeface="+mn-ea"/>
                <a:cs typeface="+mn-cs"/>
              </a:rPr>
              <a:t>@Impact</a:t>
            </a:r>
            <a:endParaRPr kumimoji="0" lang="fr-BE" sz="1800" b="0" i="0" u="none" strike="noStrike" kern="1200" cap="none" spc="0" normalizeH="0" baseline="0" noProof="0" dirty="0">
              <a:ln>
                <a:noFill/>
              </a:ln>
              <a:solidFill>
                <a:prstClr val="white"/>
              </a:solidFill>
              <a:effectLst/>
              <a:uLnTx/>
              <a:uFillTx/>
              <a:latin typeface="Corbel"/>
              <a:ea typeface="+mn-ea"/>
              <a:cs typeface="+mn-cs"/>
            </a:endParaRPr>
          </a:p>
        </p:txBody>
      </p:sp>
    </p:spTree>
    <p:extLst>
      <p:ext uri="{BB962C8B-B14F-4D97-AF65-F5344CB8AC3E}">
        <p14:creationId xmlns:p14="http://schemas.microsoft.com/office/powerpoint/2010/main" val="1661017049"/>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txBox="1">
            <a:spLocks/>
          </p:cNvSpPr>
          <p:nvPr/>
        </p:nvSpPr>
        <p:spPr>
          <a:xfrm>
            <a:off x="904056" y="-99392"/>
            <a:ext cx="7772400" cy="1584176"/>
          </a:xfrm>
          <a:prstGeom prst="rect">
            <a:avLst/>
          </a:prstGeom>
        </p:spPr>
        <p:txBody>
          <a:bodyPr vert="horz" anchor="t">
            <a:noAutofit/>
          </a:bodyPr>
          <a:lstStyle>
            <a:lvl1pPr algn="ctr">
              <a:spcBef>
                <a:spcPct val="0"/>
              </a:spcBef>
              <a:buNone/>
              <a:defRPr kumimoji="0" sz="4800" b="1" spc="-100" baseline="0">
                <a:solidFill>
                  <a:srgbClr val="FFFF5B"/>
                </a:solidFill>
                <a:latin typeface="+mj-lt"/>
                <a:ea typeface="+mj-ea"/>
                <a:cs typeface="+mj-cs"/>
              </a:defRPr>
            </a:lvl1pPr>
            <a:extLst/>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BE" sz="4800" b="1" i="0" u="none" strike="noStrike" kern="1200" cap="none" spc="-100" normalizeH="0" baseline="0" noProof="0" dirty="0">
                <a:ln>
                  <a:noFill/>
                </a:ln>
                <a:solidFill>
                  <a:srgbClr val="FFFF5B"/>
                </a:solidFill>
                <a:effectLst/>
                <a:uLnTx/>
                <a:uFillTx/>
                <a:latin typeface="Gill Sans MT" panose="020B0502020104020203" pitchFamily="34" charset="0"/>
                <a:ea typeface="+mj-ea"/>
                <a:cs typeface="+mj-cs"/>
              </a:rPr>
              <a:t>Psaume -</a:t>
            </a:r>
          </a:p>
        </p:txBody>
      </p:sp>
      <p:sp>
        <p:nvSpPr>
          <p:cNvPr id="3" name="Rectangle 2">
            <a:extLst>
              <a:ext uri="{FF2B5EF4-FFF2-40B4-BE49-F238E27FC236}">
                <a16:creationId xmlns:a16="http://schemas.microsoft.com/office/drawing/2014/main" id="{9AF40284-545B-4D09-AFC6-839687ACCE66}"/>
              </a:ext>
            </a:extLst>
          </p:cNvPr>
          <p:cNvSpPr/>
          <p:nvPr/>
        </p:nvSpPr>
        <p:spPr>
          <a:xfrm>
            <a:off x="539552" y="1506264"/>
            <a:ext cx="8352928" cy="347787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44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R/Je veux plus de toi,</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4400" dirty="0">
                <a:solidFill>
                  <a:prstClr val="white"/>
                </a:solidFill>
                <a:latin typeface="Lucida Bright" panose="02040602050505020304" pitchFamily="18" charset="0"/>
              </a:rPr>
              <a:t>Seigneur rien que toi</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44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Dans ma </a:t>
            </a:r>
            <a:r>
              <a:rPr lang="fr-FR" sz="4400" dirty="0">
                <a:solidFill>
                  <a:prstClr val="white"/>
                </a:solidFill>
                <a:latin typeface="Lucida Bright" panose="02040602050505020304" pitchFamily="18" charset="0"/>
              </a:rPr>
              <a:t>vie soit le roi</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44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Car toi seul me suffit</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4400" dirty="0">
                <a:solidFill>
                  <a:prstClr val="white"/>
                </a:solidFill>
                <a:latin typeface="Lucida Bright" panose="02040602050505020304" pitchFamily="18" charset="0"/>
              </a:rPr>
              <a:t>Toi seul me suffit</a:t>
            </a:r>
            <a:endParaRPr kumimoji="0" lang="fr-FR" sz="44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endParaRPr>
          </a:p>
        </p:txBody>
      </p:sp>
      <p:sp>
        <p:nvSpPr>
          <p:cNvPr id="5" name="TextBox 4">
            <a:extLst>
              <a:ext uri="{FF2B5EF4-FFF2-40B4-BE49-F238E27FC236}">
                <a16:creationId xmlns:a16="http://schemas.microsoft.com/office/drawing/2014/main" id="{8BF5C02C-F473-4DFF-82C7-DA7F8E2281EC}"/>
              </a:ext>
            </a:extLst>
          </p:cNvPr>
          <p:cNvSpPr txBox="1"/>
          <p:nvPr/>
        </p:nvSpPr>
        <p:spPr>
          <a:xfrm rot="16200000">
            <a:off x="-321009" y="3386901"/>
            <a:ext cx="108234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orbel"/>
                <a:ea typeface="+mn-ea"/>
                <a:cs typeface="+mn-cs"/>
              </a:rPr>
              <a:t>@Impact</a:t>
            </a:r>
            <a:endParaRPr kumimoji="0" lang="fr-BE" sz="1800" b="0" i="0" u="none" strike="noStrike" kern="1200" cap="none" spc="0" normalizeH="0" baseline="0" noProof="0" dirty="0">
              <a:ln>
                <a:noFill/>
              </a:ln>
              <a:solidFill>
                <a:prstClr val="white"/>
              </a:solidFill>
              <a:effectLst/>
              <a:uLnTx/>
              <a:uFillTx/>
              <a:latin typeface="Corbel"/>
              <a:ea typeface="+mn-ea"/>
              <a:cs typeface="+mn-cs"/>
            </a:endParaRPr>
          </a:p>
        </p:txBody>
      </p:sp>
    </p:spTree>
    <p:extLst>
      <p:ext uri="{BB962C8B-B14F-4D97-AF65-F5344CB8AC3E}">
        <p14:creationId xmlns:p14="http://schemas.microsoft.com/office/powerpoint/2010/main" val="3936683861"/>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a:xfrm>
            <a:off x="544016" y="116632"/>
            <a:ext cx="7772400" cy="914400"/>
          </a:xfrm>
        </p:spPr>
        <p:txBody>
          <a:bodyPr/>
          <a:lstStyle/>
          <a:p>
            <a:pPr algn="ctr"/>
            <a:r>
              <a:rPr lang="fr-BE" sz="4400" b="1" dirty="0">
                <a:solidFill>
                  <a:srgbClr val="FFFF00"/>
                </a:solidFill>
              </a:rPr>
              <a:t>Communion </a:t>
            </a:r>
            <a:br>
              <a:rPr lang="fr-BE" sz="4400" b="1" dirty="0">
                <a:solidFill>
                  <a:srgbClr val="FFFF00"/>
                </a:solidFill>
              </a:rPr>
            </a:br>
            <a:r>
              <a:rPr lang="fr-BE" sz="4400" b="1" dirty="0">
                <a:solidFill>
                  <a:srgbClr val="FFFF00"/>
                </a:solidFill>
              </a:rPr>
              <a:t>Viens toucher ma vie</a:t>
            </a:r>
          </a:p>
        </p:txBody>
      </p:sp>
      <p:sp>
        <p:nvSpPr>
          <p:cNvPr id="4" name="Rectangle 3"/>
          <p:cNvSpPr/>
          <p:nvPr/>
        </p:nvSpPr>
        <p:spPr>
          <a:xfrm>
            <a:off x="215516" y="1556792"/>
            <a:ext cx="8712968" cy="397031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3600" b="0" i="0" u="none" strike="noStrike" kern="1200" cap="none" spc="0" normalizeH="0" baseline="0" noProof="0" dirty="0">
                <a:ln>
                  <a:noFill/>
                </a:ln>
                <a:solidFill>
                  <a:prstClr val="white"/>
                </a:solidFill>
                <a:effectLst/>
                <a:uLnTx/>
                <a:uFillTx/>
                <a:latin typeface="Lucida Bright" panose="02040602050505020304" pitchFamily="18" charset="0"/>
              </a:rPr>
              <a:t>1/</a:t>
            </a:r>
            <a:r>
              <a:rPr lang="fr-FR" sz="3600" b="0" i="0" dirty="0">
                <a:effectLst/>
                <a:latin typeface="Lucida Bright" panose="02040602050505020304" pitchFamily="18" charset="0"/>
              </a:rPr>
              <a:t>Oh quelle paix dans ce moment</a:t>
            </a:r>
            <a:br>
              <a:rPr lang="fr-FR" sz="3600" dirty="0">
                <a:latin typeface="Lucida Bright" panose="02040602050505020304" pitchFamily="18" charset="0"/>
              </a:rPr>
            </a:br>
            <a:r>
              <a:rPr lang="fr-FR" sz="3600" b="0" i="0" dirty="0">
                <a:effectLst/>
                <a:latin typeface="Lucida Bright" panose="02040602050505020304" pitchFamily="18" charset="0"/>
              </a:rPr>
              <a:t>Dans le calme de Ta présence</a:t>
            </a:r>
            <a:br>
              <a:rPr lang="fr-FR" sz="3600" dirty="0">
                <a:latin typeface="Lucida Bright" panose="02040602050505020304" pitchFamily="18" charset="0"/>
              </a:rPr>
            </a:br>
            <a:r>
              <a:rPr lang="fr-FR" sz="3600" b="0" i="0" dirty="0">
                <a:effectLst/>
                <a:latin typeface="Lucida Bright" panose="02040602050505020304" pitchFamily="18" charset="0"/>
              </a:rPr>
              <a:t>Quand le bruit faiblit</a:t>
            </a:r>
            <a:r>
              <a:rPr kumimoji="0" lang="fr-BE" sz="3600" b="0" i="0" u="none" strike="noStrike" kern="1200" cap="none" spc="0" normalizeH="0" baseline="0" noProof="0" dirty="0">
                <a:ln>
                  <a:noFill/>
                </a:ln>
                <a:effectLst/>
                <a:uLnTx/>
                <a:uFillTx/>
                <a:latin typeface="Lucida Bright" panose="02040602050505020304" pitchFamily="18"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3600" b="0" i="0" dirty="0">
                <a:effectLst/>
                <a:latin typeface="Lucida Bright" panose="02040602050505020304" pitchFamily="18" charset="0"/>
              </a:rPr>
              <a:t>Et Tu parles à mon âme</a:t>
            </a:r>
            <a:br>
              <a:rPr lang="fr-FR" sz="3600" dirty="0">
                <a:latin typeface="Lucida Bright" panose="02040602050505020304" pitchFamily="18" charset="0"/>
              </a:rPr>
            </a:br>
            <a:r>
              <a:rPr lang="fr-FR" sz="3600" b="0" i="0" dirty="0">
                <a:effectLst/>
                <a:latin typeface="Lucida Bright" panose="02040602050505020304" pitchFamily="18" charset="0"/>
              </a:rPr>
              <a:t>Tu as toute mon attention</a:t>
            </a:r>
            <a:br>
              <a:rPr lang="fr-FR" sz="3600" dirty="0">
                <a:latin typeface="Lucida Bright" panose="02040602050505020304" pitchFamily="18" charset="0"/>
              </a:rPr>
            </a:br>
            <a:r>
              <a:rPr lang="fr-FR" sz="3600" b="0" i="0" dirty="0">
                <a:effectLst/>
                <a:latin typeface="Lucida Bright" panose="02040602050505020304" pitchFamily="18" charset="0"/>
              </a:rPr>
              <a:t>Fais-moi entendre Ta voix</a:t>
            </a:r>
            <a:br>
              <a:rPr lang="fr-FR" sz="3600" dirty="0">
                <a:latin typeface="Lucida Bright" panose="02040602050505020304" pitchFamily="18" charset="0"/>
              </a:rPr>
            </a:br>
            <a:r>
              <a:rPr lang="fr-FR" sz="3600" b="0" i="0" dirty="0">
                <a:effectLst/>
                <a:latin typeface="Lucida Bright" panose="02040602050505020304" pitchFamily="18" charset="0"/>
              </a:rPr>
              <a:t>Je ne veux rien manquer</a:t>
            </a:r>
            <a:endParaRPr kumimoji="0" lang="fr-BE" sz="3600" b="0" i="0" u="none" strike="noStrike" kern="1200" cap="none" spc="0" normalizeH="0" baseline="0" noProof="0" dirty="0">
              <a:ln>
                <a:noFill/>
              </a:ln>
              <a:effectLst/>
              <a:uLnTx/>
              <a:uFillTx/>
              <a:latin typeface="Lucida Bright" panose="02040602050505020304" pitchFamily="18" charset="0"/>
            </a:endParaRPr>
          </a:p>
        </p:txBody>
      </p:sp>
    </p:spTree>
    <p:extLst>
      <p:ext uri="{BB962C8B-B14F-4D97-AF65-F5344CB8AC3E}">
        <p14:creationId xmlns:p14="http://schemas.microsoft.com/office/powerpoint/2010/main" val="15934248"/>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a:xfrm>
            <a:off x="544016" y="116632"/>
            <a:ext cx="7772400" cy="914400"/>
          </a:xfrm>
        </p:spPr>
        <p:txBody>
          <a:bodyPr/>
          <a:lstStyle/>
          <a:p>
            <a:pPr algn="ctr"/>
            <a:r>
              <a:rPr lang="fr-BE" sz="4400" b="1" dirty="0">
                <a:solidFill>
                  <a:srgbClr val="FFFF00"/>
                </a:solidFill>
              </a:rPr>
              <a:t>Communion </a:t>
            </a:r>
            <a:br>
              <a:rPr lang="fr-BE" sz="4400" b="1" dirty="0">
                <a:solidFill>
                  <a:srgbClr val="FFFF00"/>
                </a:solidFill>
              </a:rPr>
            </a:br>
            <a:r>
              <a:rPr lang="fr-BE" sz="4400" b="1" dirty="0">
                <a:solidFill>
                  <a:srgbClr val="FFFF00"/>
                </a:solidFill>
              </a:rPr>
              <a:t>Viens toucher ma vie</a:t>
            </a:r>
          </a:p>
        </p:txBody>
      </p:sp>
      <p:sp>
        <p:nvSpPr>
          <p:cNvPr id="4" name="Rectangle 3"/>
          <p:cNvSpPr/>
          <p:nvPr/>
        </p:nvSpPr>
        <p:spPr>
          <a:xfrm>
            <a:off x="215516" y="1772816"/>
            <a:ext cx="8712968" cy="34163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3600" b="0" i="0" u="none" strike="noStrike" kern="1200" cap="none" spc="0" normalizeH="0" baseline="0" noProof="0" dirty="0">
                <a:ln>
                  <a:noFill/>
                </a:ln>
                <a:solidFill>
                  <a:prstClr val="white"/>
                </a:solidFill>
                <a:effectLst/>
                <a:uLnTx/>
                <a:uFillTx/>
                <a:latin typeface="Lucida Bright" panose="02040602050505020304" pitchFamily="18" charset="0"/>
              </a:rPr>
              <a:t>R1/</a:t>
            </a:r>
            <a:r>
              <a:rPr lang="fr-FR" sz="3600" b="0" i="0" dirty="0">
                <a:effectLst/>
                <a:latin typeface="Lucida Bright" panose="02040602050505020304" pitchFamily="18" charset="0"/>
              </a:rPr>
              <a:t>Seigneur, mon cœur désire</a:t>
            </a:r>
            <a:br>
              <a:rPr lang="fr-FR" sz="3600" dirty="0">
                <a:latin typeface="Lucida Bright" panose="02040602050505020304" pitchFamily="18" charset="0"/>
              </a:rPr>
            </a:br>
            <a:r>
              <a:rPr lang="fr-FR" sz="3600" b="0" i="0" dirty="0">
                <a:effectLst/>
                <a:latin typeface="Lucida Bright" panose="02040602050505020304" pitchFamily="18" charset="0"/>
              </a:rPr>
              <a:t>Plus de Toi</a:t>
            </a:r>
            <a:br>
              <a:rPr lang="fr-FR" sz="3600" dirty="0">
                <a:latin typeface="Lucida Bright" panose="02040602050505020304" pitchFamily="18" charset="0"/>
              </a:rPr>
            </a:br>
            <a:r>
              <a:rPr lang="fr-FR" sz="3600" b="0" i="0" dirty="0">
                <a:effectLst/>
                <a:latin typeface="Lucida Bright" panose="02040602050505020304" pitchFamily="18" charset="0"/>
              </a:rPr>
              <a:t>Mon cœur recherche Ta face</a:t>
            </a:r>
            <a:br>
              <a:rPr lang="fr-FR" sz="3600" dirty="0">
                <a:latin typeface="Lucida Bright" panose="02040602050505020304" pitchFamily="18" charset="0"/>
              </a:rPr>
            </a:br>
            <a:r>
              <a:rPr lang="fr-FR" sz="3600" b="0" i="0" dirty="0">
                <a:effectLst/>
                <a:latin typeface="Lucida Bright" panose="02040602050505020304" pitchFamily="18" charset="0"/>
              </a:rPr>
              <a:t>Alors, je cède à Toi</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3600" b="0" i="0" dirty="0">
                <a:effectLst/>
                <a:latin typeface="Lucida Bright" panose="02040602050505020304" pitchFamily="18" charset="0"/>
              </a:rPr>
              <a:t>Et tout en moi</a:t>
            </a:r>
            <a:br>
              <a:rPr lang="fr-FR" sz="3600" dirty="0">
                <a:latin typeface="Lucida Bright" panose="02040602050505020304" pitchFamily="18" charset="0"/>
              </a:rPr>
            </a:br>
            <a:r>
              <a:rPr lang="fr-FR" sz="3600" b="0" i="0" dirty="0">
                <a:effectLst/>
                <a:latin typeface="Lucida Bright" panose="02040602050505020304" pitchFamily="18" charset="0"/>
              </a:rPr>
              <a:t>Est ému par Ton amour</a:t>
            </a:r>
            <a:endParaRPr kumimoji="0" lang="fr-BE" sz="3600" b="0" i="0" u="none" strike="noStrike" kern="1200" cap="none" spc="0" normalizeH="0" baseline="0" noProof="0" dirty="0">
              <a:ln>
                <a:noFill/>
              </a:ln>
              <a:effectLst/>
              <a:uLnTx/>
              <a:uFillTx/>
              <a:latin typeface="Lucida Bright" panose="02040602050505020304" pitchFamily="18" charset="0"/>
            </a:endParaRPr>
          </a:p>
        </p:txBody>
      </p:sp>
    </p:spTree>
    <p:extLst>
      <p:ext uri="{BB962C8B-B14F-4D97-AF65-F5344CB8AC3E}">
        <p14:creationId xmlns:p14="http://schemas.microsoft.com/office/powerpoint/2010/main" val="1807938202"/>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a:xfrm>
            <a:off x="544016" y="116632"/>
            <a:ext cx="7772400" cy="914400"/>
          </a:xfrm>
        </p:spPr>
        <p:txBody>
          <a:bodyPr/>
          <a:lstStyle/>
          <a:p>
            <a:pPr algn="ctr"/>
            <a:r>
              <a:rPr lang="fr-BE" sz="4400" b="1" dirty="0">
                <a:solidFill>
                  <a:srgbClr val="FFFF00"/>
                </a:solidFill>
              </a:rPr>
              <a:t>Communion </a:t>
            </a:r>
            <a:br>
              <a:rPr lang="fr-BE" sz="4400" b="1" dirty="0">
                <a:solidFill>
                  <a:srgbClr val="FFFF00"/>
                </a:solidFill>
              </a:rPr>
            </a:br>
            <a:r>
              <a:rPr lang="fr-BE" sz="4400" b="1" dirty="0">
                <a:solidFill>
                  <a:srgbClr val="FFFF00"/>
                </a:solidFill>
              </a:rPr>
              <a:t>Viens toucher ma vie</a:t>
            </a:r>
          </a:p>
        </p:txBody>
      </p:sp>
      <p:sp>
        <p:nvSpPr>
          <p:cNvPr id="4" name="Rectangle 3"/>
          <p:cNvSpPr/>
          <p:nvPr/>
        </p:nvSpPr>
        <p:spPr>
          <a:xfrm>
            <a:off x="179512" y="1628800"/>
            <a:ext cx="8964488" cy="397031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3600" b="0" i="0" u="none" strike="noStrike" kern="1200" cap="none" spc="0" normalizeH="0" baseline="0" noProof="0" dirty="0">
                <a:ln>
                  <a:noFill/>
                </a:ln>
                <a:solidFill>
                  <a:prstClr val="white"/>
                </a:solidFill>
                <a:effectLst/>
                <a:uLnTx/>
                <a:uFillTx/>
                <a:latin typeface="Lucida Bright" panose="02040602050505020304" pitchFamily="18" charset="0"/>
              </a:rPr>
              <a:t>R2/</a:t>
            </a:r>
            <a:r>
              <a:rPr lang="fr-FR" sz="3600" b="0" i="0" dirty="0">
                <a:effectLst/>
                <a:latin typeface="Lucida Bright" panose="02040602050505020304" pitchFamily="18" charset="0"/>
              </a:rPr>
              <a:t>Captivé par qui Tu es</a:t>
            </a:r>
            <a:br>
              <a:rPr lang="fr-FR" sz="3600" dirty="0">
                <a:latin typeface="Lucida Bright" panose="02040602050505020304" pitchFamily="18" charset="0"/>
              </a:rPr>
            </a:br>
            <a:r>
              <a:rPr lang="fr-FR" sz="3600" b="0" i="0" dirty="0">
                <a:effectLst/>
                <a:latin typeface="Lucida Bright" panose="02040602050505020304" pitchFamily="18" charset="0"/>
              </a:rPr>
              <a:t>Conduis-moi à Te connaître plus encore</a:t>
            </a:r>
            <a:br>
              <a:rPr lang="fr-FR" sz="3600" dirty="0">
                <a:latin typeface="Lucida Bright" panose="02040602050505020304" pitchFamily="18" charset="0"/>
              </a:rPr>
            </a:br>
            <a:r>
              <a:rPr lang="fr-FR" sz="3600" b="0" i="0" dirty="0">
                <a:effectLst/>
                <a:latin typeface="Lucida Bright" panose="02040602050505020304" pitchFamily="18" charset="0"/>
              </a:rPr>
              <a:t>Je veux m'approcher de Toi</a:t>
            </a:r>
            <a:br>
              <a:rPr lang="fr-FR" sz="3600" dirty="0">
                <a:latin typeface="Lucida Bright" panose="02040602050505020304" pitchFamily="18" charset="0"/>
              </a:rPr>
            </a:br>
            <a:r>
              <a:rPr lang="fr-FR" sz="3600" b="0" i="0" dirty="0">
                <a:effectLst/>
                <a:latin typeface="Lucida Bright" panose="02040602050505020304" pitchFamily="18" charset="0"/>
              </a:rPr>
              <a:t>Laisser mes peurs derrière moi</a:t>
            </a:r>
            <a:br>
              <a:rPr lang="fr-FR" sz="3600" dirty="0">
                <a:latin typeface="Lucida Bright" panose="02040602050505020304" pitchFamily="18" charset="0"/>
              </a:rPr>
            </a:br>
            <a:r>
              <a:rPr lang="fr-FR" sz="3600" b="0" i="0" dirty="0">
                <a:effectLst/>
                <a:latin typeface="Lucida Bright" panose="02040602050505020304" pitchFamily="18" charset="0"/>
              </a:rPr>
              <a:t>Seigneur, viens toucher ma vie à nouveau</a:t>
            </a:r>
            <a:endParaRPr kumimoji="0" lang="fr-BE" sz="3600" b="0" i="0" u="none" strike="noStrike" kern="1200" cap="none" spc="0" normalizeH="0" baseline="0" noProof="0" dirty="0">
              <a:ln>
                <a:noFill/>
              </a:ln>
              <a:effectLst/>
              <a:uLnTx/>
              <a:uFillTx/>
              <a:latin typeface="Lucida Bright" panose="02040602050505020304" pitchFamily="18" charset="0"/>
            </a:endParaRPr>
          </a:p>
        </p:txBody>
      </p:sp>
    </p:spTree>
    <p:extLst>
      <p:ext uri="{BB962C8B-B14F-4D97-AF65-F5344CB8AC3E}">
        <p14:creationId xmlns:p14="http://schemas.microsoft.com/office/powerpoint/2010/main" val="1033684786"/>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a:xfrm>
            <a:off x="544016" y="116632"/>
            <a:ext cx="7772400" cy="914400"/>
          </a:xfrm>
        </p:spPr>
        <p:txBody>
          <a:bodyPr/>
          <a:lstStyle/>
          <a:p>
            <a:pPr algn="ctr"/>
            <a:r>
              <a:rPr lang="fr-BE" sz="4400" b="1" dirty="0">
                <a:solidFill>
                  <a:srgbClr val="FFFF00"/>
                </a:solidFill>
              </a:rPr>
              <a:t>Communion </a:t>
            </a:r>
            <a:br>
              <a:rPr lang="fr-BE" sz="4400" b="1" dirty="0">
                <a:solidFill>
                  <a:srgbClr val="FFFF00"/>
                </a:solidFill>
              </a:rPr>
            </a:br>
            <a:r>
              <a:rPr lang="fr-BE" sz="4400" b="1" dirty="0">
                <a:solidFill>
                  <a:srgbClr val="FFFF00"/>
                </a:solidFill>
              </a:rPr>
              <a:t>Viens toucher ma vie</a:t>
            </a:r>
          </a:p>
        </p:txBody>
      </p:sp>
      <p:sp>
        <p:nvSpPr>
          <p:cNvPr id="4" name="Rectangle 3"/>
          <p:cNvSpPr/>
          <p:nvPr/>
        </p:nvSpPr>
        <p:spPr>
          <a:xfrm>
            <a:off x="215516" y="1772816"/>
            <a:ext cx="8712968" cy="397031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3600" b="0" i="0" u="none" strike="noStrike" kern="1200" cap="none" spc="0" normalizeH="0" baseline="0" noProof="0" dirty="0">
                <a:ln>
                  <a:noFill/>
                </a:ln>
                <a:solidFill>
                  <a:prstClr val="white"/>
                </a:solidFill>
                <a:effectLst/>
                <a:uLnTx/>
                <a:uFillTx/>
                <a:latin typeface="Lucida Bright" panose="02040602050505020304" pitchFamily="18" charset="0"/>
              </a:rPr>
              <a:t>2/</a:t>
            </a:r>
            <a:r>
              <a:rPr lang="fr-FR" sz="3600" b="0" i="0" dirty="0">
                <a:effectLst/>
                <a:latin typeface="Lucida Bright" panose="02040602050505020304" pitchFamily="18" charset="0"/>
              </a:rPr>
              <a:t>Comme le soleil à l'aurore</a:t>
            </a:r>
            <a:br>
              <a:rPr lang="fr-FR" sz="3600" dirty="0">
                <a:latin typeface="Lucida Bright" panose="02040602050505020304" pitchFamily="18" charset="0"/>
              </a:rPr>
            </a:br>
            <a:r>
              <a:rPr lang="fr-FR" sz="3600" b="0" i="0" dirty="0">
                <a:effectLst/>
                <a:latin typeface="Lucida Bright" panose="02040602050505020304" pitchFamily="18" charset="0"/>
              </a:rPr>
              <a:t>Comme la brise dans la nuit</a:t>
            </a:r>
            <a:br>
              <a:rPr lang="fr-FR" sz="3600" dirty="0">
                <a:latin typeface="Lucida Bright" panose="02040602050505020304" pitchFamily="18" charset="0"/>
              </a:rPr>
            </a:br>
            <a:r>
              <a:rPr lang="fr-FR" sz="3600" b="0" i="0" dirty="0">
                <a:effectLst/>
                <a:latin typeface="Lucida Bright" panose="02040602050505020304" pitchFamily="18" charset="0"/>
              </a:rPr>
              <a:t>Ta paix me restaure</a:t>
            </a:r>
            <a:br>
              <a:rPr lang="fr-FR" sz="3600" dirty="0">
                <a:latin typeface="Lucida Bright" panose="02040602050505020304" pitchFamily="18" charset="0"/>
              </a:rPr>
            </a:br>
            <a:r>
              <a:rPr lang="fr-FR" sz="3600" b="0" i="0" dirty="0">
                <a:effectLst/>
                <a:latin typeface="Lucida Bright" panose="02040602050505020304" pitchFamily="18" charset="0"/>
              </a:rPr>
              <a:t>Tu me donnes la vie</a:t>
            </a:r>
            <a:br>
              <a:rPr lang="fr-FR" sz="3600" dirty="0">
                <a:latin typeface="Lucida Bright" panose="02040602050505020304" pitchFamily="18" charset="0"/>
              </a:rPr>
            </a:br>
            <a:r>
              <a:rPr lang="fr-FR" sz="3600" b="0" i="0" dirty="0">
                <a:effectLst/>
                <a:latin typeface="Lucida Bright" panose="02040602050505020304" pitchFamily="18" charset="0"/>
              </a:rPr>
              <a:t>Il n'y a aucune hésitation</a:t>
            </a:r>
            <a:br>
              <a:rPr lang="fr-FR" sz="3600" dirty="0">
                <a:latin typeface="Lucida Bright" panose="02040602050505020304" pitchFamily="18" charset="0"/>
              </a:rPr>
            </a:br>
            <a:r>
              <a:rPr lang="fr-FR" sz="3600" b="0" i="0" dirty="0">
                <a:effectLst/>
                <a:latin typeface="Lucida Bright" panose="02040602050505020304" pitchFamily="18" charset="0"/>
              </a:rPr>
              <a:t>Dans Ton amour, Ton affection</a:t>
            </a:r>
            <a:br>
              <a:rPr lang="fr-FR" sz="3600" dirty="0">
                <a:latin typeface="Lucida Bright" panose="02040602050505020304" pitchFamily="18" charset="0"/>
              </a:rPr>
            </a:br>
            <a:r>
              <a:rPr lang="fr-FR" sz="3600" b="0" i="0" dirty="0">
                <a:effectLst/>
                <a:latin typeface="Lucida Bright" panose="02040602050505020304" pitchFamily="18" charset="0"/>
              </a:rPr>
              <a:t>Rien n'est comparable</a:t>
            </a:r>
            <a:endParaRPr kumimoji="0" lang="fr-BE" sz="3600" b="0" i="0" u="none" strike="noStrike" kern="1200" cap="none" spc="0" normalizeH="0" baseline="0" noProof="0" dirty="0">
              <a:ln>
                <a:noFill/>
              </a:ln>
              <a:effectLst/>
              <a:uLnTx/>
              <a:uFillTx/>
              <a:latin typeface="Lucida Bright" panose="02040602050505020304" pitchFamily="18" charset="0"/>
            </a:endParaRPr>
          </a:p>
        </p:txBody>
      </p:sp>
    </p:spTree>
    <p:extLst>
      <p:ext uri="{BB962C8B-B14F-4D97-AF65-F5344CB8AC3E}">
        <p14:creationId xmlns:p14="http://schemas.microsoft.com/office/powerpoint/2010/main" val="2845563209"/>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a:xfrm>
            <a:off x="544016" y="116632"/>
            <a:ext cx="7772400" cy="914400"/>
          </a:xfrm>
        </p:spPr>
        <p:txBody>
          <a:bodyPr/>
          <a:lstStyle/>
          <a:p>
            <a:pPr algn="ctr"/>
            <a:r>
              <a:rPr lang="fr-BE" sz="4400" b="1" dirty="0">
                <a:solidFill>
                  <a:srgbClr val="FFFF00"/>
                </a:solidFill>
              </a:rPr>
              <a:t>Communion </a:t>
            </a:r>
            <a:br>
              <a:rPr lang="fr-BE" sz="4400" b="1" dirty="0">
                <a:solidFill>
                  <a:srgbClr val="FFFF00"/>
                </a:solidFill>
              </a:rPr>
            </a:br>
            <a:r>
              <a:rPr lang="fr-BE" sz="4400" b="1" dirty="0">
                <a:solidFill>
                  <a:srgbClr val="FFFF00"/>
                </a:solidFill>
              </a:rPr>
              <a:t>Viens toucher ma vie</a:t>
            </a:r>
          </a:p>
        </p:txBody>
      </p:sp>
      <p:sp>
        <p:nvSpPr>
          <p:cNvPr id="4" name="Rectangle 3"/>
          <p:cNvSpPr/>
          <p:nvPr/>
        </p:nvSpPr>
        <p:spPr>
          <a:xfrm>
            <a:off x="215516" y="1844824"/>
            <a:ext cx="8712968" cy="34163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3600" b="0" i="0" u="none" strike="noStrike" kern="1200" cap="none" spc="0" normalizeH="0" baseline="0" noProof="0" dirty="0">
                <a:ln>
                  <a:noFill/>
                </a:ln>
                <a:solidFill>
                  <a:prstClr val="white"/>
                </a:solidFill>
                <a:effectLst/>
                <a:uLnTx/>
                <a:uFillTx/>
                <a:latin typeface="Lucida Bright" panose="02040602050505020304" pitchFamily="18" charset="0"/>
              </a:rPr>
              <a:t>R1/</a:t>
            </a:r>
            <a:r>
              <a:rPr lang="fr-FR" sz="3600" b="0" i="0" dirty="0">
                <a:effectLst/>
                <a:latin typeface="Lucida Bright" panose="02040602050505020304" pitchFamily="18" charset="0"/>
              </a:rPr>
              <a:t>Seigneur, mon cœur désire</a:t>
            </a:r>
            <a:br>
              <a:rPr lang="fr-FR" sz="3600" dirty="0">
                <a:latin typeface="Lucida Bright" panose="02040602050505020304" pitchFamily="18" charset="0"/>
              </a:rPr>
            </a:br>
            <a:r>
              <a:rPr lang="fr-FR" sz="3600" b="0" i="0" dirty="0">
                <a:effectLst/>
                <a:latin typeface="Lucida Bright" panose="02040602050505020304" pitchFamily="18" charset="0"/>
              </a:rPr>
              <a:t>Plus de Toi</a:t>
            </a:r>
            <a:br>
              <a:rPr lang="fr-FR" sz="3600" dirty="0">
                <a:latin typeface="Lucida Bright" panose="02040602050505020304" pitchFamily="18" charset="0"/>
              </a:rPr>
            </a:br>
            <a:r>
              <a:rPr lang="fr-FR" sz="3600" b="0" i="0" dirty="0">
                <a:effectLst/>
                <a:latin typeface="Lucida Bright" panose="02040602050505020304" pitchFamily="18" charset="0"/>
              </a:rPr>
              <a:t>Mon cœur recherche </a:t>
            </a:r>
            <a:r>
              <a:rPr lang="fr-FR" sz="3600" dirty="0">
                <a:latin typeface="Lucida Bright" panose="02040602050505020304" pitchFamily="18" charset="0"/>
              </a:rPr>
              <a:t>T</a:t>
            </a:r>
            <a:r>
              <a:rPr lang="fr-FR" sz="3600" b="0" i="0" dirty="0">
                <a:effectLst/>
                <a:latin typeface="Lucida Bright" panose="02040602050505020304" pitchFamily="18" charset="0"/>
              </a:rPr>
              <a:t>a face</a:t>
            </a:r>
            <a:br>
              <a:rPr lang="fr-FR" sz="3600" dirty="0">
                <a:latin typeface="Lucida Bright" panose="02040602050505020304" pitchFamily="18" charset="0"/>
              </a:rPr>
            </a:br>
            <a:r>
              <a:rPr lang="fr-FR" sz="3600" b="0" i="0" dirty="0">
                <a:effectLst/>
                <a:latin typeface="Lucida Bright" panose="02040602050505020304" pitchFamily="18" charset="0"/>
              </a:rPr>
              <a:t>Alors, je cède à Toi</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3600" b="0" i="0" dirty="0">
                <a:effectLst/>
                <a:latin typeface="Lucida Bright" panose="02040602050505020304" pitchFamily="18" charset="0"/>
              </a:rPr>
              <a:t>Et tout en moi</a:t>
            </a:r>
            <a:br>
              <a:rPr lang="fr-FR" sz="3600" dirty="0">
                <a:latin typeface="Lucida Bright" panose="02040602050505020304" pitchFamily="18" charset="0"/>
              </a:rPr>
            </a:br>
            <a:r>
              <a:rPr lang="fr-FR" sz="3600" b="0" i="0" dirty="0">
                <a:effectLst/>
                <a:latin typeface="Lucida Bright" panose="02040602050505020304" pitchFamily="18" charset="0"/>
              </a:rPr>
              <a:t>Est ému par Ton amour</a:t>
            </a:r>
            <a:endParaRPr kumimoji="0" lang="fr-BE" sz="3600" b="0" i="0" u="none" strike="noStrike" kern="1200" cap="none" spc="0" normalizeH="0" baseline="0" noProof="0" dirty="0">
              <a:ln>
                <a:noFill/>
              </a:ln>
              <a:effectLst/>
              <a:uLnTx/>
              <a:uFillTx/>
              <a:latin typeface="Lucida Bright" panose="02040602050505020304" pitchFamily="18" charset="0"/>
            </a:endParaRPr>
          </a:p>
        </p:txBody>
      </p:sp>
    </p:spTree>
    <p:extLst>
      <p:ext uri="{BB962C8B-B14F-4D97-AF65-F5344CB8AC3E}">
        <p14:creationId xmlns:p14="http://schemas.microsoft.com/office/powerpoint/2010/main" val="3880615432"/>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a:xfrm>
            <a:off x="544016" y="116632"/>
            <a:ext cx="7772400" cy="914400"/>
          </a:xfrm>
        </p:spPr>
        <p:txBody>
          <a:bodyPr/>
          <a:lstStyle/>
          <a:p>
            <a:pPr algn="ctr"/>
            <a:r>
              <a:rPr lang="fr-BE" sz="4400" b="1" dirty="0">
                <a:solidFill>
                  <a:srgbClr val="FFFF00"/>
                </a:solidFill>
              </a:rPr>
              <a:t>Communion </a:t>
            </a:r>
            <a:br>
              <a:rPr lang="fr-BE" sz="4400" b="1" dirty="0">
                <a:solidFill>
                  <a:srgbClr val="FFFF00"/>
                </a:solidFill>
              </a:rPr>
            </a:br>
            <a:r>
              <a:rPr lang="fr-BE" sz="4400" b="1" dirty="0">
                <a:solidFill>
                  <a:srgbClr val="FFFF00"/>
                </a:solidFill>
              </a:rPr>
              <a:t>Viens toucher ma vie</a:t>
            </a:r>
          </a:p>
        </p:txBody>
      </p:sp>
      <p:sp>
        <p:nvSpPr>
          <p:cNvPr id="4" name="Rectangle 3"/>
          <p:cNvSpPr/>
          <p:nvPr/>
        </p:nvSpPr>
        <p:spPr>
          <a:xfrm>
            <a:off x="215516" y="1844824"/>
            <a:ext cx="8712968" cy="452431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3600" b="0" i="0" u="none" strike="noStrike" kern="1200" cap="none" spc="0" normalizeH="0" baseline="0" noProof="0" dirty="0">
                <a:ln>
                  <a:noFill/>
                </a:ln>
                <a:solidFill>
                  <a:prstClr val="white"/>
                </a:solidFill>
                <a:effectLst/>
                <a:uLnTx/>
                <a:uFillTx/>
                <a:latin typeface="Lucida Bright" panose="02040602050505020304" pitchFamily="18" charset="0"/>
              </a:rPr>
              <a:t>R2/</a:t>
            </a:r>
            <a:r>
              <a:rPr lang="fr-BE" sz="3600" dirty="0">
                <a:solidFill>
                  <a:prstClr val="white"/>
                </a:solidFill>
                <a:latin typeface="Lucida Bright" panose="02040602050505020304" pitchFamily="18" charset="0"/>
              </a:rPr>
              <a:t> </a:t>
            </a:r>
            <a:r>
              <a:rPr lang="fr-FR" sz="3600" b="0" i="0" dirty="0">
                <a:effectLst/>
                <a:latin typeface="Lucida Bright" panose="02040602050505020304" pitchFamily="18" charset="0"/>
              </a:rPr>
              <a:t>Captivé par qui Tu es</a:t>
            </a:r>
            <a:br>
              <a:rPr lang="fr-FR" sz="3600" dirty="0">
                <a:latin typeface="Lucida Bright" panose="02040602050505020304" pitchFamily="18" charset="0"/>
              </a:rPr>
            </a:br>
            <a:r>
              <a:rPr lang="fr-FR" sz="3600" b="0" i="0" dirty="0">
                <a:effectLst/>
                <a:latin typeface="Lucida Bright" panose="02040602050505020304" pitchFamily="18" charset="0"/>
              </a:rPr>
              <a:t>Conduis-moi à Te connaître plus encore</a:t>
            </a:r>
            <a:br>
              <a:rPr lang="fr-FR" sz="3600" dirty="0">
                <a:latin typeface="Lucida Bright" panose="02040602050505020304" pitchFamily="18" charset="0"/>
              </a:rPr>
            </a:br>
            <a:r>
              <a:rPr lang="fr-FR" sz="3600" b="0" i="0" dirty="0">
                <a:effectLst/>
                <a:latin typeface="Lucida Bright" panose="02040602050505020304" pitchFamily="18" charset="0"/>
              </a:rPr>
              <a:t>Je veux m'approcher de Toi</a:t>
            </a:r>
            <a:br>
              <a:rPr lang="fr-FR" sz="3600" dirty="0">
                <a:latin typeface="Lucida Bright" panose="02040602050505020304" pitchFamily="18" charset="0"/>
              </a:rPr>
            </a:br>
            <a:r>
              <a:rPr lang="fr-FR" sz="3600" b="0" i="0" dirty="0">
                <a:effectLst/>
                <a:latin typeface="Lucida Bright" panose="02040602050505020304" pitchFamily="18" charset="0"/>
              </a:rPr>
              <a:t>Laisser mes peurs derrière moi</a:t>
            </a:r>
            <a:br>
              <a:rPr lang="fr-FR" sz="3600" dirty="0">
                <a:latin typeface="Lucida Bright" panose="02040602050505020304" pitchFamily="18" charset="0"/>
              </a:rPr>
            </a:br>
            <a:r>
              <a:rPr lang="fr-FR" sz="3600" b="0" i="0" dirty="0">
                <a:effectLst/>
                <a:latin typeface="Lucida Bright" panose="02040602050505020304" pitchFamily="18" charset="0"/>
              </a:rPr>
              <a:t>Seigneur, viens toucher ma vie à nouveau</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3600" dirty="0" err="1">
                <a:latin typeface="Lucida Bright" panose="02040602050505020304" pitchFamily="18" charset="0"/>
              </a:rPr>
              <a:t>ooooo</a:t>
            </a:r>
            <a:endParaRPr lang="fr-FR" sz="3600" b="0" i="0" dirty="0">
              <a:effectLst/>
              <a:latin typeface="Lucida Bright" panose="02040602050505020304" pitchFamily="18" charset="0"/>
            </a:endParaRPr>
          </a:p>
        </p:txBody>
      </p:sp>
    </p:spTree>
    <p:extLst>
      <p:ext uri="{BB962C8B-B14F-4D97-AF65-F5344CB8AC3E}">
        <p14:creationId xmlns:p14="http://schemas.microsoft.com/office/powerpoint/2010/main" val="1605318821"/>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a:xfrm>
            <a:off x="544016" y="116632"/>
            <a:ext cx="7772400" cy="914400"/>
          </a:xfrm>
        </p:spPr>
        <p:txBody>
          <a:bodyPr/>
          <a:lstStyle/>
          <a:p>
            <a:pPr algn="ctr"/>
            <a:r>
              <a:rPr lang="fr-BE" sz="4400" b="1" dirty="0">
                <a:solidFill>
                  <a:srgbClr val="FFFF00"/>
                </a:solidFill>
              </a:rPr>
              <a:t>Communion </a:t>
            </a:r>
            <a:br>
              <a:rPr lang="fr-BE" sz="4400" b="1" dirty="0">
                <a:solidFill>
                  <a:srgbClr val="FFFF00"/>
                </a:solidFill>
              </a:rPr>
            </a:br>
            <a:r>
              <a:rPr lang="fr-BE" sz="4400" b="1" dirty="0">
                <a:solidFill>
                  <a:srgbClr val="FFFF00"/>
                </a:solidFill>
              </a:rPr>
              <a:t>Viens toucher ma vie</a:t>
            </a:r>
          </a:p>
        </p:txBody>
      </p:sp>
      <p:sp>
        <p:nvSpPr>
          <p:cNvPr id="4" name="Rectangle 3"/>
          <p:cNvSpPr/>
          <p:nvPr/>
        </p:nvSpPr>
        <p:spPr>
          <a:xfrm>
            <a:off x="323528" y="1844824"/>
            <a:ext cx="8712968" cy="34163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3600" b="0" i="0" u="none" strike="noStrike" kern="1200" cap="none" spc="0" normalizeH="0" baseline="0" noProof="0" dirty="0">
                <a:ln>
                  <a:noFill/>
                </a:ln>
                <a:solidFill>
                  <a:prstClr val="white"/>
                </a:solidFill>
                <a:effectLst/>
                <a:uLnTx/>
                <a:uFillTx/>
                <a:latin typeface="Lucida Bright" panose="02040602050505020304" pitchFamily="18" charset="0"/>
              </a:rPr>
              <a:t>P/</a:t>
            </a:r>
            <a:r>
              <a:rPr lang="fr-FR" sz="3600" b="0" i="0" dirty="0">
                <a:effectLst/>
                <a:latin typeface="Lucida Bright" panose="02040602050505020304" pitchFamily="18" charset="0"/>
              </a:rPr>
              <a:t>À Toi j'ouvre mon cœur, Seigneur</a:t>
            </a:r>
            <a:br>
              <a:rPr lang="fr-FR" sz="3600" dirty="0">
                <a:latin typeface="Lucida Bright" panose="02040602050505020304" pitchFamily="18" charset="0"/>
              </a:rPr>
            </a:br>
            <a:r>
              <a:rPr lang="fr-FR" sz="3600" b="0" i="0" dirty="0">
                <a:effectLst/>
                <a:latin typeface="Lucida Bright" panose="02040602050505020304" pitchFamily="18" charset="0"/>
              </a:rPr>
              <a:t>À Toi j'ouvre mon cœur, à jamais</a:t>
            </a:r>
            <a:br>
              <a:rPr lang="fr-FR" sz="3600" dirty="0">
                <a:latin typeface="Lucida Bright" panose="02040602050505020304" pitchFamily="18" charset="0"/>
              </a:rPr>
            </a:br>
            <a:r>
              <a:rPr lang="fr-FR" sz="3600" b="0" i="0" dirty="0">
                <a:effectLst/>
                <a:latin typeface="Lucida Bright" panose="02040602050505020304" pitchFamily="18" charset="0"/>
              </a:rPr>
              <a:t>Donc, fais ce que Toi seul sais faire</a:t>
            </a:r>
            <a:br>
              <a:rPr lang="fr-FR" sz="3600" dirty="0">
                <a:latin typeface="Lucida Bright" panose="02040602050505020304" pitchFamily="18" charset="0"/>
              </a:rPr>
            </a:br>
            <a:r>
              <a:rPr lang="fr-FR" sz="3600" b="0" i="0" dirty="0">
                <a:effectLst/>
                <a:latin typeface="Lucida Bright" panose="02040602050505020304" pitchFamily="18" charset="0"/>
              </a:rPr>
              <a:t>Jésus viens régner dans ma vie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3600" u="none" strike="noStrike" kern="1200" cap="none" spc="0" normalizeH="0" baseline="0" noProof="0" dirty="0">
              <a:ln>
                <a:noFill/>
              </a:ln>
              <a:uLnTx/>
              <a:uFillTx/>
              <a:latin typeface="Lucida Bright" panose="020406020505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3600" b="0" i="0" dirty="0">
                <a:effectLst/>
                <a:latin typeface="Lucida Bright" panose="02040602050505020304" pitchFamily="18" charset="0"/>
              </a:rPr>
              <a:t>ALL TER</a:t>
            </a:r>
            <a:endParaRPr kumimoji="0" lang="fr-BE" sz="3600" b="0" i="0" u="none" strike="noStrike" kern="1200" cap="none" spc="0" normalizeH="0" baseline="0" noProof="0" dirty="0">
              <a:ln>
                <a:noFill/>
              </a:ln>
              <a:effectLst/>
              <a:uLnTx/>
              <a:uFillTx/>
              <a:latin typeface="Lucida Bright" panose="02040602050505020304" pitchFamily="18" charset="0"/>
            </a:endParaRPr>
          </a:p>
        </p:txBody>
      </p:sp>
    </p:spTree>
    <p:extLst>
      <p:ext uri="{BB962C8B-B14F-4D97-AF65-F5344CB8AC3E}">
        <p14:creationId xmlns:p14="http://schemas.microsoft.com/office/powerpoint/2010/main" val="1824925479"/>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a:xfrm>
            <a:off x="544016" y="116632"/>
            <a:ext cx="7772400" cy="914400"/>
          </a:xfrm>
        </p:spPr>
        <p:txBody>
          <a:bodyPr/>
          <a:lstStyle/>
          <a:p>
            <a:pPr algn="ctr"/>
            <a:r>
              <a:rPr lang="fr-BE" sz="4400" b="1" dirty="0">
                <a:solidFill>
                  <a:srgbClr val="FFFF00"/>
                </a:solidFill>
              </a:rPr>
              <a:t>Communion </a:t>
            </a:r>
            <a:br>
              <a:rPr lang="fr-BE" sz="4400" b="1" dirty="0">
                <a:solidFill>
                  <a:srgbClr val="FFFF00"/>
                </a:solidFill>
              </a:rPr>
            </a:br>
            <a:r>
              <a:rPr lang="fr-BE" sz="4400" b="1" dirty="0">
                <a:solidFill>
                  <a:srgbClr val="FFFF00"/>
                </a:solidFill>
              </a:rPr>
              <a:t>Viens toucher ma vie</a:t>
            </a:r>
          </a:p>
        </p:txBody>
      </p:sp>
      <p:sp>
        <p:nvSpPr>
          <p:cNvPr id="4" name="Rectangle 3"/>
          <p:cNvSpPr/>
          <p:nvPr/>
        </p:nvSpPr>
        <p:spPr>
          <a:xfrm>
            <a:off x="0" y="1340768"/>
            <a:ext cx="9144000" cy="5078313"/>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3600" b="0" i="0" u="none" strike="noStrike" kern="1200" cap="none" spc="0" normalizeH="0" baseline="0" noProof="0" dirty="0">
                <a:ln>
                  <a:noFill/>
                </a:ln>
                <a:solidFill>
                  <a:prstClr val="white"/>
                </a:solidFill>
                <a:effectLst/>
                <a:uLnTx/>
                <a:uFillTx/>
                <a:latin typeface="Lucida Bright" panose="02040602050505020304" pitchFamily="18" charset="0"/>
              </a:rPr>
              <a:t>P/</a:t>
            </a:r>
            <a:r>
              <a:rPr lang="fr-FR" sz="3600" b="0" i="0" dirty="0">
                <a:effectLst/>
                <a:latin typeface="Lucida Bright" panose="02040602050505020304" pitchFamily="18" charset="0"/>
              </a:rPr>
              <a:t>Et tout en moi</a:t>
            </a:r>
            <a:br>
              <a:rPr lang="fr-FR" sz="3600" dirty="0">
                <a:latin typeface="Lucida Bright" panose="02040602050505020304" pitchFamily="18" charset="0"/>
              </a:rPr>
            </a:br>
            <a:r>
              <a:rPr lang="fr-FR" sz="3600" b="0" i="0" dirty="0">
                <a:effectLst/>
                <a:latin typeface="Lucida Bright" panose="02040602050505020304" pitchFamily="18" charset="0"/>
              </a:rPr>
              <a:t>Est ému par Ton amour</a:t>
            </a:r>
            <a:br>
              <a:rPr lang="fr-FR" sz="3600" dirty="0">
                <a:latin typeface="Lucida Bright" panose="02040602050505020304" pitchFamily="18" charset="0"/>
              </a:rPr>
            </a:br>
            <a:r>
              <a:rPr lang="fr-FR" sz="3600" b="0" i="0" dirty="0">
                <a:effectLst/>
                <a:latin typeface="Lucida Bright" panose="02040602050505020304" pitchFamily="18" charset="0"/>
              </a:rPr>
              <a:t>Captivé par qui Tu es</a:t>
            </a:r>
            <a:br>
              <a:rPr lang="fr-FR" sz="3600" dirty="0">
                <a:latin typeface="Lucida Bright" panose="02040602050505020304" pitchFamily="18" charset="0"/>
              </a:rPr>
            </a:br>
            <a:r>
              <a:rPr lang="fr-FR" sz="3600" b="0" i="0" dirty="0">
                <a:effectLst/>
                <a:latin typeface="Lucida Bright" panose="02040602050505020304" pitchFamily="18" charset="0"/>
              </a:rPr>
              <a:t>Conduis-moi à Te connaître plus encore</a:t>
            </a:r>
            <a:br>
              <a:rPr lang="fr-FR" sz="3600" dirty="0">
                <a:latin typeface="Lucida Bright" panose="02040602050505020304" pitchFamily="18" charset="0"/>
              </a:rPr>
            </a:br>
            <a:r>
              <a:rPr lang="fr-FR" sz="3600" b="0" i="0" dirty="0">
                <a:effectLst/>
                <a:latin typeface="Lucida Bright" panose="02040602050505020304" pitchFamily="18" charset="0"/>
              </a:rPr>
              <a:t>Je veux m'approcher de Toi</a:t>
            </a:r>
            <a:br>
              <a:rPr lang="fr-FR" sz="3600" dirty="0">
                <a:latin typeface="Lucida Bright" panose="02040602050505020304" pitchFamily="18" charset="0"/>
              </a:rPr>
            </a:br>
            <a:r>
              <a:rPr lang="fr-FR" sz="3600" b="0" i="0" dirty="0">
                <a:effectLst/>
                <a:latin typeface="Lucida Bright" panose="02040602050505020304" pitchFamily="18" charset="0"/>
              </a:rPr>
              <a:t>Laisser mes peurs derrière moi</a:t>
            </a:r>
            <a:br>
              <a:rPr lang="fr-FR" sz="3600" dirty="0">
                <a:latin typeface="Lucida Bright" panose="02040602050505020304" pitchFamily="18" charset="0"/>
              </a:rPr>
            </a:br>
            <a:r>
              <a:rPr lang="fr-FR" sz="3600" b="0" i="0" dirty="0">
                <a:effectLst/>
                <a:latin typeface="Lucida Bright" panose="02040602050505020304" pitchFamily="18" charset="0"/>
              </a:rPr>
              <a:t>Seigneur, viens toucher ma vie</a:t>
            </a:r>
            <a:br>
              <a:rPr lang="fr-FR" sz="3600" dirty="0">
                <a:latin typeface="Lucida Bright" panose="02040602050505020304" pitchFamily="18" charset="0"/>
              </a:rPr>
            </a:br>
            <a:r>
              <a:rPr lang="fr-FR" sz="3600" b="0" i="0" dirty="0">
                <a:effectLst/>
                <a:latin typeface="Lucida Bright" panose="02040602050505020304" pitchFamily="18" charset="0"/>
              </a:rPr>
              <a:t>À nouveau       &gt;&gt;&gt;ALL BIS</a:t>
            </a:r>
            <a:endParaRPr kumimoji="0" lang="fr-FR" sz="3600" u="none" strike="noStrike" kern="1200" cap="none" spc="0" normalizeH="0" baseline="0" noProof="0" dirty="0">
              <a:ln>
                <a:noFill/>
              </a:ln>
              <a:uLnTx/>
              <a:uFillTx/>
              <a:latin typeface="Lucida Bright" panose="020406020505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3600" b="0" i="0" dirty="0">
                <a:effectLst/>
                <a:latin typeface="Lucida Bright" panose="02040602050505020304" pitchFamily="18" charset="0"/>
              </a:rPr>
              <a:t>					</a:t>
            </a:r>
            <a:endParaRPr kumimoji="0" lang="fr-BE" sz="3600" b="0" i="0" u="none" strike="noStrike" kern="1200" cap="none" spc="0" normalizeH="0" baseline="0" noProof="0" dirty="0">
              <a:ln>
                <a:noFill/>
              </a:ln>
              <a:effectLst/>
              <a:uLnTx/>
              <a:uFillTx/>
              <a:latin typeface="Lucida Bright" panose="02040602050505020304" pitchFamily="18" charset="0"/>
            </a:endParaRPr>
          </a:p>
        </p:txBody>
      </p:sp>
    </p:spTree>
    <p:extLst>
      <p:ext uri="{BB962C8B-B14F-4D97-AF65-F5344CB8AC3E}">
        <p14:creationId xmlns:p14="http://schemas.microsoft.com/office/powerpoint/2010/main" val="1142608344"/>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angle 3"/>
          <p:cNvSpPr/>
          <p:nvPr/>
        </p:nvSpPr>
        <p:spPr>
          <a:xfrm>
            <a:off x="2100891" y="243487"/>
            <a:ext cx="4703532" cy="769441"/>
          </a:xfrm>
          <a:prstGeom prst="rect">
            <a:avLst/>
          </a:prstGeom>
        </p:spPr>
        <p:txBody>
          <a:bodyPr wrap="none">
            <a:spAutoFit/>
          </a:bodyPr>
          <a:lstStyle/>
          <a:p>
            <a:pPr algn="ctr">
              <a:spcBef>
                <a:spcPct val="0"/>
              </a:spcBef>
              <a:defRPr/>
            </a:pPr>
            <a:r>
              <a:rPr lang="fr-BE" sz="4400" b="1" dirty="0">
                <a:solidFill>
                  <a:srgbClr val="FFFF5B"/>
                </a:solidFill>
              </a:rPr>
              <a:t>CHANT D’ENTRÉE</a:t>
            </a:r>
            <a:endParaRPr lang="fr-BE" sz="4400" b="1" dirty="0">
              <a:solidFill>
                <a:srgbClr val="FFFF00"/>
              </a:solidFill>
            </a:endParaRPr>
          </a:p>
        </p:txBody>
      </p:sp>
      <p:sp>
        <p:nvSpPr>
          <p:cNvPr id="2" name="Rectangle 1"/>
          <p:cNvSpPr/>
          <p:nvPr/>
        </p:nvSpPr>
        <p:spPr>
          <a:xfrm>
            <a:off x="323528" y="1196752"/>
            <a:ext cx="8820472" cy="5509200"/>
          </a:xfrm>
          <a:prstGeom prst="rect">
            <a:avLst/>
          </a:prstGeom>
        </p:spPr>
        <p:txBody>
          <a:bodyPr wrap="square">
            <a:spAutoFit/>
          </a:bodyPr>
          <a:lstStyle/>
          <a:p>
            <a:r>
              <a:rPr lang="fr-BE" sz="4400" dirty="0">
                <a:solidFill>
                  <a:prstClr val="white"/>
                </a:solidFill>
                <a:latin typeface="Lucida Bright" panose="02040602050505020304" pitchFamily="18" charset="0"/>
              </a:rPr>
              <a:t>1/Jésus seul est ma lumière   mon abris mon rocher</a:t>
            </a:r>
          </a:p>
          <a:p>
            <a:r>
              <a:rPr lang="fr-BE" sz="4400" dirty="0">
                <a:solidFill>
                  <a:prstClr val="white"/>
                </a:solidFill>
                <a:latin typeface="Lucida Bright" panose="02040602050505020304" pitchFamily="18" charset="0"/>
              </a:rPr>
              <a:t>Celui qui me libère,</a:t>
            </a:r>
          </a:p>
          <a:p>
            <a:r>
              <a:rPr lang="fr-BE" sz="4400" dirty="0">
                <a:solidFill>
                  <a:prstClr val="white"/>
                </a:solidFill>
                <a:latin typeface="Lucida Bright" panose="02040602050505020304" pitchFamily="18" charset="0"/>
              </a:rPr>
              <a:t>me remplit de sa paix</a:t>
            </a:r>
          </a:p>
          <a:p>
            <a:r>
              <a:rPr lang="fr-BE" sz="4400" dirty="0">
                <a:solidFill>
                  <a:prstClr val="white"/>
                </a:solidFill>
                <a:latin typeface="Lucida Bright" panose="02040602050505020304" pitchFamily="18" charset="0"/>
              </a:rPr>
              <a:t>Il est grand, il est fort, il est bon mon Dieu</a:t>
            </a:r>
          </a:p>
          <a:p>
            <a:r>
              <a:rPr lang="fr-BE" sz="4400" dirty="0">
                <a:solidFill>
                  <a:prstClr val="white"/>
                </a:solidFill>
                <a:latin typeface="Lucida Bright" panose="02040602050505020304" pitchFamily="18" charset="0"/>
              </a:rPr>
              <a:t>Jésus seul est ma lumière,</a:t>
            </a:r>
          </a:p>
          <a:p>
            <a:r>
              <a:rPr lang="fr-BE" sz="4400" dirty="0">
                <a:solidFill>
                  <a:prstClr val="white"/>
                </a:solidFill>
                <a:latin typeface="Lucida Bright" panose="02040602050505020304" pitchFamily="18" charset="0"/>
              </a:rPr>
              <a:t>mon abris, mon rocher</a:t>
            </a:r>
          </a:p>
        </p:txBody>
      </p:sp>
    </p:spTree>
    <p:extLst>
      <p:ext uri="{BB962C8B-B14F-4D97-AF65-F5344CB8AC3E}">
        <p14:creationId xmlns:p14="http://schemas.microsoft.com/office/powerpoint/2010/main" val="2192575612"/>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angle 3"/>
          <p:cNvSpPr/>
          <p:nvPr/>
        </p:nvSpPr>
        <p:spPr>
          <a:xfrm>
            <a:off x="2100891" y="243487"/>
            <a:ext cx="4703532" cy="769441"/>
          </a:xfrm>
          <a:prstGeom prst="rect">
            <a:avLst/>
          </a:prstGeom>
        </p:spPr>
        <p:txBody>
          <a:bodyPr wrap="none">
            <a:spAutoFit/>
          </a:bodyPr>
          <a:lstStyle/>
          <a:p>
            <a:pPr algn="ctr">
              <a:spcBef>
                <a:spcPct val="0"/>
              </a:spcBef>
              <a:defRPr/>
            </a:pPr>
            <a:r>
              <a:rPr lang="fr-BE" sz="4400" b="1" dirty="0">
                <a:solidFill>
                  <a:srgbClr val="FFFF5B"/>
                </a:solidFill>
              </a:rPr>
              <a:t>CHANT D’ENTRÉE</a:t>
            </a:r>
            <a:endParaRPr lang="fr-BE" sz="4400" b="1" dirty="0">
              <a:solidFill>
                <a:srgbClr val="FFFF00"/>
              </a:solidFill>
            </a:endParaRPr>
          </a:p>
        </p:txBody>
      </p:sp>
      <p:sp>
        <p:nvSpPr>
          <p:cNvPr id="2" name="Rectangle 1"/>
          <p:cNvSpPr/>
          <p:nvPr/>
        </p:nvSpPr>
        <p:spPr>
          <a:xfrm>
            <a:off x="323528" y="1196752"/>
            <a:ext cx="9144000" cy="2554545"/>
          </a:xfrm>
          <a:prstGeom prst="rect">
            <a:avLst/>
          </a:prstGeom>
        </p:spPr>
        <p:txBody>
          <a:bodyPr wrap="square">
            <a:spAutoFit/>
          </a:bodyPr>
          <a:lstStyle/>
          <a:p>
            <a:r>
              <a:rPr lang="fr-BE" sz="4000" dirty="0">
                <a:solidFill>
                  <a:prstClr val="white"/>
                </a:solidFill>
                <a:latin typeface="Lucida Bright" panose="02040602050505020304" pitchFamily="18" charset="0"/>
              </a:rPr>
              <a:t>R/ </a:t>
            </a:r>
            <a:r>
              <a:rPr lang="fr-FR" sz="4000" dirty="0">
                <a:solidFill>
                  <a:prstClr val="white"/>
                </a:solidFill>
                <a:latin typeface="Lucida Bright" panose="02040602050505020304" pitchFamily="18" charset="0"/>
              </a:rPr>
              <a:t>Bondissez de joie (</a:t>
            </a:r>
            <a:r>
              <a:rPr lang="fr-FR" sz="4000" dirty="0" err="1">
                <a:solidFill>
                  <a:prstClr val="white"/>
                </a:solidFill>
                <a:latin typeface="Lucida Bright" panose="02040602050505020304" pitchFamily="18" charset="0"/>
              </a:rPr>
              <a:t>aaah</a:t>
            </a:r>
            <a:r>
              <a:rPr lang="fr-FR" sz="4000" dirty="0">
                <a:solidFill>
                  <a:prstClr val="white"/>
                </a:solidFill>
                <a:latin typeface="Lucida Bright" panose="02040602050505020304" pitchFamily="18" charset="0"/>
              </a:rPr>
              <a:t>)</a:t>
            </a:r>
          </a:p>
          <a:p>
            <a:r>
              <a:rPr lang="fr-FR" sz="4000" dirty="0">
                <a:solidFill>
                  <a:prstClr val="white"/>
                </a:solidFill>
                <a:latin typeface="Lucida Bright" panose="02040602050505020304" pitchFamily="18" charset="0"/>
              </a:rPr>
              <a:t>Elevons notre Roi (</a:t>
            </a:r>
            <a:r>
              <a:rPr lang="fr-FR" sz="4000" dirty="0" err="1">
                <a:solidFill>
                  <a:prstClr val="white"/>
                </a:solidFill>
                <a:latin typeface="Lucida Bright" panose="02040602050505020304" pitchFamily="18" charset="0"/>
              </a:rPr>
              <a:t>aaah</a:t>
            </a:r>
            <a:r>
              <a:rPr lang="fr-FR" sz="4000" dirty="0">
                <a:solidFill>
                  <a:prstClr val="white"/>
                </a:solidFill>
                <a:latin typeface="Lucida Bright" panose="02040602050505020304" pitchFamily="18" charset="0"/>
              </a:rPr>
              <a:t>)</a:t>
            </a:r>
          </a:p>
          <a:p>
            <a:r>
              <a:rPr lang="fr-FR" sz="4000" dirty="0">
                <a:solidFill>
                  <a:prstClr val="white"/>
                </a:solidFill>
                <a:latin typeface="Lucida Bright" panose="02040602050505020304" pitchFamily="18" charset="0"/>
              </a:rPr>
              <a:t>Pousse des cris de joie (</a:t>
            </a:r>
            <a:r>
              <a:rPr lang="fr-FR" sz="4000" dirty="0" err="1">
                <a:solidFill>
                  <a:prstClr val="white"/>
                </a:solidFill>
                <a:latin typeface="Lucida Bright" panose="02040602050505020304" pitchFamily="18" charset="0"/>
              </a:rPr>
              <a:t>aaah</a:t>
            </a:r>
            <a:r>
              <a:rPr lang="fr-FR" sz="4000" dirty="0">
                <a:solidFill>
                  <a:prstClr val="white"/>
                </a:solidFill>
                <a:latin typeface="Lucida Bright" panose="02040602050505020304" pitchFamily="18" charset="0"/>
              </a:rPr>
              <a:t>)</a:t>
            </a:r>
          </a:p>
          <a:p>
            <a:r>
              <a:rPr lang="fr-FR" sz="4000" dirty="0">
                <a:solidFill>
                  <a:prstClr val="white"/>
                </a:solidFill>
                <a:latin typeface="Lucida Bright" panose="02040602050505020304" pitchFamily="18" charset="0"/>
              </a:rPr>
              <a:t>Dansons pour notre Roi (</a:t>
            </a:r>
            <a:r>
              <a:rPr lang="fr-FR" sz="4000" dirty="0" err="1">
                <a:solidFill>
                  <a:prstClr val="white"/>
                </a:solidFill>
                <a:latin typeface="Lucida Bright" panose="02040602050505020304" pitchFamily="18" charset="0"/>
              </a:rPr>
              <a:t>aaah</a:t>
            </a:r>
            <a:r>
              <a:rPr lang="fr-FR" sz="4000" dirty="0">
                <a:solidFill>
                  <a:prstClr val="white"/>
                </a:solidFill>
                <a:latin typeface="Lucida Bright" panose="02040602050505020304" pitchFamily="18" charset="0"/>
              </a:rPr>
              <a:t>)</a:t>
            </a:r>
            <a:endParaRPr lang="fr-BE" sz="4000" dirty="0">
              <a:solidFill>
                <a:srgbClr val="FFFF00"/>
              </a:solidFill>
              <a:latin typeface="Lucida Bright" panose="02040602050505020304" pitchFamily="18" charset="0"/>
            </a:endParaRPr>
          </a:p>
        </p:txBody>
      </p:sp>
    </p:spTree>
    <p:extLst>
      <p:ext uri="{BB962C8B-B14F-4D97-AF65-F5344CB8AC3E}">
        <p14:creationId xmlns:p14="http://schemas.microsoft.com/office/powerpoint/2010/main" val="2252474827"/>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angle 3"/>
          <p:cNvSpPr/>
          <p:nvPr/>
        </p:nvSpPr>
        <p:spPr>
          <a:xfrm>
            <a:off x="2100891" y="243487"/>
            <a:ext cx="4703532" cy="769441"/>
          </a:xfrm>
          <a:prstGeom prst="rect">
            <a:avLst/>
          </a:prstGeom>
        </p:spPr>
        <p:txBody>
          <a:bodyPr wrap="none">
            <a:spAutoFit/>
          </a:bodyPr>
          <a:lstStyle/>
          <a:p>
            <a:pPr algn="ctr">
              <a:spcBef>
                <a:spcPct val="0"/>
              </a:spcBef>
              <a:defRPr/>
            </a:pPr>
            <a:r>
              <a:rPr lang="fr-BE" sz="4400" b="1" dirty="0">
                <a:solidFill>
                  <a:srgbClr val="FFFF5B"/>
                </a:solidFill>
              </a:rPr>
              <a:t>CHANT D’ENTRÉE</a:t>
            </a:r>
            <a:endParaRPr lang="fr-BE" sz="4400" b="1" dirty="0">
              <a:solidFill>
                <a:srgbClr val="FFFF00"/>
              </a:solidFill>
            </a:endParaRPr>
          </a:p>
        </p:txBody>
      </p:sp>
      <p:sp>
        <p:nvSpPr>
          <p:cNvPr id="2" name="Rectangle 1"/>
          <p:cNvSpPr/>
          <p:nvPr/>
        </p:nvSpPr>
        <p:spPr>
          <a:xfrm>
            <a:off x="107504" y="1082989"/>
            <a:ext cx="9144000" cy="5509200"/>
          </a:xfrm>
          <a:prstGeom prst="rect">
            <a:avLst/>
          </a:prstGeom>
        </p:spPr>
        <p:txBody>
          <a:bodyPr wrap="square">
            <a:spAutoFit/>
          </a:bodyPr>
          <a:lstStyle/>
          <a:p>
            <a:r>
              <a:rPr lang="fr-BE" sz="4400" dirty="0">
                <a:solidFill>
                  <a:prstClr val="white"/>
                </a:solidFill>
                <a:latin typeface="Lucida Bright" panose="02040602050505020304" pitchFamily="18" charset="0"/>
              </a:rPr>
              <a:t>2/</a:t>
            </a:r>
            <a:r>
              <a:rPr lang="fr-FR" sz="4400" dirty="0">
                <a:solidFill>
                  <a:prstClr val="white"/>
                </a:solidFill>
                <a:latin typeface="Lucida Bright" panose="02040602050505020304" pitchFamily="18" charset="0"/>
              </a:rPr>
              <a:t>Jésus seul est ma lumière mon abri mon rocher</a:t>
            </a:r>
          </a:p>
          <a:p>
            <a:r>
              <a:rPr lang="fr-FR" sz="4400" dirty="0">
                <a:solidFill>
                  <a:prstClr val="white"/>
                </a:solidFill>
                <a:latin typeface="Lucida Bright" panose="02040602050505020304" pitchFamily="18" charset="0"/>
              </a:rPr>
              <a:t>Celui qui me libère me remplit de sa paix</a:t>
            </a:r>
          </a:p>
          <a:p>
            <a:r>
              <a:rPr lang="fr-FR" sz="4400" dirty="0">
                <a:solidFill>
                  <a:prstClr val="white"/>
                </a:solidFill>
                <a:latin typeface="Lucida Bright" panose="02040602050505020304" pitchFamily="18" charset="0"/>
              </a:rPr>
              <a:t>Il est grand Il est fort Il est bon mon dieu</a:t>
            </a:r>
          </a:p>
          <a:p>
            <a:r>
              <a:rPr lang="fr-FR" sz="4400" dirty="0">
                <a:solidFill>
                  <a:prstClr val="white"/>
                </a:solidFill>
                <a:latin typeface="Lucida Bright" panose="02040602050505020304" pitchFamily="18" charset="0"/>
              </a:rPr>
              <a:t>Jésus seul est ma lumière mon abri mon rocher</a:t>
            </a:r>
            <a:endParaRPr lang="fr-BE" sz="4400" dirty="0">
              <a:solidFill>
                <a:srgbClr val="FFFF00"/>
              </a:solidFill>
              <a:latin typeface="Lucida Bright" panose="02040602050505020304" pitchFamily="18" charset="0"/>
            </a:endParaRPr>
          </a:p>
        </p:txBody>
      </p:sp>
    </p:spTree>
    <p:extLst>
      <p:ext uri="{BB962C8B-B14F-4D97-AF65-F5344CB8AC3E}">
        <p14:creationId xmlns:p14="http://schemas.microsoft.com/office/powerpoint/2010/main" val="2252474827"/>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angle 3"/>
          <p:cNvSpPr/>
          <p:nvPr/>
        </p:nvSpPr>
        <p:spPr>
          <a:xfrm>
            <a:off x="2100891" y="243487"/>
            <a:ext cx="4703532" cy="769441"/>
          </a:xfrm>
          <a:prstGeom prst="rect">
            <a:avLst/>
          </a:prstGeom>
        </p:spPr>
        <p:txBody>
          <a:bodyPr wrap="none">
            <a:spAutoFit/>
          </a:bodyPr>
          <a:lstStyle/>
          <a:p>
            <a:pPr algn="ctr">
              <a:spcBef>
                <a:spcPct val="0"/>
              </a:spcBef>
              <a:defRPr/>
            </a:pPr>
            <a:r>
              <a:rPr lang="fr-BE" sz="4400" b="1" dirty="0">
                <a:solidFill>
                  <a:srgbClr val="FFFF5B"/>
                </a:solidFill>
              </a:rPr>
              <a:t>CHANT D’ENTRÉE</a:t>
            </a:r>
            <a:endParaRPr lang="fr-BE" sz="4400" b="1" dirty="0">
              <a:solidFill>
                <a:srgbClr val="FFFF00"/>
              </a:solidFill>
            </a:endParaRPr>
          </a:p>
        </p:txBody>
      </p:sp>
      <p:sp>
        <p:nvSpPr>
          <p:cNvPr id="2" name="Rectangle 1"/>
          <p:cNvSpPr/>
          <p:nvPr/>
        </p:nvSpPr>
        <p:spPr>
          <a:xfrm>
            <a:off x="323528" y="1196752"/>
            <a:ext cx="9144000" cy="2554545"/>
          </a:xfrm>
          <a:prstGeom prst="rect">
            <a:avLst/>
          </a:prstGeom>
        </p:spPr>
        <p:txBody>
          <a:bodyPr wrap="square">
            <a:spAutoFit/>
          </a:bodyPr>
          <a:lstStyle/>
          <a:p>
            <a:r>
              <a:rPr lang="fr-BE" sz="4000" dirty="0">
                <a:solidFill>
                  <a:prstClr val="white"/>
                </a:solidFill>
                <a:latin typeface="Lucida Bright" panose="02040602050505020304" pitchFamily="18" charset="0"/>
              </a:rPr>
              <a:t>R/ </a:t>
            </a:r>
            <a:r>
              <a:rPr lang="fr-FR" sz="4000" dirty="0">
                <a:solidFill>
                  <a:prstClr val="white"/>
                </a:solidFill>
                <a:latin typeface="Lucida Bright" panose="02040602050505020304" pitchFamily="18" charset="0"/>
              </a:rPr>
              <a:t>Bondissez de joie (</a:t>
            </a:r>
            <a:r>
              <a:rPr lang="fr-FR" sz="4000" dirty="0" err="1">
                <a:solidFill>
                  <a:prstClr val="white"/>
                </a:solidFill>
                <a:latin typeface="Lucida Bright" panose="02040602050505020304" pitchFamily="18" charset="0"/>
              </a:rPr>
              <a:t>aaah</a:t>
            </a:r>
            <a:r>
              <a:rPr lang="fr-FR" sz="4000" dirty="0">
                <a:solidFill>
                  <a:prstClr val="white"/>
                </a:solidFill>
                <a:latin typeface="Lucida Bright" panose="02040602050505020304" pitchFamily="18" charset="0"/>
              </a:rPr>
              <a:t>)</a:t>
            </a:r>
          </a:p>
          <a:p>
            <a:r>
              <a:rPr lang="fr-FR" sz="4000" dirty="0">
                <a:solidFill>
                  <a:prstClr val="white"/>
                </a:solidFill>
                <a:latin typeface="Lucida Bright" panose="02040602050505020304" pitchFamily="18" charset="0"/>
              </a:rPr>
              <a:t>Elevons notre Roi (</a:t>
            </a:r>
            <a:r>
              <a:rPr lang="fr-FR" sz="4000" dirty="0" err="1">
                <a:solidFill>
                  <a:prstClr val="white"/>
                </a:solidFill>
                <a:latin typeface="Lucida Bright" panose="02040602050505020304" pitchFamily="18" charset="0"/>
              </a:rPr>
              <a:t>aaah</a:t>
            </a:r>
            <a:r>
              <a:rPr lang="fr-FR" sz="4000" dirty="0">
                <a:solidFill>
                  <a:prstClr val="white"/>
                </a:solidFill>
                <a:latin typeface="Lucida Bright" panose="02040602050505020304" pitchFamily="18" charset="0"/>
              </a:rPr>
              <a:t>)</a:t>
            </a:r>
          </a:p>
          <a:p>
            <a:r>
              <a:rPr lang="fr-FR" sz="4000" dirty="0">
                <a:solidFill>
                  <a:prstClr val="white"/>
                </a:solidFill>
                <a:latin typeface="Lucida Bright" panose="02040602050505020304" pitchFamily="18" charset="0"/>
              </a:rPr>
              <a:t>Pousse des cris de joie (</a:t>
            </a:r>
            <a:r>
              <a:rPr lang="fr-FR" sz="4000" dirty="0" err="1">
                <a:solidFill>
                  <a:prstClr val="white"/>
                </a:solidFill>
                <a:latin typeface="Lucida Bright" panose="02040602050505020304" pitchFamily="18" charset="0"/>
              </a:rPr>
              <a:t>aaah</a:t>
            </a:r>
            <a:r>
              <a:rPr lang="fr-FR" sz="4000" dirty="0">
                <a:solidFill>
                  <a:prstClr val="white"/>
                </a:solidFill>
                <a:latin typeface="Lucida Bright" panose="02040602050505020304" pitchFamily="18" charset="0"/>
              </a:rPr>
              <a:t>)</a:t>
            </a:r>
          </a:p>
          <a:p>
            <a:r>
              <a:rPr lang="fr-FR" sz="4000" dirty="0">
                <a:solidFill>
                  <a:prstClr val="white"/>
                </a:solidFill>
                <a:latin typeface="Lucida Bright" panose="02040602050505020304" pitchFamily="18" charset="0"/>
              </a:rPr>
              <a:t>Dansons pour notre Roi (</a:t>
            </a:r>
            <a:r>
              <a:rPr lang="fr-FR" sz="4000" dirty="0" err="1">
                <a:solidFill>
                  <a:prstClr val="white"/>
                </a:solidFill>
                <a:latin typeface="Lucida Bright" panose="02040602050505020304" pitchFamily="18" charset="0"/>
              </a:rPr>
              <a:t>aaah</a:t>
            </a:r>
            <a:r>
              <a:rPr lang="fr-FR" sz="4000" dirty="0">
                <a:solidFill>
                  <a:prstClr val="white"/>
                </a:solidFill>
                <a:latin typeface="Lucida Bright" panose="02040602050505020304" pitchFamily="18" charset="0"/>
              </a:rPr>
              <a:t>)</a:t>
            </a:r>
            <a:endParaRPr lang="fr-BE" sz="4000" dirty="0">
              <a:solidFill>
                <a:srgbClr val="FFFF00"/>
              </a:solidFill>
              <a:latin typeface="Lucida Bright" panose="02040602050505020304" pitchFamily="18" charset="0"/>
            </a:endParaRPr>
          </a:p>
        </p:txBody>
      </p:sp>
    </p:spTree>
    <p:extLst>
      <p:ext uri="{BB962C8B-B14F-4D97-AF65-F5344CB8AC3E}">
        <p14:creationId xmlns:p14="http://schemas.microsoft.com/office/powerpoint/2010/main" val="3953626378"/>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angle 3"/>
          <p:cNvSpPr/>
          <p:nvPr/>
        </p:nvSpPr>
        <p:spPr>
          <a:xfrm>
            <a:off x="2100891" y="243487"/>
            <a:ext cx="4703532" cy="769441"/>
          </a:xfrm>
          <a:prstGeom prst="rect">
            <a:avLst/>
          </a:prstGeom>
        </p:spPr>
        <p:txBody>
          <a:bodyPr wrap="none">
            <a:sp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BE" sz="4400" b="1" i="0" u="none" strike="noStrike" kern="1200" cap="none" spc="0" normalizeH="0" baseline="0" noProof="0" dirty="0">
                <a:ln>
                  <a:noFill/>
                </a:ln>
                <a:solidFill>
                  <a:srgbClr val="FFFF5B"/>
                </a:solidFill>
                <a:effectLst/>
                <a:uLnTx/>
                <a:uFillTx/>
                <a:latin typeface="Corbel"/>
                <a:ea typeface="+mn-ea"/>
                <a:cs typeface="+mn-cs"/>
              </a:rPr>
              <a:t>CHANT D’ENTRÉE</a:t>
            </a:r>
            <a:endParaRPr kumimoji="0" lang="fr-BE" sz="4400" b="1" i="0" u="none" strike="noStrike" kern="1200" cap="none" spc="0" normalizeH="0" baseline="0" noProof="0" dirty="0">
              <a:ln>
                <a:noFill/>
              </a:ln>
              <a:solidFill>
                <a:srgbClr val="FFFF00"/>
              </a:solidFill>
              <a:effectLst/>
              <a:uLnTx/>
              <a:uFillTx/>
              <a:latin typeface="Corbel"/>
              <a:ea typeface="+mn-ea"/>
              <a:cs typeface="+mn-cs"/>
            </a:endParaRPr>
          </a:p>
        </p:txBody>
      </p:sp>
      <p:sp>
        <p:nvSpPr>
          <p:cNvPr id="2" name="Rectangle 1"/>
          <p:cNvSpPr/>
          <p:nvPr/>
        </p:nvSpPr>
        <p:spPr>
          <a:xfrm>
            <a:off x="323528" y="1196752"/>
            <a:ext cx="9144000" cy="440120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BE" sz="4000" dirty="0">
                <a:solidFill>
                  <a:prstClr val="white"/>
                </a:solidFill>
                <a:latin typeface="Lucida Bright" panose="02040602050505020304" pitchFamily="18" charset="0"/>
              </a:rPr>
              <a:t>3</a:t>
            </a:r>
            <a:r>
              <a:rPr kumimoji="0" lang="fr-BE" sz="40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a:t>
            </a:r>
            <a:r>
              <a:rPr kumimoji="0" lang="fr-FR" sz="40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Jouez chantez pour votre Dieu</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40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(Jouez chantez pour votre Dieu)</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40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Louez dansez bénissez Dieu</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40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(Louez dansez bénissez Dieu)</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40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Venez prier acclamons le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40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(Venez prier acclamons le)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40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Yeah!</a:t>
            </a:r>
            <a:endParaRPr kumimoji="0" lang="fr-BE" sz="4000" b="0" i="0" u="none" strike="noStrike" kern="1200" cap="none" spc="0" normalizeH="0" baseline="0" noProof="0" dirty="0">
              <a:ln>
                <a:noFill/>
              </a:ln>
              <a:solidFill>
                <a:srgbClr val="FFFF00"/>
              </a:solidFill>
              <a:effectLst/>
              <a:uLnTx/>
              <a:uFillTx/>
              <a:latin typeface="Lucida Bright" panose="02040602050505020304" pitchFamily="18" charset="0"/>
              <a:ea typeface="+mn-ea"/>
              <a:cs typeface="+mn-cs"/>
            </a:endParaRPr>
          </a:p>
        </p:txBody>
      </p:sp>
    </p:spTree>
    <p:extLst>
      <p:ext uri="{BB962C8B-B14F-4D97-AF65-F5344CB8AC3E}">
        <p14:creationId xmlns:p14="http://schemas.microsoft.com/office/powerpoint/2010/main" val="3859594182"/>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angle 3"/>
          <p:cNvSpPr/>
          <p:nvPr/>
        </p:nvSpPr>
        <p:spPr>
          <a:xfrm>
            <a:off x="2100891" y="243487"/>
            <a:ext cx="4703532" cy="769441"/>
          </a:xfrm>
          <a:prstGeom prst="rect">
            <a:avLst/>
          </a:prstGeom>
        </p:spPr>
        <p:txBody>
          <a:bodyPr wrap="none">
            <a:spAutoFit/>
          </a:bodyPr>
          <a:lstStyle/>
          <a:p>
            <a:pPr algn="ctr">
              <a:spcBef>
                <a:spcPct val="0"/>
              </a:spcBef>
              <a:defRPr/>
            </a:pPr>
            <a:r>
              <a:rPr lang="fr-BE" sz="4400" b="1" dirty="0">
                <a:solidFill>
                  <a:srgbClr val="FFFF5B"/>
                </a:solidFill>
              </a:rPr>
              <a:t>CHANT D’ENTRÉE</a:t>
            </a:r>
            <a:endParaRPr lang="fr-BE" sz="4400" b="1" dirty="0">
              <a:solidFill>
                <a:srgbClr val="FFFF00"/>
              </a:solidFill>
            </a:endParaRPr>
          </a:p>
        </p:txBody>
      </p:sp>
      <p:sp>
        <p:nvSpPr>
          <p:cNvPr id="2" name="Rectangle 1"/>
          <p:cNvSpPr/>
          <p:nvPr/>
        </p:nvSpPr>
        <p:spPr>
          <a:xfrm>
            <a:off x="323528" y="1196752"/>
            <a:ext cx="9144000" cy="2554545"/>
          </a:xfrm>
          <a:prstGeom prst="rect">
            <a:avLst/>
          </a:prstGeom>
        </p:spPr>
        <p:txBody>
          <a:bodyPr wrap="square">
            <a:spAutoFit/>
          </a:bodyPr>
          <a:lstStyle/>
          <a:p>
            <a:r>
              <a:rPr lang="fr-BE" sz="4000" dirty="0">
                <a:solidFill>
                  <a:prstClr val="white"/>
                </a:solidFill>
                <a:latin typeface="Lucida Bright" panose="02040602050505020304" pitchFamily="18" charset="0"/>
              </a:rPr>
              <a:t>R/ </a:t>
            </a:r>
            <a:r>
              <a:rPr lang="fr-FR" sz="4000" dirty="0">
                <a:solidFill>
                  <a:prstClr val="white"/>
                </a:solidFill>
                <a:latin typeface="Lucida Bright" panose="02040602050505020304" pitchFamily="18" charset="0"/>
              </a:rPr>
              <a:t>Bondissez de joie (</a:t>
            </a:r>
            <a:r>
              <a:rPr lang="fr-FR" sz="4000" dirty="0" err="1">
                <a:solidFill>
                  <a:prstClr val="white"/>
                </a:solidFill>
                <a:latin typeface="Lucida Bright" panose="02040602050505020304" pitchFamily="18" charset="0"/>
              </a:rPr>
              <a:t>aaah</a:t>
            </a:r>
            <a:r>
              <a:rPr lang="fr-FR" sz="4000" dirty="0">
                <a:solidFill>
                  <a:prstClr val="white"/>
                </a:solidFill>
                <a:latin typeface="Lucida Bright" panose="02040602050505020304" pitchFamily="18" charset="0"/>
              </a:rPr>
              <a:t>)</a:t>
            </a:r>
          </a:p>
          <a:p>
            <a:r>
              <a:rPr lang="fr-FR" sz="4000" dirty="0">
                <a:solidFill>
                  <a:prstClr val="white"/>
                </a:solidFill>
                <a:latin typeface="Lucida Bright" panose="02040602050505020304" pitchFamily="18" charset="0"/>
              </a:rPr>
              <a:t>Elevons notre Roi (</a:t>
            </a:r>
            <a:r>
              <a:rPr lang="fr-FR" sz="4000" dirty="0" err="1">
                <a:solidFill>
                  <a:prstClr val="white"/>
                </a:solidFill>
                <a:latin typeface="Lucida Bright" panose="02040602050505020304" pitchFamily="18" charset="0"/>
              </a:rPr>
              <a:t>aaah</a:t>
            </a:r>
            <a:r>
              <a:rPr lang="fr-FR" sz="4000" dirty="0">
                <a:solidFill>
                  <a:prstClr val="white"/>
                </a:solidFill>
                <a:latin typeface="Lucida Bright" panose="02040602050505020304" pitchFamily="18" charset="0"/>
              </a:rPr>
              <a:t>)</a:t>
            </a:r>
          </a:p>
          <a:p>
            <a:r>
              <a:rPr lang="fr-FR" sz="4000" dirty="0">
                <a:solidFill>
                  <a:prstClr val="white"/>
                </a:solidFill>
                <a:latin typeface="Lucida Bright" panose="02040602050505020304" pitchFamily="18" charset="0"/>
              </a:rPr>
              <a:t>Pousse des cris de joie (</a:t>
            </a:r>
            <a:r>
              <a:rPr lang="fr-FR" sz="4000" dirty="0" err="1">
                <a:solidFill>
                  <a:prstClr val="white"/>
                </a:solidFill>
                <a:latin typeface="Lucida Bright" panose="02040602050505020304" pitchFamily="18" charset="0"/>
              </a:rPr>
              <a:t>aaah</a:t>
            </a:r>
            <a:r>
              <a:rPr lang="fr-FR" sz="4000" dirty="0">
                <a:solidFill>
                  <a:prstClr val="white"/>
                </a:solidFill>
                <a:latin typeface="Lucida Bright" panose="02040602050505020304" pitchFamily="18" charset="0"/>
              </a:rPr>
              <a:t>)</a:t>
            </a:r>
          </a:p>
          <a:p>
            <a:r>
              <a:rPr lang="fr-FR" sz="4000" dirty="0">
                <a:solidFill>
                  <a:prstClr val="white"/>
                </a:solidFill>
                <a:latin typeface="Lucida Bright" panose="02040602050505020304" pitchFamily="18" charset="0"/>
              </a:rPr>
              <a:t>Dansons pour notre Roi (</a:t>
            </a:r>
            <a:r>
              <a:rPr lang="fr-FR" sz="4000" dirty="0" err="1">
                <a:solidFill>
                  <a:prstClr val="white"/>
                </a:solidFill>
                <a:latin typeface="Lucida Bright" panose="02040602050505020304" pitchFamily="18" charset="0"/>
              </a:rPr>
              <a:t>aaah</a:t>
            </a:r>
            <a:r>
              <a:rPr lang="fr-FR" sz="4000" dirty="0">
                <a:solidFill>
                  <a:prstClr val="white"/>
                </a:solidFill>
                <a:latin typeface="Lucida Bright" panose="02040602050505020304" pitchFamily="18" charset="0"/>
              </a:rPr>
              <a:t>)</a:t>
            </a:r>
            <a:endParaRPr lang="fr-BE" sz="4000" dirty="0">
              <a:solidFill>
                <a:srgbClr val="FFFF00"/>
              </a:solidFill>
              <a:latin typeface="Lucida Bright" panose="02040602050505020304" pitchFamily="18" charset="0"/>
            </a:endParaRPr>
          </a:p>
        </p:txBody>
      </p:sp>
    </p:spTree>
    <p:extLst>
      <p:ext uri="{BB962C8B-B14F-4D97-AF65-F5344CB8AC3E}">
        <p14:creationId xmlns:p14="http://schemas.microsoft.com/office/powerpoint/2010/main" val="64846361"/>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txBox="1">
            <a:spLocks/>
          </p:cNvSpPr>
          <p:nvPr/>
        </p:nvSpPr>
        <p:spPr>
          <a:xfrm>
            <a:off x="904056" y="-99392"/>
            <a:ext cx="7772400" cy="1584176"/>
          </a:xfrm>
          <a:prstGeom prst="rect">
            <a:avLst/>
          </a:prstGeom>
        </p:spPr>
        <p:txBody>
          <a:bodyPr vert="horz" anchor="t">
            <a:noAutofit/>
          </a:bodyPr>
          <a:lstStyle>
            <a:lvl1pPr algn="ctr">
              <a:spcBef>
                <a:spcPct val="0"/>
              </a:spcBef>
              <a:buNone/>
              <a:defRPr kumimoji="0" sz="4800" b="1" spc="-100" baseline="0">
                <a:solidFill>
                  <a:srgbClr val="FFFF5B"/>
                </a:solidFill>
                <a:latin typeface="+mj-lt"/>
                <a:ea typeface="+mj-ea"/>
                <a:cs typeface="+mj-cs"/>
              </a:defRPr>
            </a:lvl1pPr>
            <a:extLst/>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BE" sz="4800" b="1" i="0" u="none" strike="noStrike" kern="1200" cap="none" spc="-100" normalizeH="0" baseline="0" noProof="0" dirty="0">
                <a:ln>
                  <a:noFill/>
                </a:ln>
                <a:solidFill>
                  <a:srgbClr val="FFFF5B"/>
                </a:solidFill>
                <a:effectLst/>
                <a:uLnTx/>
                <a:uFillTx/>
                <a:latin typeface="Gill Sans MT" panose="020B0502020104020203" pitchFamily="34" charset="0"/>
                <a:ea typeface="+mj-ea"/>
                <a:cs typeface="+mj-cs"/>
              </a:rPr>
              <a:t>Psaume- </a:t>
            </a:r>
            <a:r>
              <a:rPr kumimoji="0" lang="fr-BE" sz="4800" b="1" i="0" u="none" strike="noStrike" kern="1200" cap="none" spc="-100" normalizeH="0" baseline="0" noProof="0" dirty="0" err="1">
                <a:ln>
                  <a:noFill/>
                </a:ln>
                <a:solidFill>
                  <a:srgbClr val="FFFF5B"/>
                </a:solidFill>
                <a:effectLst/>
                <a:uLnTx/>
                <a:uFillTx/>
                <a:latin typeface="Gill Sans MT" panose="020B0502020104020203" pitchFamily="34" charset="0"/>
                <a:ea typeface="+mj-ea"/>
                <a:cs typeface="+mj-cs"/>
              </a:rPr>
              <a:t>Lumiere</a:t>
            </a:r>
            <a:endParaRPr kumimoji="0" lang="fr-BE" sz="4800" b="1" i="0" u="none" strike="noStrike" kern="1200" cap="none" spc="-100" normalizeH="0" baseline="0" noProof="0" dirty="0">
              <a:ln>
                <a:noFill/>
              </a:ln>
              <a:solidFill>
                <a:srgbClr val="FFFF5B"/>
              </a:solidFill>
              <a:effectLst/>
              <a:uLnTx/>
              <a:uFillTx/>
              <a:latin typeface="Gill Sans MT" panose="020B0502020104020203" pitchFamily="34" charset="0"/>
              <a:ea typeface="+mj-ea"/>
              <a:cs typeface="+mj-cs"/>
            </a:endParaRPr>
          </a:p>
        </p:txBody>
      </p:sp>
      <p:sp>
        <p:nvSpPr>
          <p:cNvPr id="3" name="Rectangle 2">
            <a:extLst>
              <a:ext uri="{FF2B5EF4-FFF2-40B4-BE49-F238E27FC236}">
                <a16:creationId xmlns:a16="http://schemas.microsoft.com/office/drawing/2014/main" id="{9AF40284-545B-4D09-AFC6-839687ACCE66}"/>
              </a:ext>
            </a:extLst>
          </p:cNvPr>
          <p:cNvSpPr/>
          <p:nvPr/>
        </p:nvSpPr>
        <p:spPr>
          <a:xfrm>
            <a:off x="613792" y="1348800"/>
            <a:ext cx="8352928" cy="483209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44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1/Ou ai-je la tête</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4400" dirty="0">
                <a:solidFill>
                  <a:prstClr val="white"/>
                </a:solidFill>
                <a:latin typeface="Lucida Bright" panose="02040602050505020304" pitchFamily="18" charset="0"/>
              </a:rPr>
              <a:t>Ma vie j’l’aime pas mais j’ai peur de la perdre</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4400" dirty="0">
                <a:solidFill>
                  <a:prstClr val="white"/>
                </a:solidFill>
                <a:latin typeface="Lucida Bright" panose="02040602050505020304" pitchFamily="18" charset="0"/>
              </a:rPr>
              <a:t>J’ai dans le sang des étoiles et la terre mais je ne trouve pas de sens je me perds dans le vent</a:t>
            </a:r>
            <a:endParaRPr kumimoji="0" lang="fr-FR" sz="44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endParaRPr>
          </a:p>
        </p:txBody>
      </p:sp>
    </p:spTree>
    <p:extLst>
      <p:ext uri="{BB962C8B-B14F-4D97-AF65-F5344CB8AC3E}">
        <p14:creationId xmlns:p14="http://schemas.microsoft.com/office/powerpoint/2010/main" val="985126218"/>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txBox="1">
            <a:spLocks/>
          </p:cNvSpPr>
          <p:nvPr/>
        </p:nvSpPr>
        <p:spPr>
          <a:xfrm>
            <a:off x="904056" y="-99392"/>
            <a:ext cx="7772400" cy="1584176"/>
          </a:xfrm>
          <a:prstGeom prst="rect">
            <a:avLst/>
          </a:prstGeom>
        </p:spPr>
        <p:txBody>
          <a:bodyPr vert="horz" anchor="t">
            <a:noAutofit/>
          </a:bodyPr>
          <a:lstStyle>
            <a:lvl1pPr algn="ctr">
              <a:spcBef>
                <a:spcPct val="0"/>
              </a:spcBef>
              <a:buNone/>
              <a:defRPr kumimoji="0" sz="4800" b="1" spc="-100" baseline="0">
                <a:solidFill>
                  <a:srgbClr val="FFFF5B"/>
                </a:solidFill>
                <a:latin typeface="+mj-lt"/>
                <a:ea typeface="+mj-ea"/>
                <a:cs typeface="+mj-cs"/>
              </a:defRPr>
            </a:lvl1pPr>
            <a:extLst/>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BE" sz="4800" b="1" i="0" u="none" strike="noStrike" kern="1200" cap="none" spc="-100" normalizeH="0" baseline="0" noProof="0" dirty="0">
                <a:ln>
                  <a:noFill/>
                </a:ln>
                <a:solidFill>
                  <a:srgbClr val="FFFF5B"/>
                </a:solidFill>
                <a:effectLst/>
                <a:uLnTx/>
                <a:uFillTx/>
                <a:latin typeface="Gill Sans MT" panose="020B0502020104020203" pitchFamily="34" charset="0"/>
                <a:ea typeface="+mj-ea"/>
                <a:cs typeface="+mj-cs"/>
              </a:rPr>
              <a:t>Psaume- </a:t>
            </a:r>
            <a:r>
              <a:rPr kumimoji="0" lang="fr-BE" sz="4800" b="1" i="0" u="none" strike="noStrike" kern="1200" cap="none" spc="-100" normalizeH="0" baseline="0" noProof="0" dirty="0" err="1">
                <a:ln>
                  <a:noFill/>
                </a:ln>
                <a:solidFill>
                  <a:srgbClr val="FFFF5B"/>
                </a:solidFill>
                <a:effectLst/>
                <a:uLnTx/>
                <a:uFillTx/>
                <a:latin typeface="Gill Sans MT" panose="020B0502020104020203" pitchFamily="34" charset="0"/>
                <a:ea typeface="+mj-ea"/>
                <a:cs typeface="+mj-cs"/>
              </a:rPr>
              <a:t>Lumiere</a:t>
            </a:r>
            <a:endParaRPr kumimoji="0" lang="fr-BE" sz="4800" b="1" i="0" u="none" strike="noStrike" kern="1200" cap="none" spc="-100" normalizeH="0" baseline="0" noProof="0" dirty="0">
              <a:ln>
                <a:noFill/>
              </a:ln>
              <a:solidFill>
                <a:srgbClr val="FFFF5B"/>
              </a:solidFill>
              <a:effectLst/>
              <a:uLnTx/>
              <a:uFillTx/>
              <a:latin typeface="Gill Sans MT" panose="020B0502020104020203" pitchFamily="34" charset="0"/>
              <a:ea typeface="+mj-ea"/>
              <a:cs typeface="+mj-cs"/>
            </a:endParaRPr>
          </a:p>
        </p:txBody>
      </p:sp>
      <p:sp>
        <p:nvSpPr>
          <p:cNvPr id="3" name="Rectangle 2">
            <a:extLst>
              <a:ext uri="{FF2B5EF4-FFF2-40B4-BE49-F238E27FC236}">
                <a16:creationId xmlns:a16="http://schemas.microsoft.com/office/drawing/2014/main" id="{9AF40284-545B-4D09-AFC6-839687ACCE66}"/>
              </a:ext>
            </a:extLst>
          </p:cNvPr>
          <p:cNvSpPr/>
          <p:nvPr/>
        </p:nvSpPr>
        <p:spPr>
          <a:xfrm>
            <a:off x="613792" y="1348800"/>
            <a:ext cx="8352928" cy="347787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4400" dirty="0">
                <a:solidFill>
                  <a:prstClr val="white"/>
                </a:solidFill>
                <a:latin typeface="Lucida Bright" panose="02040602050505020304" pitchFamily="18" charset="0"/>
              </a:rPr>
              <a:t>2</a:t>
            </a:r>
            <a:r>
              <a:rPr kumimoji="0" lang="fr-FR" sz="44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/Donc j’ai trop dangereux</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4400" dirty="0">
                <a:solidFill>
                  <a:prstClr val="white"/>
                </a:solidFill>
                <a:latin typeface="Lucida Bright" panose="02040602050505020304" pitchFamily="18" charset="0"/>
              </a:rPr>
              <a:t>J’ai l’impression que j’ai perdu mes yeux</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44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Qu’om m’interdit de pouvoir voir les cieux</a:t>
            </a:r>
          </a:p>
        </p:txBody>
      </p:sp>
    </p:spTree>
    <p:extLst>
      <p:ext uri="{BB962C8B-B14F-4D97-AF65-F5344CB8AC3E}">
        <p14:creationId xmlns:p14="http://schemas.microsoft.com/office/powerpoint/2010/main" val="1139453456"/>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txBox="1">
            <a:spLocks/>
          </p:cNvSpPr>
          <p:nvPr/>
        </p:nvSpPr>
        <p:spPr>
          <a:xfrm>
            <a:off x="904056" y="-99392"/>
            <a:ext cx="7772400" cy="1584176"/>
          </a:xfrm>
          <a:prstGeom prst="rect">
            <a:avLst/>
          </a:prstGeom>
        </p:spPr>
        <p:txBody>
          <a:bodyPr vert="horz" anchor="t">
            <a:noAutofit/>
          </a:bodyPr>
          <a:lstStyle>
            <a:lvl1pPr algn="ctr">
              <a:spcBef>
                <a:spcPct val="0"/>
              </a:spcBef>
              <a:buNone/>
              <a:defRPr kumimoji="0" sz="4800" b="1" spc="-100" baseline="0">
                <a:solidFill>
                  <a:srgbClr val="FFFF5B"/>
                </a:solidFill>
                <a:latin typeface="+mj-lt"/>
                <a:ea typeface="+mj-ea"/>
                <a:cs typeface="+mj-cs"/>
              </a:defRPr>
            </a:lvl1pPr>
            <a:extLst/>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BE" sz="4800" b="1" i="0" u="none" strike="noStrike" kern="1200" cap="none" spc="-100" normalizeH="0" baseline="0" noProof="0" dirty="0">
                <a:ln>
                  <a:noFill/>
                </a:ln>
                <a:solidFill>
                  <a:srgbClr val="FFFF5B"/>
                </a:solidFill>
                <a:effectLst/>
                <a:uLnTx/>
                <a:uFillTx/>
                <a:latin typeface="Gill Sans MT" panose="020B0502020104020203" pitchFamily="34" charset="0"/>
                <a:ea typeface="+mj-ea"/>
                <a:cs typeface="+mj-cs"/>
              </a:rPr>
              <a:t>Psaume- </a:t>
            </a:r>
            <a:r>
              <a:rPr kumimoji="0" lang="fr-BE" sz="4800" b="1" i="0" u="none" strike="noStrike" kern="1200" cap="none" spc="-100" normalizeH="0" baseline="0" noProof="0" dirty="0" err="1">
                <a:ln>
                  <a:noFill/>
                </a:ln>
                <a:solidFill>
                  <a:srgbClr val="FFFF5B"/>
                </a:solidFill>
                <a:effectLst/>
                <a:uLnTx/>
                <a:uFillTx/>
                <a:latin typeface="Gill Sans MT" panose="020B0502020104020203" pitchFamily="34" charset="0"/>
                <a:ea typeface="+mj-ea"/>
                <a:cs typeface="+mj-cs"/>
              </a:rPr>
              <a:t>Lumiere</a:t>
            </a:r>
            <a:endParaRPr kumimoji="0" lang="fr-BE" sz="4800" b="1" i="0" u="none" strike="noStrike" kern="1200" cap="none" spc="-100" normalizeH="0" baseline="0" noProof="0" dirty="0">
              <a:ln>
                <a:noFill/>
              </a:ln>
              <a:solidFill>
                <a:srgbClr val="FFFF5B"/>
              </a:solidFill>
              <a:effectLst/>
              <a:uLnTx/>
              <a:uFillTx/>
              <a:latin typeface="Gill Sans MT" panose="020B0502020104020203" pitchFamily="34" charset="0"/>
              <a:ea typeface="+mj-ea"/>
              <a:cs typeface="+mj-cs"/>
            </a:endParaRPr>
          </a:p>
        </p:txBody>
      </p:sp>
      <p:sp>
        <p:nvSpPr>
          <p:cNvPr id="3" name="Rectangle 2">
            <a:extLst>
              <a:ext uri="{FF2B5EF4-FFF2-40B4-BE49-F238E27FC236}">
                <a16:creationId xmlns:a16="http://schemas.microsoft.com/office/drawing/2014/main" id="{9AF40284-545B-4D09-AFC6-839687ACCE66}"/>
              </a:ext>
            </a:extLst>
          </p:cNvPr>
          <p:cNvSpPr/>
          <p:nvPr/>
        </p:nvSpPr>
        <p:spPr>
          <a:xfrm>
            <a:off x="613792" y="1348800"/>
            <a:ext cx="8352928" cy="483209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44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3/Je crois je ne pourrais plus jamais être amoureux</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4400" dirty="0">
                <a:solidFill>
                  <a:prstClr val="white"/>
                </a:solidFill>
                <a:latin typeface="Lucida Bright" panose="02040602050505020304" pitchFamily="18" charset="0"/>
              </a:rPr>
              <a:t>Mais que dois je faire, moi?</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4400" dirty="0">
                <a:solidFill>
                  <a:prstClr val="white"/>
                </a:solidFill>
                <a:latin typeface="Lucida Bright" panose="02040602050505020304" pitchFamily="18" charset="0"/>
              </a:rPr>
              <a:t>J’ai l impression qu’a chaque fois je suis bloque mais je dois faire mieux</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44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endParaRPr>
          </a:p>
        </p:txBody>
      </p:sp>
    </p:spTree>
    <p:extLst>
      <p:ext uri="{BB962C8B-B14F-4D97-AF65-F5344CB8AC3E}">
        <p14:creationId xmlns:p14="http://schemas.microsoft.com/office/powerpoint/2010/main" val="3344599808"/>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txBox="1">
            <a:spLocks/>
          </p:cNvSpPr>
          <p:nvPr/>
        </p:nvSpPr>
        <p:spPr>
          <a:xfrm>
            <a:off x="904056" y="-99392"/>
            <a:ext cx="7772400" cy="1584176"/>
          </a:xfrm>
          <a:prstGeom prst="rect">
            <a:avLst/>
          </a:prstGeom>
        </p:spPr>
        <p:txBody>
          <a:bodyPr vert="horz" anchor="t">
            <a:noAutofit/>
          </a:bodyPr>
          <a:lstStyle>
            <a:lvl1pPr algn="ctr">
              <a:spcBef>
                <a:spcPct val="0"/>
              </a:spcBef>
              <a:buNone/>
              <a:defRPr kumimoji="0" sz="4800" b="1" spc="-100" baseline="0">
                <a:solidFill>
                  <a:srgbClr val="FFFF5B"/>
                </a:solidFill>
                <a:latin typeface="+mj-lt"/>
                <a:ea typeface="+mj-ea"/>
                <a:cs typeface="+mj-cs"/>
              </a:defRPr>
            </a:lvl1pPr>
            <a:extLst/>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BE" sz="4800" b="1" i="0" u="none" strike="noStrike" kern="1200" cap="none" spc="-100" normalizeH="0" baseline="0" noProof="0" dirty="0">
                <a:ln>
                  <a:noFill/>
                </a:ln>
                <a:solidFill>
                  <a:srgbClr val="FFFF5B"/>
                </a:solidFill>
                <a:effectLst/>
                <a:uLnTx/>
                <a:uFillTx/>
                <a:latin typeface="Gill Sans MT" panose="020B0502020104020203" pitchFamily="34" charset="0"/>
                <a:ea typeface="+mj-ea"/>
                <a:cs typeface="+mj-cs"/>
              </a:rPr>
              <a:t>Psaume- </a:t>
            </a:r>
            <a:r>
              <a:rPr kumimoji="0" lang="fr-BE" sz="4800" b="1" i="0" u="none" strike="noStrike" kern="1200" cap="none" spc="-100" normalizeH="0" baseline="0" noProof="0" dirty="0" err="1">
                <a:ln>
                  <a:noFill/>
                </a:ln>
                <a:solidFill>
                  <a:srgbClr val="FFFF5B"/>
                </a:solidFill>
                <a:effectLst/>
                <a:uLnTx/>
                <a:uFillTx/>
                <a:latin typeface="Gill Sans MT" panose="020B0502020104020203" pitchFamily="34" charset="0"/>
                <a:ea typeface="+mj-ea"/>
                <a:cs typeface="+mj-cs"/>
              </a:rPr>
              <a:t>Lumiere</a:t>
            </a:r>
            <a:endParaRPr kumimoji="0" lang="fr-BE" sz="4800" b="1" i="0" u="none" strike="noStrike" kern="1200" cap="none" spc="-100" normalizeH="0" baseline="0" noProof="0" dirty="0">
              <a:ln>
                <a:noFill/>
              </a:ln>
              <a:solidFill>
                <a:srgbClr val="FFFF5B"/>
              </a:solidFill>
              <a:effectLst/>
              <a:uLnTx/>
              <a:uFillTx/>
              <a:latin typeface="Gill Sans MT" panose="020B0502020104020203" pitchFamily="34" charset="0"/>
              <a:ea typeface="+mj-ea"/>
              <a:cs typeface="+mj-cs"/>
            </a:endParaRPr>
          </a:p>
        </p:txBody>
      </p:sp>
      <p:sp>
        <p:nvSpPr>
          <p:cNvPr id="3" name="Rectangle 2">
            <a:extLst>
              <a:ext uri="{FF2B5EF4-FFF2-40B4-BE49-F238E27FC236}">
                <a16:creationId xmlns:a16="http://schemas.microsoft.com/office/drawing/2014/main" id="{9AF40284-545B-4D09-AFC6-839687ACCE66}"/>
              </a:ext>
            </a:extLst>
          </p:cNvPr>
          <p:cNvSpPr/>
          <p:nvPr/>
        </p:nvSpPr>
        <p:spPr>
          <a:xfrm>
            <a:off x="613792" y="1348800"/>
            <a:ext cx="8352928" cy="415498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4400" dirty="0">
                <a:solidFill>
                  <a:prstClr val="white"/>
                </a:solidFill>
                <a:latin typeface="Lucida Bright" panose="02040602050505020304" pitchFamily="18" charset="0"/>
              </a:rPr>
              <a:t>4</a:t>
            </a:r>
            <a:r>
              <a:rPr kumimoji="0" lang="fr-FR" sz="44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/J’ poursuis cette vague qui me rend calme, qui m apaise</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4400" dirty="0">
              <a:solidFill>
                <a:prstClr val="white"/>
              </a:solidFill>
              <a:latin typeface="Lucida Bright" panose="020406020505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4400" dirty="0">
                <a:solidFill>
                  <a:prstClr val="white"/>
                </a:solidFill>
                <a:latin typeface="Lucida Bright" panose="02040602050505020304" pitchFamily="18" charset="0"/>
              </a:rPr>
              <a:t>Et c’est comme ca que j ai rencontre Dieu</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44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endParaRPr>
          </a:p>
        </p:txBody>
      </p:sp>
    </p:spTree>
    <p:extLst>
      <p:ext uri="{BB962C8B-B14F-4D97-AF65-F5344CB8AC3E}">
        <p14:creationId xmlns:p14="http://schemas.microsoft.com/office/powerpoint/2010/main" val="1614593559"/>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txBox="1">
            <a:spLocks/>
          </p:cNvSpPr>
          <p:nvPr/>
        </p:nvSpPr>
        <p:spPr>
          <a:xfrm>
            <a:off x="904056" y="-99392"/>
            <a:ext cx="7772400" cy="1584176"/>
          </a:xfrm>
          <a:prstGeom prst="rect">
            <a:avLst/>
          </a:prstGeom>
        </p:spPr>
        <p:txBody>
          <a:bodyPr vert="horz" anchor="t">
            <a:noAutofit/>
          </a:bodyPr>
          <a:lstStyle>
            <a:lvl1pPr algn="ctr">
              <a:spcBef>
                <a:spcPct val="0"/>
              </a:spcBef>
              <a:buNone/>
              <a:defRPr kumimoji="0" sz="4800" b="1" spc="-100" baseline="0">
                <a:solidFill>
                  <a:srgbClr val="FFFF5B"/>
                </a:solidFill>
                <a:latin typeface="+mj-lt"/>
                <a:ea typeface="+mj-ea"/>
                <a:cs typeface="+mj-cs"/>
              </a:defRPr>
            </a:lvl1pPr>
            <a:extLst/>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BE" sz="4800" b="1" i="0" u="none" strike="noStrike" kern="1200" cap="none" spc="-100" normalizeH="0" baseline="0" noProof="0" dirty="0">
                <a:ln>
                  <a:noFill/>
                </a:ln>
                <a:solidFill>
                  <a:srgbClr val="FFFF5B"/>
                </a:solidFill>
                <a:effectLst/>
                <a:uLnTx/>
                <a:uFillTx/>
                <a:latin typeface="Gill Sans MT" panose="020B0502020104020203" pitchFamily="34" charset="0"/>
                <a:ea typeface="+mj-ea"/>
                <a:cs typeface="+mj-cs"/>
              </a:rPr>
              <a:t>Psaume- </a:t>
            </a:r>
            <a:r>
              <a:rPr kumimoji="0" lang="fr-BE" sz="4800" b="1" i="0" u="none" strike="noStrike" kern="1200" cap="none" spc="-100" normalizeH="0" baseline="0" noProof="0" dirty="0" err="1">
                <a:ln>
                  <a:noFill/>
                </a:ln>
                <a:solidFill>
                  <a:srgbClr val="FFFF5B"/>
                </a:solidFill>
                <a:effectLst/>
                <a:uLnTx/>
                <a:uFillTx/>
                <a:latin typeface="Gill Sans MT" panose="020B0502020104020203" pitchFamily="34" charset="0"/>
                <a:ea typeface="+mj-ea"/>
                <a:cs typeface="+mj-cs"/>
              </a:rPr>
              <a:t>Lumiere</a:t>
            </a:r>
            <a:endParaRPr kumimoji="0" lang="fr-BE" sz="4800" b="1" i="0" u="none" strike="noStrike" kern="1200" cap="none" spc="-100" normalizeH="0" baseline="0" noProof="0" dirty="0">
              <a:ln>
                <a:noFill/>
              </a:ln>
              <a:solidFill>
                <a:srgbClr val="FFFF5B"/>
              </a:solidFill>
              <a:effectLst/>
              <a:uLnTx/>
              <a:uFillTx/>
              <a:latin typeface="Gill Sans MT" panose="020B0502020104020203" pitchFamily="34" charset="0"/>
              <a:ea typeface="+mj-ea"/>
              <a:cs typeface="+mj-cs"/>
            </a:endParaRPr>
          </a:p>
        </p:txBody>
      </p:sp>
      <p:sp>
        <p:nvSpPr>
          <p:cNvPr id="3" name="Rectangle 2">
            <a:extLst>
              <a:ext uri="{FF2B5EF4-FFF2-40B4-BE49-F238E27FC236}">
                <a16:creationId xmlns:a16="http://schemas.microsoft.com/office/drawing/2014/main" id="{9AF40284-545B-4D09-AFC6-839687ACCE66}"/>
              </a:ext>
            </a:extLst>
          </p:cNvPr>
          <p:cNvSpPr/>
          <p:nvPr/>
        </p:nvSpPr>
        <p:spPr>
          <a:xfrm>
            <a:off x="613792" y="1348800"/>
            <a:ext cx="8352928" cy="347787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44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R1/Et c’est fort, mec</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4400" dirty="0">
                <a:solidFill>
                  <a:prstClr val="white"/>
                </a:solidFill>
                <a:latin typeface="Lucida Bright" panose="02040602050505020304" pitchFamily="18" charset="0"/>
              </a:rPr>
              <a:t>J’ai l’impression de planner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44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Même s</a:t>
            </a:r>
            <a:r>
              <a:rPr lang="fr-FR" sz="4400" dirty="0">
                <a:solidFill>
                  <a:prstClr val="white"/>
                </a:solidFill>
                <a:latin typeface="Lucida Bright" panose="02040602050505020304" pitchFamily="18" charset="0"/>
              </a:rPr>
              <a:t>i je ne voulais pas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44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Voir cette </a:t>
            </a:r>
            <a:r>
              <a:rPr lang="fr-FR" sz="4400" dirty="0">
                <a:solidFill>
                  <a:prstClr val="white"/>
                </a:solidFill>
                <a:latin typeface="Lucida Bright" panose="02040602050505020304" pitchFamily="18" charset="0"/>
              </a:rPr>
              <a:t>L</a:t>
            </a:r>
            <a:r>
              <a:rPr kumimoji="0" lang="fr-FR" sz="4400" b="0" i="0" u="none" strike="noStrike" kern="1200" cap="none" spc="0" normalizeH="0" baseline="0" noProof="0" dirty="0" err="1">
                <a:ln>
                  <a:noFill/>
                </a:ln>
                <a:solidFill>
                  <a:prstClr val="white"/>
                </a:solidFill>
                <a:effectLst/>
                <a:uLnTx/>
                <a:uFillTx/>
                <a:latin typeface="Lucida Bright" panose="02040602050505020304" pitchFamily="18" charset="0"/>
                <a:ea typeface="+mn-ea"/>
                <a:cs typeface="+mn-cs"/>
              </a:rPr>
              <a:t>umière</a:t>
            </a:r>
            <a:r>
              <a:rPr kumimoji="0" lang="fr-FR" sz="44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 dans le noir</a:t>
            </a:r>
          </a:p>
        </p:txBody>
      </p:sp>
    </p:spTree>
    <p:extLst>
      <p:ext uri="{BB962C8B-B14F-4D97-AF65-F5344CB8AC3E}">
        <p14:creationId xmlns:p14="http://schemas.microsoft.com/office/powerpoint/2010/main" val="987457711"/>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txBox="1">
            <a:spLocks/>
          </p:cNvSpPr>
          <p:nvPr/>
        </p:nvSpPr>
        <p:spPr>
          <a:xfrm>
            <a:off x="904056" y="-99392"/>
            <a:ext cx="7772400" cy="1584176"/>
          </a:xfrm>
          <a:prstGeom prst="rect">
            <a:avLst/>
          </a:prstGeom>
        </p:spPr>
        <p:txBody>
          <a:bodyPr vert="horz" anchor="t">
            <a:noAutofit/>
          </a:bodyPr>
          <a:lstStyle>
            <a:lvl1pPr algn="ctr">
              <a:spcBef>
                <a:spcPct val="0"/>
              </a:spcBef>
              <a:buNone/>
              <a:defRPr kumimoji="0" sz="4800" b="1" spc="-100" baseline="0">
                <a:solidFill>
                  <a:srgbClr val="FFFF5B"/>
                </a:solidFill>
                <a:latin typeface="+mj-lt"/>
                <a:ea typeface="+mj-ea"/>
                <a:cs typeface="+mj-cs"/>
              </a:defRPr>
            </a:lvl1pPr>
            <a:extLst/>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BE" sz="4800" b="1" i="0" u="none" strike="noStrike" kern="1200" cap="none" spc="-100" normalizeH="0" baseline="0" noProof="0" dirty="0">
                <a:ln>
                  <a:noFill/>
                </a:ln>
                <a:solidFill>
                  <a:srgbClr val="FFFF5B"/>
                </a:solidFill>
                <a:effectLst/>
                <a:uLnTx/>
                <a:uFillTx/>
                <a:latin typeface="Gill Sans MT" panose="020B0502020104020203" pitchFamily="34" charset="0"/>
                <a:ea typeface="+mj-ea"/>
                <a:cs typeface="+mj-cs"/>
              </a:rPr>
              <a:t>Psaume- </a:t>
            </a:r>
            <a:r>
              <a:rPr kumimoji="0" lang="fr-BE" sz="4800" b="1" i="0" u="none" strike="noStrike" kern="1200" cap="none" spc="-100" normalizeH="0" baseline="0" noProof="0" dirty="0" err="1">
                <a:ln>
                  <a:noFill/>
                </a:ln>
                <a:solidFill>
                  <a:srgbClr val="FFFF5B"/>
                </a:solidFill>
                <a:effectLst/>
                <a:uLnTx/>
                <a:uFillTx/>
                <a:latin typeface="Gill Sans MT" panose="020B0502020104020203" pitchFamily="34" charset="0"/>
                <a:ea typeface="+mj-ea"/>
                <a:cs typeface="+mj-cs"/>
              </a:rPr>
              <a:t>Lumiere</a:t>
            </a:r>
            <a:endParaRPr kumimoji="0" lang="fr-BE" sz="4800" b="1" i="0" u="none" strike="noStrike" kern="1200" cap="none" spc="-100" normalizeH="0" baseline="0" noProof="0" dirty="0">
              <a:ln>
                <a:noFill/>
              </a:ln>
              <a:solidFill>
                <a:srgbClr val="FFFF5B"/>
              </a:solidFill>
              <a:effectLst/>
              <a:uLnTx/>
              <a:uFillTx/>
              <a:latin typeface="Gill Sans MT" panose="020B0502020104020203" pitchFamily="34" charset="0"/>
              <a:ea typeface="+mj-ea"/>
              <a:cs typeface="+mj-cs"/>
            </a:endParaRPr>
          </a:p>
        </p:txBody>
      </p:sp>
      <p:sp>
        <p:nvSpPr>
          <p:cNvPr id="3" name="Rectangle 2">
            <a:extLst>
              <a:ext uri="{FF2B5EF4-FFF2-40B4-BE49-F238E27FC236}">
                <a16:creationId xmlns:a16="http://schemas.microsoft.com/office/drawing/2014/main" id="{9AF40284-545B-4D09-AFC6-839687ACCE66}"/>
              </a:ext>
            </a:extLst>
          </p:cNvPr>
          <p:cNvSpPr/>
          <p:nvPr/>
        </p:nvSpPr>
        <p:spPr>
          <a:xfrm>
            <a:off x="613792" y="1348800"/>
            <a:ext cx="8352928" cy="347787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44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R2/Et c’est formel</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4400" dirty="0">
                <a:solidFill>
                  <a:prstClr val="white"/>
                </a:solidFill>
                <a:latin typeface="Lucida Bright" panose="02040602050505020304" pitchFamily="18" charset="0"/>
              </a:rPr>
              <a:t>Je crois qu’il y a un Dieu qui m’aime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44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Mais je n</a:t>
            </a:r>
            <a:r>
              <a:rPr lang="fr-FR" sz="4400" dirty="0">
                <a:solidFill>
                  <a:prstClr val="white"/>
                </a:solidFill>
                <a:latin typeface="Lucida Bright" panose="02040602050505020304" pitchFamily="18" charset="0"/>
              </a:rPr>
              <a:t>’y croyais pas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44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Il est la </a:t>
            </a:r>
            <a:r>
              <a:rPr lang="fr-FR" sz="4400" dirty="0">
                <a:solidFill>
                  <a:prstClr val="white"/>
                </a:solidFill>
                <a:latin typeface="Lucida Bright" panose="02040602050505020304" pitchFamily="18" charset="0"/>
              </a:rPr>
              <a:t>L</a:t>
            </a:r>
            <a:r>
              <a:rPr kumimoji="0" lang="fr-FR" sz="4400" b="0" i="0" u="none" strike="noStrike" kern="1200" cap="none" spc="0" normalizeH="0" baseline="0" noProof="0" dirty="0" err="1">
                <a:ln>
                  <a:noFill/>
                </a:ln>
                <a:solidFill>
                  <a:prstClr val="white"/>
                </a:solidFill>
                <a:effectLst/>
                <a:uLnTx/>
                <a:uFillTx/>
                <a:latin typeface="Lucida Bright" panose="02040602050505020304" pitchFamily="18" charset="0"/>
                <a:ea typeface="+mn-ea"/>
                <a:cs typeface="+mn-cs"/>
              </a:rPr>
              <a:t>umiere</a:t>
            </a:r>
            <a:r>
              <a:rPr kumimoji="0" lang="fr-FR" sz="44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 dans le noir</a:t>
            </a:r>
          </a:p>
        </p:txBody>
      </p:sp>
    </p:spTree>
    <p:extLst>
      <p:ext uri="{BB962C8B-B14F-4D97-AF65-F5344CB8AC3E}">
        <p14:creationId xmlns:p14="http://schemas.microsoft.com/office/powerpoint/2010/main" val="3511375190"/>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txBox="1">
            <a:spLocks/>
          </p:cNvSpPr>
          <p:nvPr/>
        </p:nvSpPr>
        <p:spPr>
          <a:xfrm>
            <a:off x="904056" y="-99392"/>
            <a:ext cx="7772400" cy="1584176"/>
          </a:xfrm>
          <a:prstGeom prst="rect">
            <a:avLst/>
          </a:prstGeom>
        </p:spPr>
        <p:txBody>
          <a:bodyPr vert="horz" anchor="t">
            <a:noAutofit/>
          </a:bodyPr>
          <a:lstStyle>
            <a:lvl1pPr algn="ctr">
              <a:spcBef>
                <a:spcPct val="0"/>
              </a:spcBef>
              <a:buNone/>
              <a:defRPr kumimoji="0" sz="4800" b="1" spc="-100" baseline="0">
                <a:solidFill>
                  <a:srgbClr val="FFFF5B"/>
                </a:solidFill>
                <a:latin typeface="+mj-lt"/>
                <a:ea typeface="+mj-ea"/>
                <a:cs typeface="+mj-cs"/>
              </a:defRPr>
            </a:lvl1pPr>
            <a:extLst/>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BE" sz="4800" b="1" i="0" u="none" strike="noStrike" kern="1200" cap="none" spc="-100" normalizeH="0" baseline="0" noProof="0" dirty="0">
                <a:ln>
                  <a:noFill/>
                </a:ln>
                <a:solidFill>
                  <a:srgbClr val="FFFF5B"/>
                </a:solidFill>
                <a:effectLst/>
                <a:uLnTx/>
                <a:uFillTx/>
                <a:latin typeface="Gill Sans MT" panose="020B0502020104020203" pitchFamily="34" charset="0"/>
                <a:ea typeface="+mj-ea"/>
                <a:cs typeface="+mj-cs"/>
              </a:rPr>
              <a:t>Psaume- </a:t>
            </a:r>
            <a:r>
              <a:rPr kumimoji="0" lang="fr-BE" sz="4800" b="1" i="0" u="none" strike="noStrike" kern="1200" cap="none" spc="-100" normalizeH="0" baseline="0" noProof="0" dirty="0" err="1">
                <a:ln>
                  <a:noFill/>
                </a:ln>
                <a:solidFill>
                  <a:srgbClr val="FFFF5B"/>
                </a:solidFill>
                <a:effectLst/>
                <a:uLnTx/>
                <a:uFillTx/>
                <a:latin typeface="Gill Sans MT" panose="020B0502020104020203" pitchFamily="34" charset="0"/>
                <a:ea typeface="+mj-ea"/>
                <a:cs typeface="+mj-cs"/>
              </a:rPr>
              <a:t>Lumiere</a:t>
            </a:r>
            <a:endParaRPr kumimoji="0" lang="fr-BE" sz="4800" b="1" i="0" u="none" strike="noStrike" kern="1200" cap="none" spc="-100" normalizeH="0" baseline="0" noProof="0" dirty="0">
              <a:ln>
                <a:noFill/>
              </a:ln>
              <a:solidFill>
                <a:srgbClr val="FFFF5B"/>
              </a:solidFill>
              <a:effectLst/>
              <a:uLnTx/>
              <a:uFillTx/>
              <a:latin typeface="Gill Sans MT" panose="020B0502020104020203" pitchFamily="34" charset="0"/>
              <a:ea typeface="+mj-ea"/>
              <a:cs typeface="+mj-cs"/>
            </a:endParaRPr>
          </a:p>
        </p:txBody>
      </p:sp>
      <p:sp>
        <p:nvSpPr>
          <p:cNvPr id="3" name="Rectangle 2">
            <a:extLst>
              <a:ext uri="{FF2B5EF4-FFF2-40B4-BE49-F238E27FC236}">
                <a16:creationId xmlns:a16="http://schemas.microsoft.com/office/drawing/2014/main" id="{9AF40284-545B-4D09-AFC6-839687ACCE66}"/>
              </a:ext>
            </a:extLst>
          </p:cNvPr>
          <p:cNvSpPr/>
          <p:nvPr/>
        </p:nvSpPr>
        <p:spPr>
          <a:xfrm>
            <a:off x="323528" y="980728"/>
            <a:ext cx="8712968" cy="618630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4400" dirty="0">
                <a:solidFill>
                  <a:prstClr val="white"/>
                </a:solidFill>
                <a:latin typeface="Lucida Bright" panose="02040602050505020304" pitchFamily="18" charset="0"/>
              </a:rPr>
              <a:t>P1</a:t>
            </a:r>
            <a:r>
              <a:rPr kumimoji="0" lang="fr-FR" sz="44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/Y a d’la couleur dans le noir, je vois plus de chose qu’au d</a:t>
            </a:r>
            <a:r>
              <a:rPr lang="fr-FR" sz="4400" dirty="0">
                <a:solidFill>
                  <a:prstClr val="white"/>
                </a:solidFill>
                <a:latin typeface="Lucida Bright" panose="02040602050505020304" pitchFamily="18" charset="0"/>
              </a:rPr>
              <a:t>é</a:t>
            </a:r>
            <a:r>
              <a:rPr kumimoji="0" lang="fr-FR" sz="44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part</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4400" dirty="0">
                <a:solidFill>
                  <a:prstClr val="white"/>
                </a:solidFill>
                <a:latin typeface="Lucida Bright" panose="02040602050505020304" pitchFamily="18" charset="0"/>
              </a:rPr>
              <a:t>Tu me parlais, j’ écoutais pas</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4400" dirty="0">
                <a:solidFill>
                  <a:prstClr val="white"/>
                </a:solidFill>
                <a:latin typeface="Lucida Bright" panose="02040602050505020304" pitchFamily="18" charset="0"/>
              </a:rPr>
              <a:t>Xxx de moi, j’y arrivais pas</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4400" dirty="0">
                <a:solidFill>
                  <a:prstClr val="white"/>
                </a:solidFill>
                <a:latin typeface="Lucida Bright" panose="02040602050505020304" pitchFamily="18" charset="0"/>
              </a:rPr>
              <a:t>Mais Tu m apaises</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4400" dirty="0">
                <a:solidFill>
                  <a:prstClr val="white"/>
                </a:solidFill>
                <a:latin typeface="Lucida Bright" panose="02040602050505020304" pitchFamily="18" charset="0"/>
              </a:rPr>
              <a:t>Quand Tu es dans la pièce</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4400" dirty="0">
              <a:solidFill>
                <a:prstClr val="white"/>
              </a:solidFill>
              <a:latin typeface="Lucida Bright" panose="020406020505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44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endParaRPr>
          </a:p>
        </p:txBody>
      </p:sp>
    </p:spTree>
    <p:extLst>
      <p:ext uri="{BB962C8B-B14F-4D97-AF65-F5344CB8AC3E}">
        <p14:creationId xmlns:p14="http://schemas.microsoft.com/office/powerpoint/2010/main" val="2229052832"/>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txBox="1">
            <a:spLocks/>
          </p:cNvSpPr>
          <p:nvPr/>
        </p:nvSpPr>
        <p:spPr>
          <a:xfrm>
            <a:off x="904056" y="-99392"/>
            <a:ext cx="7772400" cy="1584176"/>
          </a:xfrm>
          <a:prstGeom prst="rect">
            <a:avLst/>
          </a:prstGeom>
        </p:spPr>
        <p:txBody>
          <a:bodyPr vert="horz" anchor="t">
            <a:noAutofit/>
          </a:bodyPr>
          <a:lstStyle>
            <a:lvl1pPr algn="ctr">
              <a:spcBef>
                <a:spcPct val="0"/>
              </a:spcBef>
              <a:buNone/>
              <a:defRPr kumimoji="0" sz="4800" b="1" spc="-100" baseline="0">
                <a:solidFill>
                  <a:srgbClr val="FFFF5B"/>
                </a:solidFill>
                <a:latin typeface="+mj-lt"/>
                <a:ea typeface="+mj-ea"/>
                <a:cs typeface="+mj-cs"/>
              </a:defRPr>
            </a:lvl1pPr>
            <a:extLst/>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BE" sz="4800" b="1" i="0" u="none" strike="noStrike" kern="1200" cap="none" spc="-100" normalizeH="0" baseline="0" noProof="0" dirty="0">
                <a:ln>
                  <a:noFill/>
                </a:ln>
                <a:solidFill>
                  <a:srgbClr val="FFFF5B"/>
                </a:solidFill>
                <a:effectLst/>
                <a:uLnTx/>
                <a:uFillTx/>
                <a:latin typeface="Gill Sans MT" panose="020B0502020104020203" pitchFamily="34" charset="0"/>
                <a:ea typeface="+mj-ea"/>
                <a:cs typeface="+mj-cs"/>
              </a:rPr>
              <a:t>Psaume- </a:t>
            </a:r>
            <a:r>
              <a:rPr kumimoji="0" lang="fr-BE" sz="4800" b="1" i="0" u="none" strike="noStrike" kern="1200" cap="none" spc="-100" normalizeH="0" baseline="0" noProof="0" dirty="0" err="1">
                <a:ln>
                  <a:noFill/>
                </a:ln>
                <a:solidFill>
                  <a:srgbClr val="FFFF5B"/>
                </a:solidFill>
                <a:effectLst/>
                <a:uLnTx/>
                <a:uFillTx/>
                <a:latin typeface="Gill Sans MT" panose="020B0502020104020203" pitchFamily="34" charset="0"/>
                <a:ea typeface="+mj-ea"/>
                <a:cs typeface="+mj-cs"/>
              </a:rPr>
              <a:t>Lumiere</a:t>
            </a:r>
            <a:endParaRPr kumimoji="0" lang="fr-BE" sz="4800" b="1" i="0" u="none" strike="noStrike" kern="1200" cap="none" spc="-100" normalizeH="0" baseline="0" noProof="0" dirty="0">
              <a:ln>
                <a:noFill/>
              </a:ln>
              <a:solidFill>
                <a:srgbClr val="FFFF5B"/>
              </a:solidFill>
              <a:effectLst/>
              <a:uLnTx/>
              <a:uFillTx/>
              <a:latin typeface="Gill Sans MT" panose="020B0502020104020203" pitchFamily="34" charset="0"/>
              <a:ea typeface="+mj-ea"/>
              <a:cs typeface="+mj-cs"/>
            </a:endParaRPr>
          </a:p>
        </p:txBody>
      </p:sp>
      <p:sp>
        <p:nvSpPr>
          <p:cNvPr id="3" name="Rectangle 2">
            <a:extLst>
              <a:ext uri="{FF2B5EF4-FFF2-40B4-BE49-F238E27FC236}">
                <a16:creationId xmlns:a16="http://schemas.microsoft.com/office/drawing/2014/main" id="{9AF40284-545B-4D09-AFC6-839687ACCE66}"/>
              </a:ext>
            </a:extLst>
          </p:cNvPr>
          <p:cNvSpPr/>
          <p:nvPr/>
        </p:nvSpPr>
        <p:spPr>
          <a:xfrm>
            <a:off x="323528" y="980728"/>
            <a:ext cx="8712968" cy="618630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4400" dirty="0">
                <a:solidFill>
                  <a:prstClr val="white"/>
                </a:solidFill>
                <a:latin typeface="Lucida Bright" panose="02040602050505020304" pitchFamily="18" charset="0"/>
              </a:rPr>
              <a:t>P2</a:t>
            </a:r>
            <a:r>
              <a:rPr kumimoji="0" lang="fr-FR" sz="44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/Et j’ai </a:t>
            </a:r>
            <a:r>
              <a:rPr kumimoji="0" lang="fr-FR" sz="4400" b="0" i="0" u="none" strike="noStrike" kern="1200" cap="none" spc="0" normalizeH="0" baseline="0" noProof="0" dirty="0" err="1">
                <a:ln>
                  <a:noFill/>
                </a:ln>
                <a:solidFill>
                  <a:prstClr val="white"/>
                </a:solidFill>
                <a:effectLst/>
                <a:uLnTx/>
                <a:uFillTx/>
                <a:latin typeface="Lucida Bright" panose="02040602050505020304" pitchFamily="18" charset="0"/>
                <a:ea typeface="+mn-ea"/>
                <a:cs typeface="+mn-cs"/>
              </a:rPr>
              <a:t>cherch</a:t>
            </a:r>
            <a:r>
              <a:rPr lang="fr-FR" sz="4400" dirty="0">
                <a:solidFill>
                  <a:prstClr val="white"/>
                </a:solidFill>
                <a:latin typeface="Lucida Bright" panose="02040602050505020304" pitchFamily="18" charset="0"/>
              </a:rPr>
              <a:t>é</a:t>
            </a:r>
            <a:r>
              <a:rPr kumimoji="0" lang="fr-FR" sz="44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 j’ai même </a:t>
            </a:r>
            <a:r>
              <a:rPr kumimoji="0" lang="fr-FR" sz="4400" b="0" i="0" u="none" strike="noStrike" kern="1200" cap="none" spc="0" normalizeH="0" baseline="0" noProof="0" dirty="0" err="1">
                <a:ln>
                  <a:noFill/>
                </a:ln>
                <a:solidFill>
                  <a:prstClr val="white"/>
                </a:solidFill>
                <a:effectLst/>
                <a:uLnTx/>
                <a:uFillTx/>
                <a:latin typeface="Lucida Bright" panose="02040602050505020304" pitchFamily="18" charset="0"/>
                <a:ea typeface="+mn-ea"/>
                <a:cs typeface="+mn-cs"/>
              </a:rPr>
              <a:t>tourn</a:t>
            </a:r>
            <a:r>
              <a:rPr lang="fr-FR" sz="4400" dirty="0">
                <a:solidFill>
                  <a:prstClr val="white"/>
                </a:solidFill>
                <a:latin typeface="Lucida Bright" panose="02040602050505020304" pitchFamily="18" charset="0"/>
              </a:rPr>
              <a:t>é</a:t>
            </a:r>
            <a:r>
              <a:rPr kumimoji="0" lang="fr-FR" sz="44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4400" dirty="0">
                <a:solidFill>
                  <a:prstClr val="white"/>
                </a:solidFill>
                <a:latin typeface="Lucida Bright" panose="02040602050505020304" pitchFamily="18" charset="0"/>
              </a:rPr>
              <a:t>J’ai jamais vraiment trouver l’Amour, désolé, j’ai pas capté ou accepté que T’étais la</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4400" dirty="0">
                <a:solidFill>
                  <a:prstClr val="white"/>
                </a:solidFill>
                <a:latin typeface="Lucida Bright" panose="02040602050505020304" pitchFamily="18" charset="0"/>
              </a:rPr>
              <a:t>Tu es dans mon cœur</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4400" dirty="0">
                <a:solidFill>
                  <a:prstClr val="white"/>
                </a:solidFill>
                <a:latin typeface="Lucida Bright" panose="02040602050505020304" pitchFamily="18" charset="0"/>
              </a:rPr>
              <a:t>Oui, dans mon cœur</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4400" dirty="0">
              <a:solidFill>
                <a:prstClr val="white"/>
              </a:solidFill>
              <a:latin typeface="Lucida Bright" panose="020406020505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44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endParaRPr>
          </a:p>
        </p:txBody>
      </p:sp>
    </p:spTree>
    <p:extLst>
      <p:ext uri="{BB962C8B-B14F-4D97-AF65-F5344CB8AC3E}">
        <p14:creationId xmlns:p14="http://schemas.microsoft.com/office/powerpoint/2010/main" val="412055934"/>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txBox="1">
            <a:spLocks/>
          </p:cNvSpPr>
          <p:nvPr/>
        </p:nvSpPr>
        <p:spPr>
          <a:xfrm>
            <a:off x="904056" y="-99392"/>
            <a:ext cx="7772400" cy="1584176"/>
          </a:xfrm>
          <a:prstGeom prst="rect">
            <a:avLst/>
          </a:prstGeom>
        </p:spPr>
        <p:txBody>
          <a:bodyPr vert="horz" anchor="t">
            <a:noAutofit/>
          </a:bodyPr>
          <a:lstStyle>
            <a:lvl1pPr algn="ctr">
              <a:spcBef>
                <a:spcPct val="0"/>
              </a:spcBef>
              <a:buNone/>
              <a:defRPr kumimoji="0" sz="4800" b="1" spc="-100" baseline="0">
                <a:solidFill>
                  <a:srgbClr val="FFFF5B"/>
                </a:solidFill>
                <a:latin typeface="+mj-lt"/>
                <a:ea typeface="+mj-ea"/>
                <a:cs typeface="+mj-cs"/>
              </a:defRPr>
            </a:lvl1pPr>
            <a:extLst/>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BE" sz="4800" b="1" i="0" u="none" strike="noStrike" kern="1200" cap="none" spc="-100" normalizeH="0" baseline="0" noProof="0" dirty="0">
                <a:ln>
                  <a:noFill/>
                </a:ln>
                <a:solidFill>
                  <a:srgbClr val="FFFF5B"/>
                </a:solidFill>
                <a:effectLst/>
                <a:uLnTx/>
                <a:uFillTx/>
                <a:latin typeface="Gill Sans MT" panose="020B0502020104020203" pitchFamily="34" charset="0"/>
                <a:ea typeface="+mj-ea"/>
                <a:cs typeface="+mj-cs"/>
              </a:rPr>
              <a:t>Psaume- </a:t>
            </a:r>
            <a:r>
              <a:rPr kumimoji="0" lang="fr-BE" sz="4800" b="1" i="0" u="none" strike="noStrike" kern="1200" cap="none" spc="-100" normalizeH="0" baseline="0" noProof="0" dirty="0" err="1">
                <a:ln>
                  <a:noFill/>
                </a:ln>
                <a:solidFill>
                  <a:srgbClr val="FFFF5B"/>
                </a:solidFill>
                <a:effectLst/>
                <a:uLnTx/>
                <a:uFillTx/>
                <a:latin typeface="Gill Sans MT" panose="020B0502020104020203" pitchFamily="34" charset="0"/>
                <a:ea typeface="+mj-ea"/>
                <a:cs typeface="+mj-cs"/>
              </a:rPr>
              <a:t>Lumiere</a:t>
            </a:r>
            <a:endParaRPr kumimoji="0" lang="fr-BE" sz="4800" b="1" i="0" u="none" strike="noStrike" kern="1200" cap="none" spc="-100" normalizeH="0" baseline="0" noProof="0" dirty="0">
              <a:ln>
                <a:noFill/>
              </a:ln>
              <a:solidFill>
                <a:srgbClr val="FFFF5B"/>
              </a:solidFill>
              <a:effectLst/>
              <a:uLnTx/>
              <a:uFillTx/>
              <a:latin typeface="Gill Sans MT" panose="020B0502020104020203" pitchFamily="34" charset="0"/>
              <a:ea typeface="+mj-ea"/>
              <a:cs typeface="+mj-cs"/>
            </a:endParaRPr>
          </a:p>
        </p:txBody>
      </p:sp>
      <p:sp>
        <p:nvSpPr>
          <p:cNvPr id="3" name="Rectangle 2">
            <a:extLst>
              <a:ext uri="{FF2B5EF4-FFF2-40B4-BE49-F238E27FC236}">
                <a16:creationId xmlns:a16="http://schemas.microsoft.com/office/drawing/2014/main" id="{9AF40284-545B-4D09-AFC6-839687ACCE66}"/>
              </a:ext>
            </a:extLst>
          </p:cNvPr>
          <p:cNvSpPr/>
          <p:nvPr/>
        </p:nvSpPr>
        <p:spPr>
          <a:xfrm>
            <a:off x="323528" y="980728"/>
            <a:ext cx="8712968" cy="618630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4400" dirty="0">
                <a:solidFill>
                  <a:prstClr val="white"/>
                </a:solidFill>
                <a:latin typeface="Lucida Bright" panose="02040602050505020304" pitchFamily="18" charset="0"/>
              </a:rPr>
              <a:t>5</a:t>
            </a:r>
            <a:r>
              <a:rPr kumimoji="0" lang="fr-FR" sz="44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/Et si j’t’oublie, </a:t>
            </a:r>
            <a:r>
              <a:rPr kumimoji="0" lang="fr-FR" sz="4400" b="0" i="0" u="none" strike="noStrike" kern="1200" cap="none" spc="0" normalizeH="0" baseline="0" noProof="0" dirty="0" err="1">
                <a:ln>
                  <a:noFill/>
                </a:ln>
                <a:solidFill>
                  <a:prstClr val="white"/>
                </a:solidFill>
                <a:effectLst/>
                <a:uLnTx/>
                <a:uFillTx/>
                <a:latin typeface="Lucida Bright" panose="02040602050505020304" pitchFamily="18" charset="0"/>
                <a:ea typeface="+mn-ea"/>
                <a:cs typeface="+mn-cs"/>
              </a:rPr>
              <a:t>qu</a:t>
            </a:r>
            <a:r>
              <a:rPr lang="fr-FR" sz="4400" dirty="0">
                <a:solidFill>
                  <a:prstClr val="white"/>
                </a:solidFill>
                <a:latin typeface="Lucida Bright" panose="02040602050505020304" pitchFamily="18" charset="0"/>
              </a:rPr>
              <a:t>e j en perd le fils et que je redeviens un mec paralysé</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4400" dirty="0">
                <a:solidFill>
                  <a:prstClr val="white"/>
                </a:solidFill>
                <a:latin typeface="Lucida Bright" panose="02040602050505020304" pitchFamily="18" charset="0"/>
              </a:rPr>
              <a:t>J’veux pas m’imaginé passer un journée loin de Toi</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4400" dirty="0">
                <a:solidFill>
                  <a:prstClr val="white"/>
                </a:solidFill>
                <a:latin typeface="Lucida Bright" panose="02040602050505020304" pitchFamily="18" charset="0"/>
              </a:rPr>
              <a:t>Maintenant que je reconnais Ta voix</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4400" dirty="0">
              <a:solidFill>
                <a:prstClr val="white"/>
              </a:solidFill>
              <a:latin typeface="Lucida Bright" panose="020406020505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44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endParaRPr>
          </a:p>
        </p:txBody>
      </p:sp>
    </p:spTree>
    <p:extLst>
      <p:ext uri="{BB962C8B-B14F-4D97-AF65-F5344CB8AC3E}">
        <p14:creationId xmlns:p14="http://schemas.microsoft.com/office/powerpoint/2010/main" val="2845602996"/>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txBox="1">
            <a:spLocks/>
          </p:cNvSpPr>
          <p:nvPr/>
        </p:nvSpPr>
        <p:spPr>
          <a:xfrm>
            <a:off x="904056" y="-99392"/>
            <a:ext cx="7772400" cy="1584176"/>
          </a:xfrm>
          <a:prstGeom prst="rect">
            <a:avLst/>
          </a:prstGeom>
        </p:spPr>
        <p:txBody>
          <a:bodyPr vert="horz" anchor="t">
            <a:noAutofit/>
          </a:bodyPr>
          <a:lstStyle>
            <a:lvl1pPr algn="ctr">
              <a:spcBef>
                <a:spcPct val="0"/>
              </a:spcBef>
              <a:buNone/>
              <a:defRPr kumimoji="0" sz="4800" b="1" spc="-100" baseline="0">
                <a:solidFill>
                  <a:srgbClr val="FFFF5B"/>
                </a:solidFill>
                <a:latin typeface="+mj-lt"/>
                <a:ea typeface="+mj-ea"/>
                <a:cs typeface="+mj-cs"/>
              </a:defRPr>
            </a:lvl1pPr>
            <a:extLst/>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BE" sz="4800" b="1" i="0" u="none" strike="noStrike" kern="1200" cap="none" spc="-100" normalizeH="0" baseline="0" noProof="0" dirty="0">
                <a:ln>
                  <a:noFill/>
                </a:ln>
                <a:solidFill>
                  <a:srgbClr val="FFFF5B"/>
                </a:solidFill>
                <a:effectLst/>
                <a:uLnTx/>
                <a:uFillTx/>
                <a:latin typeface="Gill Sans MT" panose="020B0502020104020203" pitchFamily="34" charset="0"/>
                <a:ea typeface="+mj-ea"/>
                <a:cs typeface="+mj-cs"/>
              </a:rPr>
              <a:t>Psaume- </a:t>
            </a:r>
            <a:r>
              <a:rPr kumimoji="0" lang="fr-BE" sz="4800" b="1" i="0" u="none" strike="noStrike" kern="1200" cap="none" spc="-100" normalizeH="0" baseline="0" noProof="0" dirty="0" err="1">
                <a:ln>
                  <a:noFill/>
                </a:ln>
                <a:solidFill>
                  <a:srgbClr val="FFFF5B"/>
                </a:solidFill>
                <a:effectLst/>
                <a:uLnTx/>
                <a:uFillTx/>
                <a:latin typeface="Gill Sans MT" panose="020B0502020104020203" pitchFamily="34" charset="0"/>
                <a:ea typeface="+mj-ea"/>
                <a:cs typeface="+mj-cs"/>
              </a:rPr>
              <a:t>Lumiere</a:t>
            </a:r>
            <a:endParaRPr kumimoji="0" lang="fr-BE" sz="4800" b="1" i="0" u="none" strike="noStrike" kern="1200" cap="none" spc="-100" normalizeH="0" baseline="0" noProof="0" dirty="0">
              <a:ln>
                <a:noFill/>
              </a:ln>
              <a:solidFill>
                <a:srgbClr val="FFFF5B"/>
              </a:solidFill>
              <a:effectLst/>
              <a:uLnTx/>
              <a:uFillTx/>
              <a:latin typeface="Gill Sans MT" panose="020B0502020104020203" pitchFamily="34" charset="0"/>
              <a:ea typeface="+mj-ea"/>
              <a:cs typeface="+mj-cs"/>
            </a:endParaRPr>
          </a:p>
        </p:txBody>
      </p:sp>
      <p:sp>
        <p:nvSpPr>
          <p:cNvPr id="3" name="Rectangle 2">
            <a:extLst>
              <a:ext uri="{FF2B5EF4-FFF2-40B4-BE49-F238E27FC236}">
                <a16:creationId xmlns:a16="http://schemas.microsoft.com/office/drawing/2014/main" id="{9AF40284-545B-4D09-AFC6-839687ACCE66}"/>
              </a:ext>
            </a:extLst>
          </p:cNvPr>
          <p:cNvSpPr/>
          <p:nvPr/>
        </p:nvSpPr>
        <p:spPr>
          <a:xfrm>
            <a:off x="613792" y="1348800"/>
            <a:ext cx="8352928" cy="347787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44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R1/Et c’est fort, mec</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4400" dirty="0">
                <a:solidFill>
                  <a:prstClr val="white"/>
                </a:solidFill>
                <a:latin typeface="Lucida Bright" panose="02040602050505020304" pitchFamily="18" charset="0"/>
              </a:rPr>
              <a:t>J’ai l’impression de planner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44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Même s</a:t>
            </a:r>
            <a:r>
              <a:rPr lang="fr-FR" sz="4400" dirty="0">
                <a:solidFill>
                  <a:prstClr val="white"/>
                </a:solidFill>
                <a:latin typeface="Lucida Bright" panose="02040602050505020304" pitchFamily="18" charset="0"/>
              </a:rPr>
              <a:t>i je ne voulais pas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44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Voir cette Lumière dans le noir</a:t>
            </a:r>
          </a:p>
        </p:txBody>
      </p:sp>
    </p:spTree>
    <p:extLst>
      <p:ext uri="{BB962C8B-B14F-4D97-AF65-F5344CB8AC3E}">
        <p14:creationId xmlns:p14="http://schemas.microsoft.com/office/powerpoint/2010/main" val="1930467720"/>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txBox="1">
            <a:spLocks/>
          </p:cNvSpPr>
          <p:nvPr/>
        </p:nvSpPr>
        <p:spPr>
          <a:xfrm>
            <a:off x="904056" y="-99392"/>
            <a:ext cx="7772400" cy="1584176"/>
          </a:xfrm>
          <a:prstGeom prst="rect">
            <a:avLst/>
          </a:prstGeom>
        </p:spPr>
        <p:txBody>
          <a:bodyPr vert="horz" anchor="t">
            <a:noAutofit/>
          </a:bodyPr>
          <a:lstStyle>
            <a:lvl1pPr algn="ctr">
              <a:spcBef>
                <a:spcPct val="0"/>
              </a:spcBef>
              <a:buNone/>
              <a:defRPr kumimoji="0" sz="4800" b="1" spc="-100" baseline="0">
                <a:solidFill>
                  <a:srgbClr val="FFFF5B"/>
                </a:solidFill>
                <a:latin typeface="+mj-lt"/>
                <a:ea typeface="+mj-ea"/>
                <a:cs typeface="+mj-cs"/>
              </a:defRPr>
            </a:lvl1pPr>
            <a:extLst/>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BE" sz="4800" b="1" i="0" u="none" strike="noStrike" kern="1200" cap="none" spc="-100" normalizeH="0" baseline="0" noProof="0" dirty="0">
                <a:ln>
                  <a:noFill/>
                </a:ln>
                <a:solidFill>
                  <a:srgbClr val="FFFF5B"/>
                </a:solidFill>
                <a:effectLst/>
                <a:uLnTx/>
                <a:uFillTx/>
                <a:latin typeface="Gill Sans MT" panose="020B0502020104020203" pitchFamily="34" charset="0"/>
                <a:ea typeface="+mj-ea"/>
                <a:cs typeface="+mj-cs"/>
              </a:rPr>
              <a:t>Psaume- </a:t>
            </a:r>
            <a:r>
              <a:rPr kumimoji="0" lang="fr-BE" sz="4800" b="1" i="0" u="none" strike="noStrike" kern="1200" cap="none" spc="-100" normalizeH="0" baseline="0" noProof="0" dirty="0" err="1">
                <a:ln>
                  <a:noFill/>
                </a:ln>
                <a:solidFill>
                  <a:srgbClr val="FFFF5B"/>
                </a:solidFill>
                <a:effectLst/>
                <a:uLnTx/>
                <a:uFillTx/>
                <a:latin typeface="Gill Sans MT" panose="020B0502020104020203" pitchFamily="34" charset="0"/>
                <a:ea typeface="+mj-ea"/>
                <a:cs typeface="+mj-cs"/>
              </a:rPr>
              <a:t>Lumiere</a:t>
            </a:r>
            <a:endParaRPr kumimoji="0" lang="fr-BE" sz="4800" b="1" i="0" u="none" strike="noStrike" kern="1200" cap="none" spc="-100" normalizeH="0" baseline="0" noProof="0" dirty="0">
              <a:ln>
                <a:noFill/>
              </a:ln>
              <a:solidFill>
                <a:srgbClr val="FFFF5B"/>
              </a:solidFill>
              <a:effectLst/>
              <a:uLnTx/>
              <a:uFillTx/>
              <a:latin typeface="Gill Sans MT" panose="020B0502020104020203" pitchFamily="34" charset="0"/>
              <a:ea typeface="+mj-ea"/>
              <a:cs typeface="+mj-cs"/>
            </a:endParaRPr>
          </a:p>
        </p:txBody>
      </p:sp>
      <p:sp>
        <p:nvSpPr>
          <p:cNvPr id="3" name="Rectangle 2">
            <a:extLst>
              <a:ext uri="{FF2B5EF4-FFF2-40B4-BE49-F238E27FC236}">
                <a16:creationId xmlns:a16="http://schemas.microsoft.com/office/drawing/2014/main" id="{9AF40284-545B-4D09-AFC6-839687ACCE66}"/>
              </a:ext>
            </a:extLst>
          </p:cNvPr>
          <p:cNvSpPr/>
          <p:nvPr/>
        </p:nvSpPr>
        <p:spPr>
          <a:xfrm>
            <a:off x="613792" y="1348800"/>
            <a:ext cx="8352928" cy="347787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44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R2/Et c’est formel</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4400" dirty="0">
                <a:solidFill>
                  <a:prstClr val="white"/>
                </a:solidFill>
                <a:latin typeface="Lucida Bright" panose="02040602050505020304" pitchFamily="18" charset="0"/>
              </a:rPr>
              <a:t>Je crois </a:t>
            </a:r>
            <a:r>
              <a:rPr lang="fr-FR" sz="4400" dirty="0" err="1">
                <a:solidFill>
                  <a:prstClr val="white"/>
                </a:solidFill>
                <a:latin typeface="Lucida Bright" panose="02040602050505020304" pitchFamily="18" charset="0"/>
              </a:rPr>
              <a:t>qu</a:t>
            </a:r>
            <a:r>
              <a:rPr lang="fr-FR" sz="4400" dirty="0">
                <a:solidFill>
                  <a:prstClr val="white"/>
                </a:solidFill>
                <a:latin typeface="Lucida Bright" panose="02040602050505020304" pitchFamily="18" charset="0"/>
              </a:rPr>
              <a:t> il y a un Dieu qui m’aime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44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Mais je n</a:t>
            </a:r>
            <a:r>
              <a:rPr lang="fr-FR" sz="4400" dirty="0">
                <a:solidFill>
                  <a:prstClr val="white"/>
                </a:solidFill>
                <a:latin typeface="Lucida Bright" panose="02040602050505020304" pitchFamily="18" charset="0"/>
              </a:rPr>
              <a:t>’y croyais pas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44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Il est la Lumière dans le noir</a:t>
            </a:r>
          </a:p>
        </p:txBody>
      </p:sp>
    </p:spTree>
    <p:extLst>
      <p:ext uri="{BB962C8B-B14F-4D97-AF65-F5344CB8AC3E}">
        <p14:creationId xmlns:p14="http://schemas.microsoft.com/office/powerpoint/2010/main" val="3142087036"/>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txBox="1">
            <a:spLocks/>
          </p:cNvSpPr>
          <p:nvPr/>
        </p:nvSpPr>
        <p:spPr>
          <a:xfrm>
            <a:off x="904056" y="-99392"/>
            <a:ext cx="7772400" cy="1584176"/>
          </a:xfrm>
          <a:prstGeom prst="rect">
            <a:avLst/>
          </a:prstGeom>
        </p:spPr>
        <p:txBody>
          <a:bodyPr vert="horz" anchor="t">
            <a:noAutofit/>
          </a:bodyPr>
          <a:lstStyle>
            <a:lvl1pPr algn="ctr">
              <a:spcBef>
                <a:spcPct val="0"/>
              </a:spcBef>
              <a:buNone/>
              <a:defRPr kumimoji="0" sz="4800" b="1" spc="-100" baseline="0">
                <a:solidFill>
                  <a:srgbClr val="FFFF5B"/>
                </a:solidFill>
                <a:latin typeface="+mj-lt"/>
                <a:ea typeface="+mj-ea"/>
                <a:cs typeface="+mj-cs"/>
              </a:defRPr>
            </a:lvl1pPr>
            <a:extLst/>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BE" sz="4800" b="1" i="0" u="none" strike="noStrike" kern="1200" cap="none" spc="-100" normalizeH="0" baseline="0" noProof="0" dirty="0">
                <a:ln>
                  <a:noFill/>
                </a:ln>
                <a:solidFill>
                  <a:srgbClr val="FFFF5B"/>
                </a:solidFill>
                <a:effectLst/>
                <a:uLnTx/>
                <a:uFillTx/>
                <a:latin typeface="Gill Sans MT" panose="020B0502020104020203" pitchFamily="34" charset="0"/>
                <a:ea typeface="+mj-ea"/>
                <a:cs typeface="+mj-cs"/>
              </a:rPr>
              <a:t>Psaume- </a:t>
            </a:r>
            <a:r>
              <a:rPr kumimoji="0" lang="fr-BE" sz="4800" b="1" i="0" u="none" strike="noStrike" kern="1200" cap="none" spc="-100" normalizeH="0" baseline="0" noProof="0" dirty="0" err="1">
                <a:ln>
                  <a:noFill/>
                </a:ln>
                <a:solidFill>
                  <a:srgbClr val="FFFF5B"/>
                </a:solidFill>
                <a:effectLst/>
                <a:uLnTx/>
                <a:uFillTx/>
                <a:latin typeface="Gill Sans MT" panose="020B0502020104020203" pitchFamily="34" charset="0"/>
                <a:ea typeface="+mj-ea"/>
                <a:cs typeface="+mj-cs"/>
              </a:rPr>
              <a:t>Lumiere</a:t>
            </a:r>
            <a:endParaRPr kumimoji="0" lang="fr-BE" sz="4800" b="1" i="0" u="none" strike="noStrike" kern="1200" cap="none" spc="-100" normalizeH="0" baseline="0" noProof="0" dirty="0">
              <a:ln>
                <a:noFill/>
              </a:ln>
              <a:solidFill>
                <a:srgbClr val="FFFF5B"/>
              </a:solidFill>
              <a:effectLst/>
              <a:uLnTx/>
              <a:uFillTx/>
              <a:latin typeface="Gill Sans MT" panose="020B0502020104020203" pitchFamily="34" charset="0"/>
              <a:ea typeface="+mj-ea"/>
              <a:cs typeface="+mj-cs"/>
            </a:endParaRPr>
          </a:p>
        </p:txBody>
      </p:sp>
      <p:sp>
        <p:nvSpPr>
          <p:cNvPr id="3" name="Rectangle 2">
            <a:extLst>
              <a:ext uri="{FF2B5EF4-FFF2-40B4-BE49-F238E27FC236}">
                <a16:creationId xmlns:a16="http://schemas.microsoft.com/office/drawing/2014/main" id="{9AF40284-545B-4D09-AFC6-839687ACCE66}"/>
              </a:ext>
            </a:extLst>
          </p:cNvPr>
          <p:cNvSpPr/>
          <p:nvPr/>
        </p:nvSpPr>
        <p:spPr>
          <a:xfrm>
            <a:off x="323528" y="980728"/>
            <a:ext cx="8712968" cy="550920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44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7/Maintenant j’vais de l’avant</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4400" dirty="0">
                <a:solidFill>
                  <a:prstClr val="white"/>
                </a:solidFill>
                <a:latin typeface="Lucida Bright" panose="02040602050505020304" pitchFamily="18" charset="0"/>
              </a:rPr>
              <a:t>J’regarde plus en arrière</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4400" dirty="0">
                <a:solidFill>
                  <a:prstClr val="white"/>
                </a:solidFill>
                <a:latin typeface="Lucida Bright" panose="02040602050505020304" pitchFamily="18" charset="0"/>
              </a:rPr>
              <a:t>Je suis Ton enfant même dans le noir oui Tu m’ éclaires</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4400" dirty="0">
                <a:solidFill>
                  <a:prstClr val="white"/>
                </a:solidFill>
                <a:latin typeface="Lucida Bright" panose="02040602050505020304" pitchFamily="18" charset="0"/>
              </a:rPr>
              <a:t>Plus rien nous </a:t>
            </a:r>
            <a:r>
              <a:rPr lang="fr-FR" sz="4400" dirty="0" err="1">
                <a:solidFill>
                  <a:prstClr val="white"/>
                </a:solidFill>
                <a:latin typeface="Lucida Bright" panose="02040602050505020304" pitchFamily="18" charset="0"/>
              </a:rPr>
              <a:t>sépar’ra</a:t>
            </a:r>
            <a:r>
              <a:rPr lang="fr-FR" sz="4400" dirty="0">
                <a:solidFill>
                  <a:prstClr val="white"/>
                </a:solidFill>
                <a:latin typeface="Lucida Bright" panose="02040602050505020304" pitchFamily="18" charset="0"/>
              </a:rPr>
              <a:t>, car Tu vis au fond de moi</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4400" dirty="0">
              <a:solidFill>
                <a:prstClr val="white"/>
              </a:solidFill>
              <a:latin typeface="Lucida Bright" panose="020406020505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44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endParaRPr>
          </a:p>
        </p:txBody>
      </p:sp>
    </p:spTree>
    <p:extLst>
      <p:ext uri="{BB962C8B-B14F-4D97-AF65-F5344CB8AC3E}">
        <p14:creationId xmlns:p14="http://schemas.microsoft.com/office/powerpoint/2010/main" val="2522527355"/>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txBox="1">
            <a:spLocks/>
          </p:cNvSpPr>
          <p:nvPr/>
        </p:nvSpPr>
        <p:spPr>
          <a:xfrm>
            <a:off x="904056" y="-99392"/>
            <a:ext cx="7772400" cy="1584176"/>
          </a:xfrm>
          <a:prstGeom prst="rect">
            <a:avLst/>
          </a:prstGeom>
        </p:spPr>
        <p:txBody>
          <a:bodyPr vert="horz" anchor="t">
            <a:noAutofit/>
          </a:bodyPr>
          <a:lstStyle>
            <a:lvl1pPr algn="ctr">
              <a:spcBef>
                <a:spcPct val="0"/>
              </a:spcBef>
              <a:buNone/>
              <a:defRPr kumimoji="0" sz="4800" b="1" spc="-100" baseline="0">
                <a:solidFill>
                  <a:srgbClr val="FFFF5B"/>
                </a:solidFill>
                <a:latin typeface="+mj-lt"/>
                <a:ea typeface="+mj-ea"/>
                <a:cs typeface="+mj-cs"/>
              </a:defRPr>
            </a:lvl1pPr>
            <a:extLst/>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BE" sz="4800" b="1" i="0" u="none" strike="noStrike" kern="1200" cap="none" spc="-100" normalizeH="0" baseline="0" noProof="0" dirty="0">
                <a:ln>
                  <a:noFill/>
                </a:ln>
                <a:solidFill>
                  <a:srgbClr val="FFFF5B"/>
                </a:solidFill>
                <a:effectLst/>
                <a:uLnTx/>
                <a:uFillTx/>
                <a:latin typeface="Gill Sans MT" panose="020B0502020104020203" pitchFamily="34" charset="0"/>
                <a:ea typeface="+mj-ea"/>
                <a:cs typeface="+mj-cs"/>
              </a:rPr>
              <a:t>Psaume- </a:t>
            </a:r>
            <a:r>
              <a:rPr kumimoji="0" lang="fr-BE" sz="4800" b="1" i="0" u="none" strike="noStrike" kern="1200" cap="none" spc="-100" normalizeH="0" baseline="0" noProof="0" dirty="0" err="1">
                <a:ln>
                  <a:noFill/>
                </a:ln>
                <a:solidFill>
                  <a:srgbClr val="FFFF5B"/>
                </a:solidFill>
                <a:effectLst/>
                <a:uLnTx/>
                <a:uFillTx/>
                <a:latin typeface="Gill Sans MT" panose="020B0502020104020203" pitchFamily="34" charset="0"/>
                <a:ea typeface="+mj-ea"/>
                <a:cs typeface="+mj-cs"/>
              </a:rPr>
              <a:t>Lumiere</a:t>
            </a:r>
            <a:endParaRPr kumimoji="0" lang="fr-BE" sz="4800" b="1" i="0" u="none" strike="noStrike" kern="1200" cap="none" spc="-100" normalizeH="0" baseline="0" noProof="0" dirty="0">
              <a:ln>
                <a:noFill/>
              </a:ln>
              <a:solidFill>
                <a:srgbClr val="FFFF5B"/>
              </a:solidFill>
              <a:effectLst/>
              <a:uLnTx/>
              <a:uFillTx/>
              <a:latin typeface="Gill Sans MT" panose="020B0502020104020203" pitchFamily="34" charset="0"/>
              <a:ea typeface="+mj-ea"/>
              <a:cs typeface="+mj-cs"/>
            </a:endParaRPr>
          </a:p>
        </p:txBody>
      </p:sp>
      <p:sp>
        <p:nvSpPr>
          <p:cNvPr id="3" name="Rectangle 2">
            <a:extLst>
              <a:ext uri="{FF2B5EF4-FFF2-40B4-BE49-F238E27FC236}">
                <a16:creationId xmlns:a16="http://schemas.microsoft.com/office/drawing/2014/main" id="{9AF40284-545B-4D09-AFC6-839687ACCE66}"/>
              </a:ext>
            </a:extLst>
          </p:cNvPr>
          <p:cNvSpPr/>
          <p:nvPr/>
        </p:nvSpPr>
        <p:spPr>
          <a:xfrm>
            <a:off x="323528" y="980728"/>
            <a:ext cx="8712968" cy="347787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4400" dirty="0">
                <a:solidFill>
                  <a:prstClr val="white"/>
                </a:solidFill>
                <a:latin typeface="Lucida Bright" panose="02040602050505020304" pitchFamily="18" charset="0"/>
              </a:rPr>
              <a:t>8</a:t>
            </a:r>
            <a:r>
              <a:rPr kumimoji="0" lang="fr-FR" sz="44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/J’ai déjà fais mon choix</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4400" dirty="0">
                <a:solidFill>
                  <a:prstClr val="white"/>
                </a:solidFill>
                <a:latin typeface="Lucida Bright" panose="02040602050505020304" pitchFamily="18" charset="0"/>
              </a:rPr>
              <a:t>Je veux me blottir dans Tes bras</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4400" dirty="0">
              <a:solidFill>
                <a:prstClr val="white"/>
              </a:solidFill>
              <a:latin typeface="Lucida Bright" panose="020406020505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44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endParaRPr>
          </a:p>
        </p:txBody>
      </p:sp>
    </p:spTree>
    <p:extLst>
      <p:ext uri="{BB962C8B-B14F-4D97-AF65-F5344CB8AC3E}">
        <p14:creationId xmlns:p14="http://schemas.microsoft.com/office/powerpoint/2010/main" val="1479591959"/>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txBox="1">
            <a:spLocks/>
          </p:cNvSpPr>
          <p:nvPr/>
        </p:nvSpPr>
        <p:spPr>
          <a:xfrm>
            <a:off x="904056" y="-99392"/>
            <a:ext cx="7772400" cy="1584176"/>
          </a:xfrm>
          <a:prstGeom prst="rect">
            <a:avLst/>
          </a:prstGeom>
        </p:spPr>
        <p:txBody>
          <a:bodyPr vert="horz" anchor="t">
            <a:noAutofit/>
          </a:bodyPr>
          <a:lstStyle>
            <a:lvl1pPr algn="ctr">
              <a:spcBef>
                <a:spcPct val="0"/>
              </a:spcBef>
              <a:buNone/>
              <a:defRPr kumimoji="0" sz="4800" b="1" spc="-100" baseline="0">
                <a:solidFill>
                  <a:srgbClr val="FFFF5B"/>
                </a:solidFill>
                <a:latin typeface="+mj-lt"/>
                <a:ea typeface="+mj-ea"/>
                <a:cs typeface="+mj-cs"/>
              </a:defRPr>
            </a:lvl1pPr>
            <a:extLst/>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BE" sz="4800" b="1" i="0" u="none" strike="noStrike" kern="1200" cap="none" spc="-100" normalizeH="0" baseline="0" noProof="0" dirty="0">
                <a:ln>
                  <a:noFill/>
                </a:ln>
                <a:solidFill>
                  <a:srgbClr val="FFFF5B"/>
                </a:solidFill>
                <a:effectLst/>
                <a:uLnTx/>
                <a:uFillTx/>
                <a:latin typeface="Gill Sans MT" panose="020B0502020104020203" pitchFamily="34" charset="0"/>
                <a:ea typeface="+mj-ea"/>
                <a:cs typeface="+mj-cs"/>
              </a:rPr>
              <a:t>Psaume- </a:t>
            </a:r>
            <a:r>
              <a:rPr kumimoji="0" lang="fr-BE" sz="4800" b="1" i="0" u="none" strike="noStrike" kern="1200" cap="none" spc="-100" normalizeH="0" baseline="0" noProof="0" dirty="0" err="1">
                <a:ln>
                  <a:noFill/>
                </a:ln>
                <a:solidFill>
                  <a:srgbClr val="FFFF5B"/>
                </a:solidFill>
                <a:effectLst/>
                <a:uLnTx/>
                <a:uFillTx/>
                <a:latin typeface="Gill Sans MT" panose="020B0502020104020203" pitchFamily="34" charset="0"/>
                <a:ea typeface="+mj-ea"/>
                <a:cs typeface="+mj-cs"/>
              </a:rPr>
              <a:t>Lumiere</a:t>
            </a:r>
            <a:endParaRPr kumimoji="0" lang="fr-BE" sz="4800" b="1" i="0" u="none" strike="noStrike" kern="1200" cap="none" spc="-100" normalizeH="0" baseline="0" noProof="0" dirty="0">
              <a:ln>
                <a:noFill/>
              </a:ln>
              <a:solidFill>
                <a:srgbClr val="FFFF5B"/>
              </a:solidFill>
              <a:effectLst/>
              <a:uLnTx/>
              <a:uFillTx/>
              <a:latin typeface="Gill Sans MT" panose="020B0502020104020203" pitchFamily="34" charset="0"/>
              <a:ea typeface="+mj-ea"/>
              <a:cs typeface="+mj-cs"/>
            </a:endParaRPr>
          </a:p>
        </p:txBody>
      </p:sp>
      <p:sp>
        <p:nvSpPr>
          <p:cNvPr id="3" name="Rectangle 2">
            <a:extLst>
              <a:ext uri="{FF2B5EF4-FFF2-40B4-BE49-F238E27FC236}">
                <a16:creationId xmlns:a16="http://schemas.microsoft.com/office/drawing/2014/main" id="{9AF40284-545B-4D09-AFC6-839687ACCE66}"/>
              </a:ext>
            </a:extLst>
          </p:cNvPr>
          <p:cNvSpPr/>
          <p:nvPr/>
        </p:nvSpPr>
        <p:spPr>
          <a:xfrm>
            <a:off x="323528" y="980728"/>
            <a:ext cx="8712968" cy="618630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44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7bis/Maintenant j’vais de l’avant</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4400" dirty="0">
                <a:solidFill>
                  <a:prstClr val="white"/>
                </a:solidFill>
                <a:latin typeface="Lucida Bright" panose="02040602050505020304" pitchFamily="18" charset="0"/>
              </a:rPr>
              <a:t>J’regarde plus en arrière</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4400" dirty="0">
                <a:solidFill>
                  <a:prstClr val="white"/>
                </a:solidFill>
                <a:latin typeface="Lucida Bright" panose="02040602050505020304" pitchFamily="18" charset="0"/>
              </a:rPr>
              <a:t>Je suis Ton enfant même dans le noir oui Tu m’ éclaires</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4400" dirty="0">
                <a:solidFill>
                  <a:prstClr val="white"/>
                </a:solidFill>
                <a:latin typeface="Lucida Bright" panose="02040602050505020304" pitchFamily="18" charset="0"/>
              </a:rPr>
              <a:t>Plus rien nous </a:t>
            </a:r>
            <a:r>
              <a:rPr lang="fr-FR" sz="4400" dirty="0" err="1">
                <a:solidFill>
                  <a:prstClr val="white"/>
                </a:solidFill>
                <a:latin typeface="Lucida Bright" panose="02040602050505020304" pitchFamily="18" charset="0"/>
              </a:rPr>
              <a:t>sépar’ra</a:t>
            </a:r>
            <a:r>
              <a:rPr lang="fr-FR" sz="4400" dirty="0">
                <a:solidFill>
                  <a:prstClr val="white"/>
                </a:solidFill>
                <a:latin typeface="Lucida Bright" panose="02040602050505020304" pitchFamily="18" charset="0"/>
              </a:rPr>
              <a:t>, car Tu vis au fond de moi</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4400" dirty="0">
              <a:solidFill>
                <a:prstClr val="white"/>
              </a:solidFill>
              <a:latin typeface="Lucida Bright" panose="020406020505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44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endParaRPr>
          </a:p>
        </p:txBody>
      </p:sp>
    </p:spTree>
    <p:extLst>
      <p:ext uri="{BB962C8B-B14F-4D97-AF65-F5344CB8AC3E}">
        <p14:creationId xmlns:p14="http://schemas.microsoft.com/office/powerpoint/2010/main" val="924150205"/>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txBox="1">
            <a:spLocks/>
          </p:cNvSpPr>
          <p:nvPr/>
        </p:nvSpPr>
        <p:spPr>
          <a:xfrm>
            <a:off x="904056" y="-99392"/>
            <a:ext cx="7772400" cy="1584176"/>
          </a:xfrm>
          <a:prstGeom prst="rect">
            <a:avLst/>
          </a:prstGeom>
        </p:spPr>
        <p:txBody>
          <a:bodyPr vert="horz" anchor="t">
            <a:noAutofit/>
          </a:bodyPr>
          <a:lstStyle>
            <a:lvl1pPr algn="ctr">
              <a:spcBef>
                <a:spcPct val="0"/>
              </a:spcBef>
              <a:buNone/>
              <a:defRPr kumimoji="0" sz="4800" b="1" spc="-100" baseline="0">
                <a:solidFill>
                  <a:srgbClr val="FFFF5B"/>
                </a:solidFill>
                <a:latin typeface="+mj-lt"/>
                <a:ea typeface="+mj-ea"/>
                <a:cs typeface="+mj-cs"/>
              </a:defRPr>
            </a:lvl1pPr>
            <a:extLst/>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BE" sz="4800" b="1" i="0" u="none" strike="noStrike" kern="1200" cap="none" spc="-100" normalizeH="0" baseline="0" noProof="0" dirty="0">
                <a:ln>
                  <a:noFill/>
                </a:ln>
                <a:solidFill>
                  <a:srgbClr val="FFFF5B"/>
                </a:solidFill>
                <a:effectLst/>
                <a:uLnTx/>
                <a:uFillTx/>
                <a:latin typeface="Gill Sans MT" panose="020B0502020104020203" pitchFamily="34" charset="0"/>
                <a:ea typeface="+mj-ea"/>
                <a:cs typeface="+mj-cs"/>
              </a:rPr>
              <a:t>Psaume- </a:t>
            </a:r>
            <a:r>
              <a:rPr kumimoji="0" lang="fr-BE" sz="4800" b="1" i="0" u="none" strike="noStrike" kern="1200" cap="none" spc="-100" normalizeH="0" baseline="0" noProof="0" dirty="0" err="1">
                <a:ln>
                  <a:noFill/>
                </a:ln>
                <a:solidFill>
                  <a:srgbClr val="FFFF5B"/>
                </a:solidFill>
                <a:effectLst/>
                <a:uLnTx/>
                <a:uFillTx/>
                <a:latin typeface="Gill Sans MT" panose="020B0502020104020203" pitchFamily="34" charset="0"/>
                <a:ea typeface="+mj-ea"/>
                <a:cs typeface="+mj-cs"/>
              </a:rPr>
              <a:t>Lumiere</a:t>
            </a:r>
            <a:endParaRPr kumimoji="0" lang="fr-BE" sz="4800" b="1" i="0" u="none" strike="noStrike" kern="1200" cap="none" spc="-100" normalizeH="0" baseline="0" noProof="0" dirty="0">
              <a:ln>
                <a:noFill/>
              </a:ln>
              <a:solidFill>
                <a:srgbClr val="FFFF5B"/>
              </a:solidFill>
              <a:effectLst/>
              <a:uLnTx/>
              <a:uFillTx/>
              <a:latin typeface="Gill Sans MT" panose="020B0502020104020203" pitchFamily="34" charset="0"/>
              <a:ea typeface="+mj-ea"/>
              <a:cs typeface="+mj-cs"/>
            </a:endParaRPr>
          </a:p>
        </p:txBody>
      </p:sp>
      <p:sp>
        <p:nvSpPr>
          <p:cNvPr id="3" name="Rectangle 2">
            <a:extLst>
              <a:ext uri="{FF2B5EF4-FFF2-40B4-BE49-F238E27FC236}">
                <a16:creationId xmlns:a16="http://schemas.microsoft.com/office/drawing/2014/main" id="{9AF40284-545B-4D09-AFC6-839687ACCE66}"/>
              </a:ext>
            </a:extLst>
          </p:cNvPr>
          <p:cNvSpPr/>
          <p:nvPr/>
        </p:nvSpPr>
        <p:spPr>
          <a:xfrm>
            <a:off x="323528" y="980728"/>
            <a:ext cx="8712968" cy="347787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4400" dirty="0">
                <a:solidFill>
                  <a:prstClr val="white"/>
                </a:solidFill>
                <a:latin typeface="Lucida Bright" panose="02040602050505020304" pitchFamily="18" charset="0"/>
              </a:rPr>
              <a:t>8bis</a:t>
            </a:r>
            <a:r>
              <a:rPr kumimoji="0" lang="fr-FR" sz="44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/J’ai déjà fais mon choix</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4400" dirty="0">
                <a:solidFill>
                  <a:prstClr val="white"/>
                </a:solidFill>
                <a:latin typeface="Lucida Bright" panose="02040602050505020304" pitchFamily="18" charset="0"/>
              </a:rPr>
              <a:t>Je veux me blottir dans Tes bras</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4400" dirty="0">
              <a:solidFill>
                <a:prstClr val="white"/>
              </a:solidFill>
              <a:latin typeface="Lucida Bright" panose="020406020505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44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endParaRPr>
          </a:p>
        </p:txBody>
      </p:sp>
    </p:spTree>
    <p:extLst>
      <p:ext uri="{BB962C8B-B14F-4D97-AF65-F5344CB8AC3E}">
        <p14:creationId xmlns:p14="http://schemas.microsoft.com/office/powerpoint/2010/main" val="552154224"/>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txBox="1">
            <a:spLocks/>
          </p:cNvSpPr>
          <p:nvPr/>
        </p:nvSpPr>
        <p:spPr>
          <a:xfrm>
            <a:off x="904056" y="-99392"/>
            <a:ext cx="7772400" cy="1584176"/>
          </a:xfrm>
          <a:prstGeom prst="rect">
            <a:avLst/>
          </a:prstGeom>
        </p:spPr>
        <p:txBody>
          <a:bodyPr vert="horz" anchor="t">
            <a:noAutofit/>
          </a:bodyPr>
          <a:lstStyle>
            <a:lvl1pPr algn="ctr">
              <a:spcBef>
                <a:spcPct val="0"/>
              </a:spcBef>
              <a:buNone/>
              <a:defRPr kumimoji="0" sz="4800" b="1" spc="-100" baseline="0">
                <a:solidFill>
                  <a:srgbClr val="FFFF5B"/>
                </a:solidFill>
                <a:latin typeface="+mj-lt"/>
                <a:ea typeface="+mj-ea"/>
                <a:cs typeface="+mj-cs"/>
              </a:defRPr>
            </a:lvl1pPr>
            <a:extLst/>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BE" sz="4800" b="1" i="0" u="none" strike="noStrike" kern="1200" cap="none" spc="-100" normalizeH="0" baseline="0" noProof="0" dirty="0">
                <a:ln>
                  <a:noFill/>
                </a:ln>
                <a:solidFill>
                  <a:srgbClr val="FFFF5B"/>
                </a:solidFill>
                <a:effectLst/>
                <a:uLnTx/>
                <a:uFillTx/>
                <a:latin typeface="Gill Sans MT" panose="020B0502020104020203" pitchFamily="34" charset="0"/>
                <a:ea typeface="+mj-ea"/>
                <a:cs typeface="+mj-cs"/>
              </a:rPr>
              <a:t>Psaume- </a:t>
            </a:r>
            <a:r>
              <a:rPr kumimoji="0" lang="fr-BE" sz="4800" b="1" i="0" u="none" strike="noStrike" kern="1200" cap="none" spc="-100" normalizeH="0" baseline="0" noProof="0" dirty="0" err="1">
                <a:ln>
                  <a:noFill/>
                </a:ln>
                <a:solidFill>
                  <a:srgbClr val="FFFF5B"/>
                </a:solidFill>
                <a:effectLst/>
                <a:uLnTx/>
                <a:uFillTx/>
                <a:latin typeface="Gill Sans MT" panose="020B0502020104020203" pitchFamily="34" charset="0"/>
                <a:ea typeface="+mj-ea"/>
                <a:cs typeface="+mj-cs"/>
              </a:rPr>
              <a:t>Lumiere</a:t>
            </a:r>
            <a:endParaRPr kumimoji="0" lang="fr-BE" sz="4800" b="1" i="0" u="none" strike="noStrike" kern="1200" cap="none" spc="-100" normalizeH="0" baseline="0" noProof="0" dirty="0">
              <a:ln>
                <a:noFill/>
              </a:ln>
              <a:solidFill>
                <a:srgbClr val="FFFF5B"/>
              </a:solidFill>
              <a:effectLst/>
              <a:uLnTx/>
              <a:uFillTx/>
              <a:latin typeface="Gill Sans MT" panose="020B0502020104020203" pitchFamily="34" charset="0"/>
              <a:ea typeface="+mj-ea"/>
              <a:cs typeface="+mj-cs"/>
            </a:endParaRPr>
          </a:p>
        </p:txBody>
      </p:sp>
      <p:sp>
        <p:nvSpPr>
          <p:cNvPr id="3" name="Rectangle 2">
            <a:extLst>
              <a:ext uri="{FF2B5EF4-FFF2-40B4-BE49-F238E27FC236}">
                <a16:creationId xmlns:a16="http://schemas.microsoft.com/office/drawing/2014/main" id="{9AF40284-545B-4D09-AFC6-839687ACCE66}"/>
              </a:ext>
            </a:extLst>
          </p:cNvPr>
          <p:cNvSpPr/>
          <p:nvPr/>
        </p:nvSpPr>
        <p:spPr>
          <a:xfrm>
            <a:off x="613792" y="1348800"/>
            <a:ext cx="8352928" cy="347787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44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R1/Et c’est fort, mec</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4400" dirty="0">
                <a:solidFill>
                  <a:prstClr val="white"/>
                </a:solidFill>
                <a:latin typeface="Lucida Bright" panose="02040602050505020304" pitchFamily="18" charset="0"/>
              </a:rPr>
              <a:t>J’ai l’impression de planner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44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Même s</a:t>
            </a:r>
            <a:r>
              <a:rPr lang="fr-FR" sz="4400" dirty="0">
                <a:solidFill>
                  <a:prstClr val="white"/>
                </a:solidFill>
                <a:latin typeface="Lucida Bright" panose="02040602050505020304" pitchFamily="18" charset="0"/>
              </a:rPr>
              <a:t>i je ne voulais pas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44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Voir cette Lumière dans le noir</a:t>
            </a:r>
          </a:p>
        </p:txBody>
      </p:sp>
    </p:spTree>
    <p:extLst>
      <p:ext uri="{BB962C8B-B14F-4D97-AF65-F5344CB8AC3E}">
        <p14:creationId xmlns:p14="http://schemas.microsoft.com/office/powerpoint/2010/main" val="1281621688"/>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txBox="1">
            <a:spLocks/>
          </p:cNvSpPr>
          <p:nvPr/>
        </p:nvSpPr>
        <p:spPr>
          <a:xfrm>
            <a:off x="904056" y="-99392"/>
            <a:ext cx="7772400" cy="1584176"/>
          </a:xfrm>
          <a:prstGeom prst="rect">
            <a:avLst/>
          </a:prstGeom>
        </p:spPr>
        <p:txBody>
          <a:bodyPr vert="horz" anchor="t">
            <a:noAutofit/>
          </a:bodyPr>
          <a:lstStyle>
            <a:lvl1pPr algn="ctr">
              <a:spcBef>
                <a:spcPct val="0"/>
              </a:spcBef>
              <a:buNone/>
              <a:defRPr kumimoji="0" sz="4800" b="1" spc="-100" baseline="0">
                <a:solidFill>
                  <a:srgbClr val="FFFF5B"/>
                </a:solidFill>
                <a:latin typeface="+mj-lt"/>
                <a:ea typeface="+mj-ea"/>
                <a:cs typeface="+mj-cs"/>
              </a:defRPr>
            </a:lvl1pPr>
            <a:extLst/>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BE" sz="4800" b="1" i="0" u="none" strike="noStrike" kern="1200" cap="none" spc="-100" normalizeH="0" baseline="0" noProof="0" dirty="0">
                <a:ln>
                  <a:noFill/>
                </a:ln>
                <a:solidFill>
                  <a:srgbClr val="FFFF5B"/>
                </a:solidFill>
                <a:effectLst/>
                <a:uLnTx/>
                <a:uFillTx/>
                <a:latin typeface="Gill Sans MT" panose="020B0502020104020203" pitchFamily="34" charset="0"/>
                <a:ea typeface="+mj-ea"/>
                <a:cs typeface="+mj-cs"/>
              </a:rPr>
              <a:t>Psaume- </a:t>
            </a:r>
            <a:r>
              <a:rPr kumimoji="0" lang="fr-BE" sz="4800" b="1" i="0" u="none" strike="noStrike" kern="1200" cap="none" spc="-100" normalizeH="0" baseline="0" noProof="0" dirty="0" err="1">
                <a:ln>
                  <a:noFill/>
                </a:ln>
                <a:solidFill>
                  <a:srgbClr val="FFFF5B"/>
                </a:solidFill>
                <a:effectLst/>
                <a:uLnTx/>
                <a:uFillTx/>
                <a:latin typeface="Gill Sans MT" panose="020B0502020104020203" pitchFamily="34" charset="0"/>
                <a:ea typeface="+mj-ea"/>
                <a:cs typeface="+mj-cs"/>
              </a:rPr>
              <a:t>Lumiere</a:t>
            </a:r>
            <a:endParaRPr kumimoji="0" lang="fr-BE" sz="4800" b="1" i="0" u="none" strike="noStrike" kern="1200" cap="none" spc="-100" normalizeH="0" baseline="0" noProof="0" dirty="0">
              <a:ln>
                <a:noFill/>
              </a:ln>
              <a:solidFill>
                <a:srgbClr val="FFFF5B"/>
              </a:solidFill>
              <a:effectLst/>
              <a:uLnTx/>
              <a:uFillTx/>
              <a:latin typeface="Gill Sans MT" panose="020B0502020104020203" pitchFamily="34" charset="0"/>
              <a:ea typeface="+mj-ea"/>
              <a:cs typeface="+mj-cs"/>
            </a:endParaRPr>
          </a:p>
        </p:txBody>
      </p:sp>
      <p:sp>
        <p:nvSpPr>
          <p:cNvPr id="3" name="Rectangle 2">
            <a:extLst>
              <a:ext uri="{FF2B5EF4-FFF2-40B4-BE49-F238E27FC236}">
                <a16:creationId xmlns:a16="http://schemas.microsoft.com/office/drawing/2014/main" id="{9AF40284-545B-4D09-AFC6-839687ACCE66}"/>
              </a:ext>
            </a:extLst>
          </p:cNvPr>
          <p:cNvSpPr/>
          <p:nvPr/>
        </p:nvSpPr>
        <p:spPr>
          <a:xfrm>
            <a:off x="613792" y="1348800"/>
            <a:ext cx="8352928" cy="347787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44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R2/Et c’est formel</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4400" dirty="0">
                <a:solidFill>
                  <a:prstClr val="white"/>
                </a:solidFill>
                <a:latin typeface="Lucida Bright" panose="02040602050505020304" pitchFamily="18" charset="0"/>
              </a:rPr>
              <a:t>Je crois qu’il y a un Dieu qui m’aime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44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Mais je n</a:t>
            </a:r>
            <a:r>
              <a:rPr lang="fr-FR" sz="4400" dirty="0">
                <a:solidFill>
                  <a:prstClr val="white"/>
                </a:solidFill>
                <a:latin typeface="Lucida Bright" panose="02040602050505020304" pitchFamily="18" charset="0"/>
              </a:rPr>
              <a:t>’y croyais pas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44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Il est la </a:t>
            </a:r>
            <a:r>
              <a:rPr lang="fr-FR" sz="4400" dirty="0">
                <a:solidFill>
                  <a:prstClr val="white"/>
                </a:solidFill>
                <a:latin typeface="Lucida Bright" panose="02040602050505020304" pitchFamily="18" charset="0"/>
              </a:rPr>
              <a:t>L</a:t>
            </a:r>
            <a:r>
              <a:rPr kumimoji="0" lang="fr-FR" sz="4400" b="0" i="0" u="none" strike="noStrike" kern="1200" cap="none" spc="0" normalizeH="0" baseline="0" noProof="0" dirty="0" err="1">
                <a:ln>
                  <a:noFill/>
                </a:ln>
                <a:solidFill>
                  <a:prstClr val="white"/>
                </a:solidFill>
                <a:effectLst/>
                <a:uLnTx/>
                <a:uFillTx/>
                <a:latin typeface="Lucida Bright" panose="02040602050505020304" pitchFamily="18" charset="0"/>
                <a:ea typeface="+mn-ea"/>
                <a:cs typeface="+mn-cs"/>
              </a:rPr>
              <a:t>umière</a:t>
            </a:r>
            <a:r>
              <a:rPr kumimoji="0" lang="fr-FR" sz="4400" b="0" i="0" u="none" strike="noStrike" kern="1200" cap="none" spc="0" normalizeH="0" baseline="0" noProof="0" dirty="0">
                <a:ln>
                  <a:noFill/>
                </a:ln>
                <a:solidFill>
                  <a:prstClr val="white"/>
                </a:solidFill>
                <a:effectLst/>
                <a:uLnTx/>
                <a:uFillTx/>
                <a:latin typeface="Lucida Bright" panose="02040602050505020304" pitchFamily="18" charset="0"/>
                <a:ea typeface="+mn-ea"/>
                <a:cs typeface="+mn-cs"/>
              </a:rPr>
              <a:t> dans le noir</a:t>
            </a:r>
          </a:p>
        </p:txBody>
      </p:sp>
    </p:spTree>
    <p:extLst>
      <p:ext uri="{BB962C8B-B14F-4D97-AF65-F5344CB8AC3E}">
        <p14:creationId xmlns:p14="http://schemas.microsoft.com/office/powerpoint/2010/main" val="61910451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étro">
  <a:themeElements>
    <a:clrScheme name="Mé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Métro">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Mé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extraClrSchemeLst/>
</a:theme>
</file>

<file path=ppt/theme/theme2.xml><?xml version="1.0" encoding="utf-8"?>
<a:theme xmlns:a="http://schemas.openxmlformats.org/drawingml/2006/main" name="1_Métro">
  <a:themeElements>
    <a:clrScheme name="Mé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Métro">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Mé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extraClrSchemeLst/>
</a:theme>
</file>

<file path=ppt/theme/theme3.xml><?xml version="1.0" encoding="utf-8"?>
<a:theme xmlns:a="http://schemas.openxmlformats.org/drawingml/2006/main" name="1_slider_chants">
  <a:themeElements>
    <a:clrScheme name="Mé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Métro">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Mé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extraClrSchemeLst/>
</a:theme>
</file>

<file path=ppt/theme/theme4.xml><?xml version="1.0" encoding="utf-8"?>
<a:theme xmlns:a="http://schemas.openxmlformats.org/drawingml/2006/main" name="Thème Office">
  <a:themeElements>
    <a:clrScheme name="Élémentaire">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slider_chants</Template>
  <TotalTime>0</TotalTime>
  <Words>5603</Words>
  <Application>Microsoft Office PowerPoint</Application>
  <PresentationFormat>On-screen Show (4:3)</PresentationFormat>
  <Paragraphs>896</Paragraphs>
  <Slides>160</Slides>
  <Notes>96</Notes>
  <HiddenSlides>0</HiddenSlides>
  <MMClips>0</MMClips>
  <ScaleCrop>false</ScaleCrop>
  <HeadingPairs>
    <vt:vector size="6" baseType="variant">
      <vt:variant>
        <vt:lpstr>Fonts Used</vt:lpstr>
      </vt:variant>
      <vt:variant>
        <vt:i4>13</vt:i4>
      </vt:variant>
      <vt:variant>
        <vt:lpstr>Theme</vt:lpstr>
      </vt:variant>
      <vt:variant>
        <vt:i4>4</vt:i4>
      </vt:variant>
      <vt:variant>
        <vt:lpstr>Slide Titles</vt:lpstr>
      </vt:variant>
      <vt:variant>
        <vt:i4>160</vt:i4>
      </vt:variant>
    </vt:vector>
  </HeadingPairs>
  <TitlesOfParts>
    <vt:vector size="177" baseType="lpstr">
      <vt:lpstr>Arial</vt:lpstr>
      <vt:lpstr>Arial</vt:lpstr>
      <vt:lpstr>Calibri</vt:lpstr>
      <vt:lpstr>Calibri Light</vt:lpstr>
      <vt:lpstr>Comic Sans MS</vt:lpstr>
      <vt:lpstr>Consolas</vt:lpstr>
      <vt:lpstr>Corbel</vt:lpstr>
      <vt:lpstr>Gill Sans MT</vt:lpstr>
      <vt:lpstr>Helvetica 75 Bold</vt:lpstr>
      <vt:lpstr>Lucida Bright</vt:lpstr>
      <vt:lpstr>Wingdings</vt:lpstr>
      <vt:lpstr>Wingdings 2</vt:lpstr>
      <vt:lpstr>Wingdings 3</vt:lpstr>
      <vt:lpstr>Métro</vt:lpstr>
      <vt:lpstr>1_Métro</vt:lpstr>
      <vt:lpstr>1_slider_chants</vt:lpstr>
      <vt:lpstr>Thème Office</vt:lpstr>
      <vt:lpstr>Christ Roi</vt:lpstr>
      <vt:lpstr>Entree Le roi dans sa splendeur</vt:lpstr>
      <vt:lpstr>Entree Le roi dans sa splendeur</vt:lpstr>
      <vt:lpstr>Entree Le roi dans sa splendeur</vt:lpstr>
      <vt:lpstr>Entree Le roi dans sa splendeur</vt:lpstr>
      <vt:lpstr>Entree Le roi dans sa splendeur</vt:lpstr>
      <vt:lpstr>Entree Le roi dans sa splendeur</vt:lpstr>
      <vt:lpstr>La messe commence par un signe de la croix. C’est le signe du chrétien: prends à cœur de le faire, il est le signe de ton amitié à Jésus.  </vt:lpstr>
      <vt:lpstr>Ce moment nous rappelle que l’amour de Dieu est plus fort que tout.</vt:lpstr>
      <vt:lpstr>PowerPoint Presentation</vt:lpstr>
      <vt:lpstr>PowerPoint Presentation</vt:lpstr>
      <vt:lpstr>PowerPoint Presentation</vt:lpstr>
      <vt:lpstr>      </vt:lpstr>
      <vt:lpstr>      </vt:lpstr>
      <vt:lpstr>      </vt:lpstr>
      <vt:lpstr>      </vt:lpstr>
      <vt:lpstr>      </vt:lpstr>
      <vt:lpstr>      </vt:lpstr>
      <vt:lpstr>      </vt:lpstr>
      <vt:lpstr>      </vt:lpstr>
      <vt:lpst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L’Evangile est la partie de la Bible qui raconte la vie de Jésus; nous y voyons combien la bonne nouvelle de l'amour de Dieu n'est pas réservée au peuple d‘Israël. Jésus nous dit qu'elle est pour tout être humain et donc aussi pour toi!  (C'est peut-être un scoop?)</vt:lpstr>
      <vt:lpstr>Le prêtre explique ce que cette parole de Dieu que tu viens d'entendre (et pas forcément tout à fait comprise) veut dire pour toi aujourd'hui.  Quelles idées  t’a-t-elle données pour ta vie de tous les jours?</vt:lpstr>
      <vt:lpstr>PowerPoint Presentation</vt:lpstr>
      <vt:lpstr>PowerPoint Presentation</vt:lpstr>
      <vt:lpstr>PowerPoint Presentation</vt:lpstr>
      <vt:lpstr>PowerPoint Presentation</vt:lpstr>
      <vt:lpstr>Tu pries avec toute la communauté qui s’ouvre au monde entier, à l‘Eglise et à tous ceux qui souffrent.     </vt:lpstr>
      <vt:lpstr>PowerPoint Presentation</vt:lpstr>
      <vt:lpstr>.  </vt:lpstr>
      <vt:lpstr>PowerPoint Presentation</vt:lpstr>
      <vt:lpstr> </vt:lpstr>
      <vt:lpstr> </vt:lpstr>
      <vt:lpstr>PowerPoint Presentation</vt:lpstr>
      <vt:lpstr>2/Christ est mon désir Son regard est sur moi </vt:lpstr>
      <vt:lpstr> </vt:lpstr>
      <vt:lpstr>PowerPoint Presentation</vt:lpstr>
      <vt:lpst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vt:lpstr>
      <vt:lpstr>PowerPoint Presentation</vt:lpstr>
      <vt:lpstr>PowerPoint Presentation</vt:lpstr>
      <vt:lpstr>PowerPoint Presentation</vt:lpstr>
      <vt:lpstr>Jésus qui se donne désire être accueilli;  la communion est ce moment où chacun qui le souhaite en s’approchant de l’autel, accueille Jésus dans l’hostie en ouvrant grand ses mains,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CHANT DE SORTIE</vt:lpstr>
      <vt:lpstr>CHANT DE SORTIE</vt:lpstr>
      <vt:lpstr>CHANT DE SORTIE</vt:lpstr>
      <vt:lpstr>CHANT DE SORTIE</vt:lpstr>
      <vt:lpstr>CHANT DE SORTIE</vt:lpstr>
      <vt:lpstr>CHANT DE SORTIE</vt:lpstr>
      <vt:lpstr>BON DIMANCHE</vt:lpstr>
      <vt:lpstr>BACK UP AU CAS OU…</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CHANT DE SORTIE</vt:lpstr>
      <vt:lpstr>CHANT DE SORTIE</vt:lpstr>
      <vt:lpstr>CHANT DE SORTIE</vt:lpstr>
      <vt:lpstr>Annex au cas ou….</vt:lpstr>
      <vt:lpstr>Communion:  Viens toucher ma vie</vt:lpstr>
      <vt:lpstr>Communion:  Viens toucher ma vie</vt:lpstr>
      <vt:lpstr>Communion:  Viens toucher ma vie</vt:lpstr>
      <vt:lpstr>Communion:  Viens toucher ma vie</vt:lpstr>
      <vt:lpstr>Communion:  Viens toucher ma vie</vt:lpstr>
      <vt:lpstr>Communion:  Viens toucher ma vie</vt:lpstr>
      <vt:lpstr>Communion:  Viens toucher ma vie</vt:lpstr>
      <vt:lpstr>Communion:  Viens toucher ma vie</vt:lpstr>
      <vt:lpstr>Communion:  Viens toucher ma vie</vt:lpstr>
      <vt:lpstr>Communion:</vt:lpstr>
      <vt:lpstr>Communion: de tout mon être</vt:lpstr>
      <vt:lpstr>Communion: de tout mon être</vt:lpstr>
      <vt:lpstr>Communion: de tout mon être</vt:lpstr>
      <vt:lpstr>Communion: de tout mon être</vt:lpstr>
      <vt:lpstr>Communion: de tout mon être</vt:lpstr>
      <vt:lpstr>Communion: de tout mon être</vt:lpstr>
      <vt:lpstr>Communion: de tout mon être</vt:lpstr>
      <vt:lpstr>Communion: de tout mon être</vt:lpstr>
      <vt:lpstr>PowerPoint Presentation</vt:lpstr>
      <vt:lpstr>PowerPoint Presentation</vt:lpstr>
      <vt:lpstr>R/ Je suis dans le joie une joie immense  je suis dans l allégresse Car mon Dieu m a libéré! (BIS)  </vt:lpstr>
      <vt:lpstr>1. Je chanterai de tout cœur, Les merveilles de Jésus mon Seigneur Il m a ôté des ténèbres Il m a délivré de tout péché  </vt:lpstr>
      <vt:lpstr>R/ Je suis dans le joie une joie immense  je suis dans l allégresse Car mon Dieu m a libéré! (BIS)  </vt:lpstr>
      <vt:lpstr>PowerPoint Presentation</vt:lpstr>
      <vt:lpstr>PowerPoint Presentation</vt:lpstr>
      <vt:lpstr>PowerPoint Presentation</vt:lpstr>
      <vt:lpstr>PowerPoint Presentation</vt:lpstr>
      <vt:lpstr>PowerPoint Presentation</vt:lpstr>
      <vt:lpstr>PowerPoint Presentation</vt:lpstr>
      <vt:lpstr>Communion  Viens toucher ma vie</vt:lpstr>
      <vt:lpstr>Communion  Viens toucher ma vie</vt:lpstr>
      <vt:lpstr>Communion  Viens toucher ma vie</vt:lpstr>
      <vt:lpstr>Communion  Viens toucher ma vie</vt:lpstr>
      <vt:lpstr>Communion  Viens toucher ma vie</vt:lpstr>
      <vt:lpstr>Communion  Viens toucher ma vie</vt:lpstr>
      <vt:lpstr>Communion  Viens toucher ma vie</vt:lpstr>
      <vt:lpstr>Communion  Viens toucher ma vie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CHANT D’ENTRÉE</dc:title>
  <dc:creator>Geneviève C-V</dc:creator>
  <cp:lastModifiedBy>DE CRANE-BODARD Karine OBS/SOURC</cp:lastModifiedBy>
  <cp:revision>290</cp:revision>
  <dcterms:created xsi:type="dcterms:W3CDTF">2015-09-02T16:34:15Z</dcterms:created>
  <dcterms:modified xsi:type="dcterms:W3CDTF">2022-11-27T12:49:09Z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e6c818a6-e1a0-4a6e-a969-20d857c5dc62_Enabled">
    <vt:lpwstr>true</vt:lpwstr>
  </property>
  <property fmtid="{D5CDD505-2E9C-101B-9397-08002B2CF9AE}" pid="3" name="MSIP_Label_e6c818a6-e1a0-4a6e-a969-20d857c5dc62_SetDate">
    <vt:lpwstr>2022-11-27T12:48:40Z</vt:lpwstr>
  </property>
  <property fmtid="{D5CDD505-2E9C-101B-9397-08002B2CF9AE}" pid="4" name="MSIP_Label_e6c818a6-e1a0-4a6e-a969-20d857c5dc62_Method">
    <vt:lpwstr>Standard</vt:lpwstr>
  </property>
  <property fmtid="{D5CDD505-2E9C-101B-9397-08002B2CF9AE}" pid="5" name="MSIP_Label_e6c818a6-e1a0-4a6e-a969-20d857c5dc62_Name">
    <vt:lpwstr>Orange_restricted_internal.2</vt:lpwstr>
  </property>
  <property fmtid="{D5CDD505-2E9C-101B-9397-08002B2CF9AE}" pid="6" name="MSIP_Label_e6c818a6-e1a0-4a6e-a969-20d857c5dc62_SiteId">
    <vt:lpwstr>90c7a20a-f34b-40bf-bc48-b9253b6f5d20</vt:lpwstr>
  </property>
  <property fmtid="{D5CDD505-2E9C-101B-9397-08002B2CF9AE}" pid="7" name="MSIP_Label_e6c818a6-e1a0-4a6e-a969-20d857c5dc62_ActionId">
    <vt:lpwstr>9c7f125b-f904-44f3-9015-2b9498c23bc1</vt:lpwstr>
  </property>
  <property fmtid="{D5CDD505-2E9C-101B-9397-08002B2CF9AE}" pid="8" name="MSIP_Label_e6c818a6-e1a0-4a6e-a969-20d857c5dc62_ContentBits">
    <vt:lpwstr>2</vt:lpwstr>
  </property>
</Properties>
</file>